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0"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1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28114-6CD9-4218-B777-A384125B9379}" type="datetimeFigureOut">
              <a:rPr lang="nl-BE" smtClean="0"/>
              <a:t>1/02/2019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B4BC9-32E5-468D-968B-C349C3E16045}" type="slidenum">
              <a:rPr lang="nl-BE" smtClean="0"/>
              <a:t>‹nr.›</a:t>
            </a:fld>
            <a:endParaRPr lang="nl-BE"/>
          </a:p>
        </p:txBody>
      </p:sp>
    </p:spTree>
    <p:extLst>
      <p:ext uri="{BB962C8B-B14F-4D97-AF65-F5344CB8AC3E}">
        <p14:creationId xmlns:p14="http://schemas.microsoft.com/office/powerpoint/2010/main" val="228705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Medianest is een initiatief</a:t>
            </a:r>
            <a:r>
              <a:rPr lang="nl-BE" baseline="0" dirty="0" smtClean="0"/>
              <a:t> van Mediawijs en LINC – waarbij we samen met20+ experts (</a:t>
            </a:r>
            <a:r>
              <a:rPr lang="nl-BE" baseline="0" dirty="0" err="1" smtClean="0"/>
              <a:t>ac</a:t>
            </a:r>
            <a:r>
              <a:rPr lang="nl-BE" baseline="0" dirty="0" smtClean="0"/>
              <a:t>	</a:t>
            </a:r>
            <a:r>
              <a:rPr lang="nl-BE" baseline="0" dirty="0" err="1" smtClean="0"/>
              <a:t>ademisch</a:t>
            </a:r>
            <a:r>
              <a:rPr lang="nl-BE" baseline="0" dirty="0" smtClean="0"/>
              <a:t> en uit het veld) informatie in klare taal creëerde rond media-opvoeding.</a:t>
            </a:r>
          </a:p>
          <a:p>
            <a:r>
              <a:rPr lang="nl-BE" baseline="0" dirty="0" smtClean="0"/>
              <a:t>Het resultaat een database met antwoord op tal van opvoeddillema´s en tools om te starten en leren praten over de digitale wereld.  </a:t>
            </a:r>
            <a:endParaRPr lang="nl-BE" dirty="0"/>
          </a:p>
        </p:txBody>
      </p:sp>
      <p:sp>
        <p:nvSpPr>
          <p:cNvPr id="4" name="Tijdelijke aanduiding voor dianummer 3"/>
          <p:cNvSpPr>
            <a:spLocks noGrp="1"/>
          </p:cNvSpPr>
          <p:nvPr>
            <p:ph type="sldNum" sz="quarter" idx="10"/>
          </p:nvPr>
        </p:nvSpPr>
        <p:spPr/>
        <p:txBody>
          <a:bodyPr/>
          <a:lstStyle/>
          <a:p>
            <a:fld id="{E32B4BC9-32E5-468D-968B-C349C3E16045}" type="slidenum">
              <a:rPr lang="nl-BE" smtClean="0"/>
              <a:t>1</a:t>
            </a:fld>
            <a:endParaRPr lang="nl-BE"/>
          </a:p>
        </p:txBody>
      </p:sp>
    </p:spTree>
    <p:extLst>
      <p:ext uri="{BB962C8B-B14F-4D97-AF65-F5344CB8AC3E}">
        <p14:creationId xmlns:p14="http://schemas.microsoft.com/office/powerpoint/2010/main" val="357749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Eerst</a:t>
            </a:r>
            <a:r>
              <a:rPr lang="nl-BE" baseline="0" dirty="0" smtClean="0"/>
              <a:t> even vragen naar</a:t>
            </a:r>
            <a:r>
              <a:rPr lang="nl-BE" dirty="0" smtClean="0"/>
              <a:t>: Ik heb kinderen – Ik werk</a:t>
            </a:r>
            <a:r>
              <a:rPr lang="nl-BE" baseline="0" dirty="0" smtClean="0"/>
              <a:t> met kinderen – ik werk met opvoeders – ik werk met ouders - ik werk niet met de doelgroep. </a:t>
            </a:r>
          </a:p>
          <a:p>
            <a:r>
              <a:rPr lang="nl-BE" baseline="0" dirty="0" smtClean="0"/>
              <a:t>Stellingen: Ik vervloek het digitale – ik ben geïnteresseerd in </a:t>
            </a:r>
            <a:r>
              <a:rPr lang="nl-BE" baseline="0" dirty="0" err="1" smtClean="0"/>
              <a:t>digi</a:t>
            </a:r>
            <a:r>
              <a:rPr lang="nl-BE" baseline="0" dirty="0" smtClean="0"/>
              <a:t>, maar er niet goed in – ik goed uit de voeten met </a:t>
            </a:r>
            <a:r>
              <a:rPr lang="nl-BE" baseline="0" dirty="0" err="1" smtClean="0"/>
              <a:t>digi</a:t>
            </a:r>
            <a:endParaRPr lang="nl-BE" baseline="0" dirty="0" smtClean="0"/>
          </a:p>
          <a:p>
            <a:r>
              <a:rPr lang="nl-BE" baseline="0" dirty="0" smtClean="0"/>
              <a:t>	Ik vind het leuk als een kind mij kan helpen met </a:t>
            </a:r>
            <a:r>
              <a:rPr lang="nl-BE" baseline="0" dirty="0" err="1" smtClean="0"/>
              <a:t>digi</a:t>
            </a:r>
            <a:r>
              <a:rPr lang="nl-BE" baseline="0" dirty="0" smtClean="0"/>
              <a:t> – ik vind het storend, als ik dingen niet weet die de kinderen wel weten – ik weet altijd meer van </a:t>
            </a:r>
            <a:r>
              <a:rPr lang="nl-BE" baseline="0" dirty="0" err="1" smtClean="0"/>
              <a:t>digi</a:t>
            </a:r>
            <a:r>
              <a:rPr lang="nl-BE" baseline="0" dirty="0" smtClean="0"/>
              <a:t> dan 	de meeste kinderen/ze moeten mij niets uitleggen. </a:t>
            </a:r>
          </a:p>
          <a:p>
            <a:r>
              <a:rPr lang="nl-BE" baseline="0" dirty="0" smtClean="0"/>
              <a:t>	ik zit wel eens met mijn handen in het haar over </a:t>
            </a:r>
          </a:p>
          <a:p>
            <a:endParaRPr lang="nl-BE" dirty="0"/>
          </a:p>
        </p:txBody>
      </p:sp>
      <p:sp>
        <p:nvSpPr>
          <p:cNvPr id="4" name="Tijdelijke aanduiding voor dianummer 3"/>
          <p:cNvSpPr>
            <a:spLocks noGrp="1"/>
          </p:cNvSpPr>
          <p:nvPr>
            <p:ph type="sldNum" sz="quarter" idx="10"/>
          </p:nvPr>
        </p:nvSpPr>
        <p:spPr/>
        <p:txBody>
          <a:bodyPr/>
          <a:lstStyle/>
          <a:p>
            <a:fld id="{E32B4BC9-32E5-468D-968B-C349C3E16045}" type="slidenum">
              <a:rPr lang="nl-BE" smtClean="0"/>
              <a:t>2</a:t>
            </a:fld>
            <a:endParaRPr lang="nl-BE"/>
          </a:p>
        </p:txBody>
      </p:sp>
    </p:spTree>
    <p:extLst>
      <p:ext uri="{BB962C8B-B14F-4D97-AF65-F5344CB8AC3E}">
        <p14:creationId xmlns:p14="http://schemas.microsoft.com/office/powerpoint/2010/main" val="248979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Qua leeftijd en thema zoeken.</a:t>
            </a:r>
            <a:r>
              <a:rPr lang="nl-BE" baseline="0" dirty="0" smtClean="0"/>
              <a:t> We maakte ook een mediagroeilijn, waar ik nu niet op in ga. Welke thema´s en leeftijden komen aan bod. Heel uitgebreid. Je kunt ook specifiek zoeken naar een woord of term. </a:t>
            </a:r>
            <a:endParaRPr lang="nl-BE" dirty="0"/>
          </a:p>
        </p:txBody>
      </p:sp>
      <p:sp>
        <p:nvSpPr>
          <p:cNvPr id="4" name="Tijdelijke aanduiding voor dianummer 3"/>
          <p:cNvSpPr>
            <a:spLocks noGrp="1"/>
          </p:cNvSpPr>
          <p:nvPr>
            <p:ph type="sldNum" sz="quarter" idx="10"/>
          </p:nvPr>
        </p:nvSpPr>
        <p:spPr/>
        <p:txBody>
          <a:bodyPr/>
          <a:lstStyle/>
          <a:p>
            <a:fld id="{E32B4BC9-32E5-468D-968B-C349C3E16045}" type="slidenum">
              <a:rPr lang="nl-BE" smtClean="0"/>
              <a:t>3</a:t>
            </a:fld>
            <a:endParaRPr lang="nl-BE"/>
          </a:p>
        </p:txBody>
      </p:sp>
    </p:spTree>
    <p:extLst>
      <p:ext uri="{BB962C8B-B14F-4D97-AF65-F5344CB8AC3E}">
        <p14:creationId xmlns:p14="http://schemas.microsoft.com/office/powerpoint/2010/main" val="330821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 aantal voorbeelden van </a:t>
            </a:r>
            <a:endParaRPr lang="nl-BE" dirty="0"/>
          </a:p>
        </p:txBody>
      </p:sp>
      <p:sp>
        <p:nvSpPr>
          <p:cNvPr id="4" name="Tijdelijke aanduiding voor dianummer 3"/>
          <p:cNvSpPr>
            <a:spLocks noGrp="1"/>
          </p:cNvSpPr>
          <p:nvPr>
            <p:ph type="sldNum" sz="quarter" idx="10"/>
          </p:nvPr>
        </p:nvSpPr>
        <p:spPr/>
        <p:txBody>
          <a:bodyPr/>
          <a:lstStyle/>
          <a:p>
            <a:fld id="{E32B4BC9-32E5-468D-968B-C349C3E16045}" type="slidenum">
              <a:rPr lang="nl-BE" smtClean="0"/>
              <a:t>4</a:t>
            </a:fld>
            <a:endParaRPr lang="nl-BE"/>
          </a:p>
        </p:txBody>
      </p:sp>
    </p:spTree>
    <p:extLst>
      <p:ext uri="{BB962C8B-B14F-4D97-AF65-F5344CB8AC3E}">
        <p14:creationId xmlns:p14="http://schemas.microsoft.com/office/powerpoint/2010/main" val="214719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Lees de situatie.</a:t>
            </a:r>
          </a:p>
          <a:p>
            <a:r>
              <a:rPr lang="nl-BE" sz="1200" b="0" i="0" kern="1200" dirty="0" smtClean="0">
                <a:solidFill>
                  <a:schemeClr val="tx1"/>
                </a:solidFill>
                <a:effectLst/>
                <a:latin typeface="+mn-lt"/>
                <a:ea typeface="+mn-ea"/>
                <a:cs typeface="+mn-cs"/>
              </a:rPr>
              <a:t>Ga na of de zes criteria van toepassing zijn op basis van de informatie die je hebt.</a:t>
            </a:r>
          </a:p>
          <a:p>
            <a:r>
              <a:rPr lang="nl-BE" sz="1200" b="0" i="0" kern="1200" dirty="0" smtClean="0">
                <a:solidFill>
                  <a:schemeClr val="tx1"/>
                </a:solidFill>
                <a:effectLst/>
                <a:latin typeface="+mn-lt"/>
                <a:ea typeface="+mn-ea"/>
                <a:cs typeface="+mn-cs"/>
              </a:rPr>
              <a:t>Ga na welke vlag van toepassing is. Bij een groene vlag zijn alle criteria vervuld. Zijn één of meerdere criteria niet vervuld? Dan krijgt de situatie een gele, rode of zwarte vlag.</a:t>
            </a:r>
          </a:p>
          <a:p>
            <a:r>
              <a:rPr lang="nl-BE" sz="1200" b="0" i="0" kern="1200" dirty="0" smtClean="0">
                <a:solidFill>
                  <a:schemeClr val="tx1"/>
                </a:solidFill>
                <a:effectLst/>
                <a:latin typeface="+mn-lt"/>
                <a:ea typeface="+mn-ea"/>
                <a:cs typeface="+mn-cs"/>
              </a:rPr>
              <a:t>Geef afhankelijk van de vlag een gepaste reactie. Bij een gele, rode en zwarte vlag moet je altijd reageren, maar zonder te veroordelen. Let erop dat je op het gedrag focust en niet op de persoon.</a:t>
            </a:r>
          </a:p>
          <a:p>
            <a:endParaRPr lang="nl-BE" dirty="0"/>
          </a:p>
        </p:txBody>
      </p:sp>
      <p:sp>
        <p:nvSpPr>
          <p:cNvPr id="4" name="Tijdelijke aanduiding voor dianummer 3"/>
          <p:cNvSpPr>
            <a:spLocks noGrp="1"/>
          </p:cNvSpPr>
          <p:nvPr>
            <p:ph type="sldNum" sz="quarter" idx="10"/>
          </p:nvPr>
        </p:nvSpPr>
        <p:spPr/>
        <p:txBody>
          <a:bodyPr/>
          <a:lstStyle/>
          <a:p>
            <a:fld id="{91650F38-5D3B-4297-AC46-D7B51E230595}" type="slidenum">
              <a:rPr lang="nl-BE" smtClean="0"/>
              <a:t>9</a:t>
            </a:fld>
            <a:endParaRPr lang="nl-BE"/>
          </a:p>
        </p:txBody>
      </p:sp>
    </p:spTree>
    <p:extLst>
      <p:ext uri="{BB962C8B-B14F-4D97-AF65-F5344CB8AC3E}">
        <p14:creationId xmlns:p14="http://schemas.microsoft.com/office/powerpoint/2010/main" val="66615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Groen.</a:t>
            </a:r>
            <a:endParaRPr lang="nl-BE" dirty="0"/>
          </a:p>
        </p:txBody>
      </p:sp>
      <p:sp>
        <p:nvSpPr>
          <p:cNvPr id="4" name="Tijdelijke aanduiding voor dianummer 3"/>
          <p:cNvSpPr>
            <a:spLocks noGrp="1"/>
          </p:cNvSpPr>
          <p:nvPr>
            <p:ph type="sldNum" sz="quarter" idx="10"/>
          </p:nvPr>
        </p:nvSpPr>
        <p:spPr/>
        <p:txBody>
          <a:bodyPr/>
          <a:lstStyle/>
          <a:p>
            <a:fld id="{91650F38-5D3B-4297-AC46-D7B51E230595}" type="slidenum">
              <a:rPr lang="nl-BE" smtClean="0"/>
              <a:t>10</a:t>
            </a:fld>
            <a:endParaRPr lang="nl-BE"/>
          </a:p>
        </p:txBody>
      </p:sp>
    </p:spTree>
    <p:extLst>
      <p:ext uri="{BB962C8B-B14F-4D97-AF65-F5344CB8AC3E}">
        <p14:creationId xmlns:p14="http://schemas.microsoft.com/office/powerpoint/2010/main" val="12945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Rood</a:t>
            </a:r>
            <a:endParaRPr lang="nl-BE" dirty="0"/>
          </a:p>
        </p:txBody>
      </p:sp>
      <p:sp>
        <p:nvSpPr>
          <p:cNvPr id="4" name="Tijdelijke aanduiding voor dianummer 3"/>
          <p:cNvSpPr>
            <a:spLocks noGrp="1"/>
          </p:cNvSpPr>
          <p:nvPr>
            <p:ph type="sldNum" sz="quarter" idx="10"/>
          </p:nvPr>
        </p:nvSpPr>
        <p:spPr/>
        <p:txBody>
          <a:bodyPr/>
          <a:lstStyle/>
          <a:p>
            <a:fld id="{91650F38-5D3B-4297-AC46-D7B51E230595}" type="slidenum">
              <a:rPr lang="nl-BE" smtClean="0"/>
              <a:t>11</a:t>
            </a:fld>
            <a:endParaRPr lang="nl-BE"/>
          </a:p>
        </p:txBody>
      </p:sp>
    </p:spTree>
    <p:extLst>
      <p:ext uri="{BB962C8B-B14F-4D97-AF65-F5344CB8AC3E}">
        <p14:creationId xmlns:p14="http://schemas.microsoft.com/office/powerpoint/2010/main" val="25583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Geel</a:t>
            </a:r>
            <a:endParaRPr lang="nl-BE" dirty="0"/>
          </a:p>
        </p:txBody>
      </p:sp>
      <p:sp>
        <p:nvSpPr>
          <p:cNvPr id="4" name="Tijdelijke aanduiding voor dianummer 3"/>
          <p:cNvSpPr>
            <a:spLocks noGrp="1"/>
          </p:cNvSpPr>
          <p:nvPr>
            <p:ph type="sldNum" sz="quarter" idx="10"/>
          </p:nvPr>
        </p:nvSpPr>
        <p:spPr/>
        <p:txBody>
          <a:bodyPr/>
          <a:lstStyle/>
          <a:p>
            <a:fld id="{91650F38-5D3B-4297-AC46-D7B51E230595}" type="slidenum">
              <a:rPr lang="nl-BE" smtClean="0"/>
              <a:t>12</a:t>
            </a:fld>
            <a:endParaRPr lang="nl-BE"/>
          </a:p>
        </p:txBody>
      </p:sp>
    </p:spTree>
    <p:extLst>
      <p:ext uri="{BB962C8B-B14F-4D97-AF65-F5344CB8AC3E}">
        <p14:creationId xmlns:p14="http://schemas.microsoft.com/office/powerpoint/2010/main" val="151662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1650F38-5D3B-4297-AC46-D7B51E230595}" type="slidenum">
              <a:rPr lang="nl-BE" smtClean="0"/>
              <a:t>13</a:t>
            </a:fld>
            <a:endParaRPr lang="nl-BE"/>
          </a:p>
        </p:txBody>
      </p:sp>
    </p:spTree>
    <p:extLst>
      <p:ext uri="{BB962C8B-B14F-4D97-AF65-F5344CB8AC3E}">
        <p14:creationId xmlns:p14="http://schemas.microsoft.com/office/powerpoint/2010/main" val="277364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7758AEDD-69C2-4AC1-9340-0F0AB3098FB3}" type="datetimeFigureOut">
              <a:rPr lang="nl-BE" smtClean="0"/>
              <a:t>1/02/2019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433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758AEDD-69C2-4AC1-9340-0F0AB3098FB3}" type="datetimeFigureOut">
              <a:rPr lang="nl-BE" smtClean="0"/>
              <a:t>1/02/2019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372665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758AEDD-69C2-4AC1-9340-0F0AB3098FB3}" type="datetimeFigureOut">
              <a:rPr lang="nl-BE" smtClean="0"/>
              <a:t>1/02/2019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255173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4">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FF60524E-CB35-4950-BA14-504EDB23F6BB}"/>
              </a:ext>
            </a:extLst>
          </p:cNvPr>
          <p:cNvSpPr>
            <a:spLocks noGrp="1" noChangeArrowheads="1"/>
          </p:cNvSpPr>
          <p:nvPr>
            <p:ph idx="1"/>
          </p:nvPr>
        </p:nvSpPr>
        <p:spPr bwMode="auto">
          <a:xfrm>
            <a:off x="359647" y="3048001"/>
            <a:ext cx="5859509" cy="313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nl-NL" altLang="nl-BE" noProof="0" dirty="0"/>
              <a:t>Tekst</a:t>
            </a:r>
            <a:endParaRPr lang="en-US" altLang="nl-BE" noProof="0" dirty="0"/>
          </a:p>
        </p:txBody>
      </p:sp>
    </p:spTree>
    <p:extLst>
      <p:ext uri="{BB962C8B-B14F-4D97-AF65-F5344CB8AC3E}">
        <p14:creationId xmlns:p14="http://schemas.microsoft.com/office/powerpoint/2010/main" val="273038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758AEDD-69C2-4AC1-9340-0F0AB3098FB3}" type="datetimeFigureOut">
              <a:rPr lang="nl-BE" smtClean="0"/>
              <a:t>1/02/2019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219818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758AEDD-69C2-4AC1-9340-0F0AB3098FB3}" type="datetimeFigureOut">
              <a:rPr lang="nl-BE" smtClean="0"/>
              <a:t>1/02/2019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176869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7758AEDD-69C2-4AC1-9340-0F0AB3098FB3}" type="datetimeFigureOut">
              <a:rPr lang="nl-BE" smtClean="0"/>
              <a:t>1/02/2019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357180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758AEDD-69C2-4AC1-9340-0F0AB3098FB3}" type="datetimeFigureOut">
              <a:rPr lang="nl-BE" smtClean="0"/>
              <a:t>1/02/2019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295744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7758AEDD-69C2-4AC1-9340-0F0AB3098FB3}" type="datetimeFigureOut">
              <a:rPr lang="nl-BE" smtClean="0"/>
              <a:t>1/02/2019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228471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758AEDD-69C2-4AC1-9340-0F0AB3098FB3}" type="datetimeFigureOut">
              <a:rPr lang="nl-BE" smtClean="0"/>
              <a:t>1/02/2019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293972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758AEDD-69C2-4AC1-9340-0F0AB3098FB3}" type="datetimeFigureOut">
              <a:rPr lang="nl-BE" smtClean="0"/>
              <a:t>1/02/2019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360341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758AEDD-69C2-4AC1-9340-0F0AB3098FB3}" type="datetimeFigureOut">
              <a:rPr lang="nl-BE" smtClean="0"/>
              <a:t>1/02/2019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B0DD86C-C809-443B-98A7-FCDACC06373B}" type="slidenum">
              <a:rPr lang="nl-BE" smtClean="0"/>
              <a:t>‹nr.›</a:t>
            </a:fld>
            <a:endParaRPr lang="nl-BE"/>
          </a:p>
        </p:txBody>
      </p:sp>
    </p:spTree>
    <p:extLst>
      <p:ext uri="{BB962C8B-B14F-4D97-AF65-F5344CB8AC3E}">
        <p14:creationId xmlns:p14="http://schemas.microsoft.com/office/powerpoint/2010/main" val="16608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8AEDD-69C2-4AC1-9340-0F0AB3098FB3}" type="datetimeFigureOut">
              <a:rPr lang="nl-BE" smtClean="0"/>
              <a:t>1/02/2019</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DD86C-C809-443B-98A7-FCDACC06373B}" type="slidenum">
              <a:rPr lang="nl-BE" smtClean="0"/>
              <a:t>‹nr.›</a:t>
            </a:fld>
            <a:endParaRPr lang="nl-BE"/>
          </a:p>
        </p:txBody>
      </p:sp>
    </p:spTree>
    <p:extLst>
      <p:ext uri="{BB962C8B-B14F-4D97-AF65-F5344CB8AC3E}">
        <p14:creationId xmlns:p14="http://schemas.microsoft.com/office/powerpoint/2010/main" val="248358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hthoek 5"/>
          <p:cNvSpPr/>
          <p:nvPr/>
        </p:nvSpPr>
        <p:spPr>
          <a:xfrm>
            <a:off x="0" y="5293217"/>
            <a:ext cx="12192000" cy="1564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8" name="Picture 4" descr="Medianest logo@3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7" y="415343"/>
            <a:ext cx="54578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5"/>
          <a:stretch>
            <a:fillRect/>
          </a:stretch>
        </p:blipFill>
        <p:spPr>
          <a:xfrm>
            <a:off x="1741714" y="5402686"/>
            <a:ext cx="8969829" cy="1455314"/>
          </a:xfrm>
          <a:prstGeom prst="rect">
            <a:avLst/>
          </a:prstGeom>
          <a:noFill/>
          <a:ln>
            <a:noFill/>
          </a:ln>
        </p:spPr>
      </p:pic>
      <p:sp>
        <p:nvSpPr>
          <p:cNvPr id="7" name="Rechthoekige driehoek 6"/>
          <p:cNvSpPr/>
          <p:nvPr/>
        </p:nvSpPr>
        <p:spPr>
          <a:xfrm>
            <a:off x="1" y="0"/>
            <a:ext cx="2382592" cy="5293217"/>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ige driehoek 9"/>
          <p:cNvSpPr/>
          <p:nvPr/>
        </p:nvSpPr>
        <p:spPr>
          <a:xfrm rot="5400000">
            <a:off x="-412125" y="410513"/>
            <a:ext cx="5035639" cy="4211394"/>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893" y="415343"/>
            <a:ext cx="1220808" cy="553410"/>
          </a:xfrm>
          <a:prstGeom prst="rect">
            <a:avLst/>
          </a:prstGeom>
        </p:spPr>
      </p:pic>
    </p:spTree>
    <p:extLst>
      <p:ext uri="{BB962C8B-B14F-4D97-AF65-F5344CB8AC3E}">
        <p14:creationId xmlns:p14="http://schemas.microsoft.com/office/powerpoint/2010/main" val="589811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a:p>
        </p:txBody>
      </p:sp>
      <p:sp>
        <p:nvSpPr>
          <p:cNvPr id="3" name="Titel 2"/>
          <p:cNvSpPr>
            <a:spLocks noGrp="1"/>
          </p:cNvSpPr>
          <p:nvPr>
            <p:ph type="title"/>
          </p:nvPr>
        </p:nvSpPr>
        <p:spPr/>
        <p:txBody>
          <a:bodyPr/>
          <a:lstStyle/>
          <a:p>
            <a:endParaRPr lang="nl-BE"/>
          </a:p>
        </p:txBody>
      </p:sp>
      <p:pic>
        <p:nvPicPr>
          <p:cNvPr id="4" name="Afbeelding 3"/>
          <p:cNvPicPr>
            <a:picLocks noChangeAspect="1"/>
          </p:cNvPicPr>
          <p:nvPr/>
        </p:nvPicPr>
        <p:blipFill>
          <a:blip r:embed="rId3">
            <a:duotone>
              <a:prstClr val="black"/>
              <a:schemeClr val="tx2">
                <a:tint val="45000"/>
                <a:satMod val="400000"/>
              </a:schemeClr>
            </a:duotone>
          </a:blip>
          <a:stretch>
            <a:fillRect/>
          </a:stretch>
        </p:blipFill>
        <p:spPr>
          <a:xfrm>
            <a:off x="2647473" y="0"/>
            <a:ext cx="8190620" cy="6741861"/>
          </a:xfrm>
          <a:prstGeom prst="rect">
            <a:avLst/>
          </a:prstGeom>
        </p:spPr>
      </p:pic>
      <p:sp>
        <p:nvSpPr>
          <p:cNvPr id="5" name="Rechthoekige driehoek 4"/>
          <p:cNvSpPr/>
          <p:nvPr/>
        </p:nvSpPr>
        <p:spPr>
          <a:xfrm rot="10800000" flipH="1">
            <a:off x="0" y="-14986"/>
            <a:ext cx="2131767" cy="3109682"/>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rot="5400000" flipH="1">
            <a:off x="-1900575" y="2265700"/>
            <a:ext cx="6566846" cy="2765696"/>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479" y="5988678"/>
            <a:ext cx="1220808" cy="553410"/>
          </a:xfrm>
          <a:prstGeom prst="rect">
            <a:avLst/>
          </a:prstGeom>
        </p:spPr>
      </p:pic>
    </p:spTree>
    <p:extLst>
      <p:ext uri="{BB962C8B-B14F-4D97-AF65-F5344CB8AC3E}">
        <p14:creationId xmlns:p14="http://schemas.microsoft.com/office/powerpoint/2010/main" val="293266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a:p>
        </p:txBody>
      </p:sp>
      <p:sp>
        <p:nvSpPr>
          <p:cNvPr id="3" name="Titel 2"/>
          <p:cNvSpPr>
            <a:spLocks noGrp="1"/>
          </p:cNvSpPr>
          <p:nvPr>
            <p:ph type="title"/>
          </p:nvPr>
        </p:nvSpPr>
        <p:spPr/>
        <p:txBody>
          <a:bodyPr/>
          <a:lstStyle/>
          <a:p>
            <a:endParaRPr lang="nl-BE"/>
          </a:p>
        </p:txBody>
      </p:sp>
      <p:pic>
        <p:nvPicPr>
          <p:cNvPr id="4" name="Afbeelding 3"/>
          <p:cNvPicPr>
            <a:picLocks noChangeAspect="1"/>
          </p:cNvPicPr>
          <p:nvPr/>
        </p:nvPicPr>
        <p:blipFill>
          <a:blip r:embed="rId3">
            <a:duotone>
              <a:prstClr val="black"/>
              <a:schemeClr val="tx2">
                <a:tint val="45000"/>
                <a:satMod val="400000"/>
              </a:schemeClr>
            </a:duotone>
          </a:blip>
          <a:stretch>
            <a:fillRect/>
          </a:stretch>
        </p:blipFill>
        <p:spPr>
          <a:xfrm>
            <a:off x="943215" y="-14300"/>
            <a:ext cx="9148610" cy="6843701"/>
          </a:xfrm>
          <a:prstGeom prst="rect">
            <a:avLst/>
          </a:prstGeom>
        </p:spPr>
      </p:pic>
      <p:sp>
        <p:nvSpPr>
          <p:cNvPr id="5" name="Rechthoekige driehoek 4"/>
          <p:cNvSpPr/>
          <p:nvPr/>
        </p:nvSpPr>
        <p:spPr>
          <a:xfrm flipH="1">
            <a:off x="10091825" y="191069"/>
            <a:ext cx="2131767" cy="6666931"/>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rot="16200000" flipH="1">
            <a:off x="9402417" y="9587"/>
            <a:ext cx="2813469" cy="2765696"/>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099" y="6035195"/>
            <a:ext cx="1220808" cy="553410"/>
          </a:xfrm>
          <a:prstGeom prst="rect">
            <a:avLst/>
          </a:prstGeom>
        </p:spPr>
      </p:pic>
    </p:spTree>
    <p:extLst>
      <p:ext uri="{BB962C8B-B14F-4D97-AF65-F5344CB8AC3E}">
        <p14:creationId xmlns:p14="http://schemas.microsoft.com/office/powerpoint/2010/main" val="429220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a:p>
        </p:txBody>
      </p:sp>
      <p:sp>
        <p:nvSpPr>
          <p:cNvPr id="3" name="Titel 2"/>
          <p:cNvSpPr>
            <a:spLocks noGrp="1"/>
          </p:cNvSpPr>
          <p:nvPr>
            <p:ph type="title"/>
          </p:nvPr>
        </p:nvSpPr>
        <p:spPr/>
        <p:txBody>
          <a:bodyPr/>
          <a:lstStyle/>
          <a:p>
            <a:endParaRPr lang="nl-BE"/>
          </a:p>
        </p:txBody>
      </p:sp>
      <p:pic>
        <p:nvPicPr>
          <p:cNvPr id="4" name="Afbeelding 3"/>
          <p:cNvPicPr>
            <a:picLocks noChangeAspect="1"/>
          </p:cNvPicPr>
          <p:nvPr/>
        </p:nvPicPr>
        <p:blipFill>
          <a:blip r:embed="rId3">
            <a:duotone>
              <a:prstClr val="black"/>
              <a:schemeClr val="tx2">
                <a:tint val="45000"/>
                <a:satMod val="400000"/>
              </a:schemeClr>
            </a:duotone>
          </a:blip>
          <a:stretch>
            <a:fillRect/>
          </a:stretch>
        </p:blipFill>
        <p:spPr>
          <a:xfrm>
            <a:off x="2370162" y="-104388"/>
            <a:ext cx="9144000" cy="6962388"/>
          </a:xfrm>
          <a:prstGeom prst="rect">
            <a:avLst/>
          </a:prstGeom>
        </p:spPr>
      </p:pic>
      <p:sp>
        <p:nvSpPr>
          <p:cNvPr id="5" name="Rechthoekige driehoek 4"/>
          <p:cNvSpPr/>
          <p:nvPr/>
        </p:nvSpPr>
        <p:spPr>
          <a:xfrm rot="10800000" flipH="1">
            <a:off x="0" y="0"/>
            <a:ext cx="2131767" cy="5766179"/>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rot="5400000" flipH="1">
            <a:off x="-1900575" y="2191729"/>
            <a:ext cx="6566846" cy="2765696"/>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479" y="5958987"/>
            <a:ext cx="1220808" cy="553410"/>
          </a:xfrm>
          <a:prstGeom prst="rect">
            <a:avLst/>
          </a:prstGeom>
        </p:spPr>
      </p:pic>
    </p:spTree>
    <p:extLst>
      <p:ext uri="{BB962C8B-B14F-4D97-AF65-F5344CB8AC3E}">
        <p14:creationId xmlns:p14="http://schemas.microsoft.com/office/powerpoint/2010/main" val="310954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hthoekige driehoek 4"/>
          <p:cNvSpPr/>
          <p:nvPr/>
        </p:nvSpPr>
        <p:spPr>
          <a:xfrm rot="10800000" flipH="1">
            <a:off x="0" y="-3"/>
            <a:ext cx="9826387" cy="6858002"/>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rot="5400000" flipH="1">
            <a:off x="776787" y="-485633"/>
            <a:ext cx="6566846" cy="8120420"/>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inhoud 1"/>
          <p:cNvSpPr>
            <a:spLocks noGrp="1"/>
          </p:cNvSpPr>
          <p:nvPr>
            <p:ph idx="1"/>
          </p:nvPr>
        </p:nvSpPr>
        <p:spPr>
          <a:xfrm>
            <a:off x="307834" y="3007056"/>
            <a:ext cx="5788166" cy="3429000"/>
          </a:xfrm>
        </p:spPr>
        <p:txBody>
          <a:bodyPr/>
          <a:lstStyle/>
          <a:p>
            <a:r>
              <a:rPr lang="nl-BE" b="1" dirty="0" smtClean="0">
                <a:solidFill>
                  <a:schemeClr val="bg1"/>
                </a:solidFill>
              </a:rPr>
              <a:t>Meer vragen of advies nodig?</a:t>
            </a:r>
          </a:p>
          <a:p>
            <a:endParaRPr lang="nl-BE" b="1" dirty="0">
              <a:solidFill>
                <a:schemeClr val="bg1"/>
              </a:solidFill>
            </a:endParaRPr>
          </a:p>
          <a:p>
            <a:r>
              <a:rPr lang="nl-BE" b="1" dirty="0" smtClean="0">
                <a:solidFill>
                  <a:schemeClr val="bg1"/>
                </a:solidFill>
              </a:rPr>
              <a:t>www.linc-vzw.be </a:t>
            </a:r>
          </a:p>
          <a:p>
            <a:r>
              <a:rPr lang="nl-BE" b="1" dirty="0" smtClean="0">
                <a:solidFill>
                  <a:schemeClr val="bg1"/>
                </a:solidFill>
              </a:rPr>
              <a:t>Kenneth.schenning@linc-vzw.be</a:t>
            </a:r>
          </a:p>
          <a:p>
            <a:endParaRPr lang="nl-BE" b="1" dirty="0">
              <a:solidFill>
                <a:schemeClr val="bg1"/>
              </a:solidFill>
            </a:endParaRPr>
          </a:p>
          <a:p>
            <a:r>
              <a:rPr lang="nl-BE" b="1" dirty="0" smtClean="0">
                <a:solidFill>
                  <a:schemeClr val="bg1"/>
                </a:solidFill>
              </a:rPr>
              <a:t>Volg ons op </a:t>
            </a:r>
          </a:p>
        </p:txBody>
      </p:sp>
      <p:pic>
        <p:nvPicPr>
          <p:cNvPr id="3" name="Afbeelding 2" descr="Afbeeldingsresultaat voor facebook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7686" y="5538809"/>
            <a:ext cx="533400" cy="533400"/>
          </a:xfrm>
          <a:prstGeom prst="rect">
            <a:avLst/>
          </a:prstGeom>
          <a:noFill/>
          <a:ln>
            <a:noFill/>
          </a:ln>
        </p:spPr>
      </p:pic>
      <p:pic>
        <p:nvPicPr>
          <p:cNvPr id="4" name="Afbeelding 3" descr="Afbeeldingsresultaat voor twitter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920" y="5538809"/>
            <a:ext cx="586118" cy="475977"/>
          </a:xfrm>
          <a:prstGeom prst="rect">
            <a:avLst/>
          </a:prstGeom>
          <a:noFill/>
          <a:ln>
            <a:noFill/>
          </a:ln>
        </p:spPr>
      </p:pic>
      <p:sp>
        <p:nvSpPr>
          <p:cNvPr id="8" name="Tekstvak 7"/>
          <p:cNvSpPr txBox="1"/>
          <p:nvPr/>
        </p:nvSpPr>
        <p:spPr>
          <a:xfrm>
            <a:off x="627796" y="627797"/>
            <a:ext cx="6209731" cy="1569660"/>
          </a:xfrm>
          <a:prstGeom prst="rect">
            <a:avLst/>
          </a:prstGeom>
          <a:noFill/>
        </p:spPr>
        <p:txBody>
          <a:bodyPr wrap="square" rtlCol="0">
            <a:spAutoFit/>
          </a:bodyPr>
          <a:lstStyle/>
          <a:p>
            <a:r>
              <a:rPr lang="nl-BE" sz="9600" dirty="0" smtClean="0">
                <a:solidFill>
                  <a:schemeClr val="bg1"/>
                </a:solidFill>
                <a:latin typeface="Arial Black" panose="020B0A04020102020204" pitchFamily="34" charset="0"/>
              </a:rPr>
              <a:t>Bedankt!</a:t>
            </a:r>
            <a:endParaRPr lang="nl-BE" sz="9600" dirty="0">
              <a:solidFill>
                <a:schemeClr val="bg1"/>
              </a:solidFill>
              <a:latin typeface="Arial Black" panose="020B0A04020102020204" pitchFamily="34" charset="0"/>
            </a:endParaRPr>
          </a:p>
        </p:txBody>
      </p:sp>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075" y="5707513"/>
            <a:ext cx="2127101" cy="964246"/>
          </a:xfrm>
          <a:prstGeom prst="rect">
            <a:avLst/>
          </a:prstGeom>
        </p:spPr>
      </p:pic>
    </p:spTree>
    <p:extLst>
      <p:ext uri="{BB962C8B-B14F-4D97-AF65-F5344CB8AC3E}">
        <p14:creationId xmlns:p14="http://schemas.microsoft.com/office/powerpoint/2010/main" val="1397879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1" y="-40489"/>
            <a:ext cx="12192000" cy="6898489"/>
          </a:xfrm>
        </p:spPr>
      </p:pic>
      <p:sp>
        <p:nvSpPr>
          <p:cNvPr id="5" name="Rechthoekige driehoek 4"/>
          <p:cNvSpPr/>
          <p:nvPr/>
        </p:nvSpPr>
        <p:spPr>
          <a:xfrm rot="5400000">
            <a:off x="1959675" y="-2000167"/>
            <a:ext cx="5074519" cy="8993878"/>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BE" dirty="0" smtClean="0">
                <a:solidFill>
                  <a:schemeClr val="bg1"/>
                </a:solidFill>
                <a:latin typeface="Arial Black" panose="020B0A04020102020204" pitchFamily="34" charset="0"/>
              </a:rPr>
              <a:t>Media-opvoeding</a:t>
            </a:r>
            <a:endParaRPr lang="nl-BE" dirty="0">
              <a:solidFill>
                <a:schemeClr val="bg1"/>
              </a:solidFill>
              <a:latin typeface="Arial Black" panose="020B0A04020102020204" pitchFamily="34" charset="0"/>
            </a:endParaRPr>
          </a:p>
        </p:txBody>
      </p:sp>
      <p:sp>
        <p:nvSpPr>
          <p:cNvPr id="6" name="Rechthoekige driehoek 5"/>
          <p:cNvSpPr/>
          <p:nvPr/>
        </p:nvSpPr>
        <p:spPr>
          <a:xfrm>
            <a:off x="0" y="0"/>
            <a:ext cx="3875963" cy="6896879"/>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096" y="6027886"/>
            <a:ext cx="1220808" cy="553410"/>
          </a:xfrm>
          <a:prstGeom prst="rect">
            <a:avLst/>
          </a:prstGeom>
        </p:spPr>
      </p:pic>
    </p:spTree>
    <p:extLst>
      <p:ext uri="{BB962C8B-B14F-4D97-AF65-F5344CB8AC3E}">
        <p14:creationId xmlns:p14="http://schemas.microsoft.com/office/powerpoint/2010/main" val="18490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19454" y="0"/>
            <a:ext cx="12230907" cy="6233285"/>
          </a:xfrm>
          <a:prstGeom prst="rect">
            <a:avLst/>
          </a:prstGeom>
        </p:spPr>
      </p:pic>
      <p:pic>
        <p:nvPicPr>
          <p:cNvPr id="6" name="Afbeelding 5"/>
          <p:cNvPicPr>
            <a:picLocks noChangeAspect="1"/>
          </p:cNvPicPr>
          <p:nvPr/>
        </p:nvPicPr>
        <p:blipFill rotWithShape="1">
          <a:blip r:embed="rId3"/>
          <a:srcRect t="94921"/>
          <a:stretch/>
        </p:blipFill>
        <p:spPr>
          <a:xfrm>
            <a:off x="-19455" y="6172804"/>
            <a:ext cx="12230907" cy="794666"/>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099" y="6035195"/>
            <a:ext cx="1220808" cy="553410"/>
          </a:xfrm>
          <a:prstGeom prst="rect">
            <a:avLst/>
          </a:prstGeom>
        </p:spPr>
      </p:pic>
    </p:spTree>
    <p:extLst>
      <p:ext uri="{BB962C8B-B14F-4D97-AF65-F5344CB8AC3E}">
        <p14:creationId xmlns:p14="http://schemas.microsoft.com/office/powerpoint/2010/main" val="341066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5" name="Tijdelijke aanduiding voor inhoud 4"/>
          <p:cNvPicPr>
            <a:picLocks noGrp="1" noChangeAspect="1"/>
          </p:cNvPicPr>
          <p:nvPr>
            <p:ph idx="1"/>
          </p:nvPr>
        </p:nvPicPr>
        <p:blipFill>
          <a:blip r:embed="rId3"/>
          <a:stretch>
            <a:fillRect/>
          </a:stretch>
        </p:blipFill>
        <p:spPr>
          <a:xfrm>
            <a:off x="1119697" y="2481047"/>
            <a:ext cx="7824853" cy="1732219"/>
          </a:xfrm>
          <a:prstGeom prst="rect">
            <a:avLst/>
          </a:prstGeom>
        </p:spPr>
      </p:pic>
      <p:pic>
        <p:nvPicPr>
          <p:cNvPr id="4" name="Afbeelding 3"/>
          <p:cNvPicPr>
            <a:picLocks noChangeAspect="1"/>
          </p:cNvPicPr>
          <p:nvPr/>
        </p:nvPicPr>
        <p:blipFill>
          <a:blip r:embed="rId4"/>
          <a:stretch>
            <a:fillRect/>
          </a:stretch>
        </p:blipFill>
        <p:spPr>
          <a:xfrm>
            <a:off x="3247890" y="218940"/>
            <a:ext cx="7962900" cy="2667000"/>
          </a:xfrm>
          <a:prstGeom prst="rect">
            <a:avLst/>
          </a:prstGeom>
        </p:spPr>
      </p:pic>
      <p:pic>
        <p:nvPicPr>
          <p:cNvPr id="6" name="Afbeelding 5"/>
          <p:cNvPicPr>
            <a:picLocks noChangeAspect="1"/>
          </p:cNvPicPr>
          <p:nvPr/>
        </p:nvPicPr>
        <p:blipFill>
          <a:blip r:embed="rId5"/>
          <a:stretch>
            <a:fillRect/>
          </a:stretch>
        </p:blipFill>
        <p:spPr>
          <a:xfrm>
            <a:off x="3247890" y="3699188"/>
            <a:ext cx="8477250" cy="2952750"/>
          </a:xfrm>
          <a:prstGeom prst="rect">
            <a:avLst/>
          </a:prstGeom>
        </p:spPr>
      </p:pic>
      <p:sp>
        <p:nvSpPr>
          <p:cNvPr id="7" name="Rechthoekige driehoek 6"/>
          <p:cNvSpPr/>
          <p:nvPr/>
        </p:nvSpPr>
        <p:spPr>
          <a:xfrm rot="5400000">
            <a:off x="-428683" y="388193"/>
            <a:ext cx="5074519" cy="4217162"/>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ige driehoek 7"/>
          <p:cNvSpPr/>
          <p:nvPr/>
        </p:nvSpPr>
        <p:spPr>
          <a:xfrm rot="5400000" flipH="1">
            <a:off x="1320420" y="2637429"/>
            <a:ext cx="2900149" cy="5540991"/>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796" y="6098528"/>
            <a:ext cx="1220808" cy="553410"/>
          </a:xfrm>
          <a:prstGeom prst="rect">
            <a:avLst/>
          </a:prstGeom>
        </p:spPr>
      </p:pic>
    </p:spTree>
    <p:extLst>
      <p:ext uri="{BB962C8B-B14F-4D97-AF65-F5344CB8AC3E}">
        <p14:creationId xmlns:p14="http://schemas.microsoft.com/office/powerpoint/2010/main" val="41488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4" name="Afbeelding 3"/>
          <p:cNvPicPr>
            <a:picLocks noChangeAspect="1"/>
          </p:cNvPicPr>
          <p:nvPr/>
        </p:nvPicPr>
        <p:blipFill>
          <a:blip r:embed="rId2"/>
          <a:stretch>
            <a:fillRect/>
          </a:stretch>
        </p:blipFill>
        <p:spPr>
          <a:xfrm>
            <a:off x="4191540" y="160986"/>
            <a:ext cx="8000460" cy="6697014"/>
          </a:xfrm>
          <a:prstGeom prst="rect">
            <a:avLst/>
          </a:prstGeom>
        </p:spPr>
      </p:pic>
      <p:sp>
        <p:nvSpPr>
          <p:cNvPr id="5" name="Rechthoekige driehoek 4"/>
          <p:cNvSpPr/>
          <p:nvPr/>
        </p:nvSpPr>
        <p:spPr>
          <a:xfrm rot="5400000">
            <a:off x="-32897" y="-7593"/>
            <a:ext cx="5074519" cy="5008735"/>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rot="5400000" flipH="1">
            <a:off x="-971565" y="1694894"/>
            <a:ext cx="6134668" cy="4191541"/>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86" y="5952633"/>
            <a:ext cx="1220808" cy="553410"/>
          </a:xfrm>
          <a:prstGeom prst="rect">
            <a:avLst/>
          </a:prstGeom>
        </p:spPr>
      </p:pic>
    </p:spTree>
    <p:extLst>
      <p:ext uri="{BB962C8B-B14F-4D97-AF65-F5344CB8AC3E}">
        <p14:creationId xmlns:p14="http://schemas.microsoft.com/office/powerpoint/2010/main" val="272577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4" name="Afbeelding 3"/>
          <p:cNvPicPr>
            <a:picLocks noChangeAspect="1"/>
          </p:cNvPicPr>
          <p:nvPr/>
        </p:nvPicPr>
        <p:blipFill>
          <a:blip r:embed="rId2"/>
          <a:stretch>
            <a:fillRect/>
          </a:stretch>
        </p:blipFill>
        <p:spPr>
          <a:xfrm>
            <a:off x="6458506" y="7337"/>
            <a:ext cx="4619223" cy="6850663"/>
          </a:xfrm>
          <a:prstGeom prst="rect">
            <a:avLst/>
          </a:prstGeom>
        </p:spPr>
      </p:pic>
      <p:sp>
        <p:nvSpPr>
          <p:cNvPr id="5" name="Rechthoekige driehoek 4"/>
          <p:cNvSpPr/>
          <p:nvPr/>
        </p:nvSpPr>
        <p:spPr>
          <a:xfrm rot="5400000">
            <a:off x="2757075" y="-2797566"/>
            <a:ext cx="3165822" cy="8679985"/>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rot="16200000" flipH="1" flipV="1">
            <a:off x="-1879751" y="1839265"/>
            <a:ext cx="6898488" cy="3138985"/>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85" y="414432"/>
            <a:ext cx="1220808" cy="553410"/>
          </a:xfrm>
          <a:prstGeom prst="rect">
            <a:avLst/>
          </a:prstGeom>
        </p:spPr>
      </p:pic>
    </p:spTree>
    <p:extLst>
      <p:ext uri="{BB962C8B-B14F-4D97-AF65-F5344CB8AC3E}">
        <p14:creationId xmlns:p14="http://schemas.microsoft.com/office/powerpoint/2010/main" val="383595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2686295" y="3679520"/>
            <a:ext cx="6057737" cy="3155072"/>
          </a:xfrm>
          <a:prstGeom prst="rect">
            <a:avLst/>
          </a:prstGeom>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4" name="Afbeelding 3"/>
          <p:cNvPicPr>
            <a:picLocks noChangeAspect="1"/>
          </p:cNvPicPr>
          <p:nvPr/>
        </p:nvPicPr>
        <p:blipFill>
          <a:blip r:embed="rId3"/>
          <a:stretch>
            <a:fillRect/>
          </a:stretch>
        </p:blipFill>
        <p:spPr>
          <a:xfrm>
            <a:off x="2034862" y="165336"/>
            <a:ext cx="8122276" cy="3320578"/>
          </a:xfrm>
          <a:prstGeom prst="rect">
            <a:avLst/>
          </a:prstGeom>
        </p:spPr>
      </p:pic>
      <p:sp>
        <p:nvSpPr>
          <p:cNvPr id="5" name="Rechthoekige driehoek 4"/>
          <p:cNvSpPr/>
          <p:nvPr/>
        </p:nvSpPr>
        <p:spPr>
          <a:xfrm>
            <a:off x="-38668" y="3789530"/>
            <a:ext cx="12230668" cy="3109682"/>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ige driehoek 5"/>
          <p:cNvSpPr/>
          <p:nvPr/>
        </p:nvSpPr>
        <p:spPr>
          <a:xfrm flipH="1">
            <a:off x="5663820" y="668741"/>
            <a:ext cx="6566846" cy="6189260"/>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099" y="6035195"/>
            <a:ext cx="1220808" cy="553410"/>
          </a:xfrm>
          <a:prstGeom prst="rect">
            <a:avLst/>
          </a:prstGeom>
        </p:spPr>
      </p:pic>
    </p:spTree>
    <p:extLst>
      <p:ext uri="{BB962C8B-B14F-4D97-AF65-F5344CB8AC3E}">
        <p14:creationId xmlns:p14="http://schemas.microsoft.com/office/powerpoint/2010/main" val="138630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a:p>
        </p:txBody>
      </p:sp>
      <p:sp>
        <p:nvSpPr>
          <p:cNvPr id="3" name="Titel 2"/>
          <p:cNvSpPr>
            <a:spLocks noGrp="1"/>
          </p:cNvSpPr>
          <p:nvPr>
            <p:ph type="title"/>
          </p:nvPr>
        </p:nvSpPr>
        <p:spPr/>
        <p:txBody>
          <a:bodyPr/>
          <a:lstStyle/>
          <a:p>
            <a:endParaRPr lang="nl-BE"/>
          </a:p>
        </p:txBody>
      </p:sp>
      <p:pic>
        <p:nvPicPr>
          <p:cNvPr id="5" name="Afbeelding 4"/>
          <p:cNvPicPr>
            <a:picLocks noChangeAspect="1"/>
          </p:cNvPicPr>
          <p:nvPr/>
        </p:nvPicPr>
        <p:blipFill>
          <a:blip r:embed="rId2"/>
          <a:stretch>
            <a:fillRect/>
          </a:stretch>
        </p:blipFill>
        <p:spPr>
          <a:xfrm>
            <a:off x="1132764" y="365125"/>
            <a:ext cx="8719533" cy="4541424"/>
          </a:xfrm>
          <a:prstGeom prst="rect">
            <a:avLst/>
          </a:prstGeom>
        </p:spPr>
      </p:pic>
      <p:sp>
        <p:nvSpPr>
          <p:cNvPr id="6" name="Rechthoekige driehoek 5"/>
          <p:cNvSpPr/>
          <p:nvPr/>
        </p:nvSpPr>
        <p:spPr>
          <a:xfrm flipH="1">
            <a:off x="0" y="3748318"/>
            <a:ext cx="12223595" cy="3109682"/>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ige driehoek 6"/>
          <p:cNvSpPr/>
          <p:nvPr/>
        </p:nvSpPr>
        <p:spPr>
          <a:xfrm rot="16200000" flipH="1">
            <a:off x="6677043" y="1020294"/>
            <a:ext cx="6566846" cy="4526258"/>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099" y="6035195"/>
            <a:ext cx="1220808" cy="553410"/>
          </a:xfrm>
          <a:prstGeom prst="rect">
            <a:avLst/>
          </a:prstGeom>
        </p:spPr>
      </p:pic>
    </p:spTree>
    <p:extLst>
      <p:ext uri="{BB962C8B-B14F-4D97-AF65-F5344CB8AC3E}">
        <p14:creationId xmlns:p14="http://schemas.microsoft.com/office/powerpoint/2010/main" val="367317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dirty="0"/>
          </a:p>
        </p:txBody>
      </p:sp>
      <p:sp>
        <p:nvSpPr>
          <p:cNvPr id="3" name="Titel 2"/>
          <p:cNvSpPr>
            <a:spLocks noGrp="1"/>
          </p:cNvSpPr>
          <p:nvPr>
            <p:ph type="title"/>
          </p:nvPr>
        </p:nvSpPr>
        <p:spPr/>
        <p:txBody>
          <a:bodyPr/>
          <a:lstStyle/>
          <a:p>
            <a:endParaRPr lang="nl-BE"/>
          </a:p>
        </p:txBody>
      </p:sp>
      <p:pic>
        <p:nvPicPr>
          <p:cNvPr id="8" name="Afbeelding 7"/>
          <p:cNvPicPr>
            <a:picLocks noChangeAspect="1"/>
          </p:cNvPicPr>
          <p:nvPr/>
        </p:nvPicPr>
        <p:blipFill>
          <a:blip r:embed="rId3"/>
          <a:stretch>
            <a:fillRect/>
          </a:stretch>
        </p:blipFill>
        <p:spPr>
          <a:xfrm>
            <a:off x="1434315" y="-29289"/>
            <a:ext cx="4045964" cy="3285445"/>
          </a:xfrm>
          <a:prstGeom prst="rect">
            <a:avLst/>
          </a:prstGeom>
        </p:spPr>
      </p:pic>
      <p:pic>
        <p:nvPicPr>
          <p:cNvPr id="9" name="Afbeelding 8"/>
          <p:cNvPicPr>
            <a:picLocks noChangeAspect="1"/>
          </p:cNvPicPr>
          <p:nvPr/>
        </p:nvPicPr>
        <p:blipFill rotWithShape="1">
          <a:blip r:embed="rId4"/>
          <a:srcRect b="6253"/>
          <a:stretch/>
        </p:blipFill>
        <p:spPr>
          <a:xfrm>
            <a:off x="6145101" y="-29289"/>
            <a:ext cx="3946727" cy="3256157"/>
          </a:xfrm>
          <a:prstGeom prst="rect">
            <a:avLst/>
          </a:prstGeom>
        </p:spPr>
      </p:pic>
      <p:pic>
        <p:nvPicPr>
          <p:cNvPr id="10" name="Afbeelding 9"/>
          <p:cNvPicPr>
            <a:picLocks noChangeAspect="1"/>
          </p:cNvPicPr>
          <p:nvPr/>
        </p:nvPicPr>
        <p:blipFill>
          <a:blip r:embed="rId5"/>
          <a:stretch>
            <a:fillRect/>
          </a:stretch>
        </p:blipFill>
        <p:spPr>
          <a:xfrm>
            <a:off x="1434316" y="3256157"/>
            <a:ext cx="4307949" cy="3838575"/>
          </a:xfrm>
          <a:prstGeom prst="rect">
            <a:avLst/>
          </a:prstGeom>
        </p:spPr>
      </p:pic>
      <p:pic>
        <p:nvPicPr>
          <p:cNvPr id="11" name="Afbeelding 10"/>
          <p:cNvPicPr>
            <a:picLocks noChangeAspect="1"/>
          </p:cNvPicPr>
          <p:nvPr/>
        </p:nvPicPr>
        <p:blipFill>
          <a:blip r:embed="rId6"/>
          <a:stretch>
            <a:fillRect/>
          </a:stretch>
        </p:blipFill>
        <p:spPr>
          <a:xfrm>
            <a:off x="6006791" y="3268282"/>
            <a:ext cx="4247241" cy="3589718"/>
          </a:xfrm>
          <a:prstGeom prst="rect">
            <a:avLst/>
          </a:prstGeom>
        </p:spPr>
      </p:pic>
      <p:sp>
        <p:nvSpPr>
          <p:cNvPr id="12" name="Rechthoekige driehoek 11"/>
          <p:cNvSpPr/>
          <p:nvPr/>
        </p:nvSpPr>
        <p:spPr>
          <a:xfrm flipH="1">
            <a:off x="10091827" y="3748318"/>
            <a:ext cx="2131767" cy="3109682"/>
          </a:xfrm>
          <a:prstGeom prst="rtTriangle">
            <a:avLst/>
          </a:prstGeom>
          <a:solidFill>
            <a:srgbClr val="00B0F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ige driehoek 12"/>
          <p:cNvSpPr/>
          <p:nvPr/>
        </p:nvSpPr>
        <p:spPr>
          <a:xfrm rot="16200000" flipH="1">
            <a:off x="7557324" y="1900575"/>
            <a:ext cx="6566846" cy="2765696"/>
          </a:xfrm>
          <a:prstGeom prst="rtTriangle">
            <a:avLst/>
          </a:prstGeom>
          <a:solidFill>
            <a:srgbClr val="FFC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1099" y="6035195"/>
            <a:ext cx="1220808" cy="553410"/>
          </a:xfrm>
          <a:prstGeom prst="rect">
            <a:avLst/>
          </a:prstGeom>
        </p:spPr>
      </p:pic>
    </p:spTree>
    <p:extLst>
      <p:ext uri="{BB962C8B-B14F-4D97-AF65-F5344CB8AC3E}">
        <p14:creationId xmlns:p14="http://schemas.microsoft.com/office/powerpoint/2010/main" val="131010172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247</Words>
  <Application>Microsoft Office PowerPoint</Application>
  <PresentationFormat>Breedbeeld</PresentationFormat>
  <Paragraphs>32</Paragraphs>
  <Slides>13</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Arial Black</vt:lpstr>
      <vt:lpstr>Calibri</vt:lpstr>
      <vt:lpstr>Calibri Light</vt:lpstr>
      <vt:lpstr>Kantoorthema</vt:lpstr>
      <vt:lpstr>PowerPoint-presentatie</vt:lpstr>
      <vt:lpstr>Media-opvoeding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knth schng</dc:creator>
  <cp:lastModifiedBy>knth schng</cp:lastModifiedBy>
  <cp:revision>9</cp:revision>
  <dcterms:created xsi:type="dcterms:W3CDTF">2019-02-01T10:54:52Z</dcterms:created>
  <dcterms:modified xsi:type="dcterms:W3CDTF">2019-02-01T13:23:02Z</dcterms:modified>
</cp:coreProperties>
</file>