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7"/>
  </p:notesMasterIdLst>
  <p:sldIdLst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629E9-D632-4953-99BF-7CB16DA7A39C}" type="datetimeFigureOut">
              <a:rPr lang="nl-BE"/>
              <a:t>19/08/2020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00E40-9C7C-49F2-B61D-DE04DE33049B}" type="slidenum">
              <a:rPr lang="nl-BE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5113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71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996028-222E-4ACC-85EE-744AE2560136}" type="slidenum">
              <a:rPr lang="nl-BE" altLang="nl-BE" smtClean="0"/>
              <a:pPr/>
              <a:t>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73159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5113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98308" name="Tijdelijke aanduiding voor dianumm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CDFDC9-B0B4-48AA-87E5-95E7A14CBC93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2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5113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98308" name="Tijdelijke aanduiding voor dianumm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CDFDC9-B0B4-48AA-87E5-95E7A14CBC93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5113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nl-BE"/>
          </a:p>
          <a:p>
            <a:pPr eaLnBrk="1" hangingPunct="1">
              <a:spcBef>
                <a:spcPct val="0"/>
              </a:spcBef>
            </a:pPr>
            <a:endParaRPr lang="nl-BE" altLang="nl-BE"/>
          </a:p>
        </p:txBody>
      </p:sp>
      <p:sp>
        <p:nvSpPr>
          <p:cNvPr id="52228" name="Tijdelijke aanduiding voor dianumm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A1A24E-1A44-4C58-AF7A-D41A89F815EF}" type="slidenum">
              <a:rPr lang="nl-BE" altLang="nl-B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7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 dirty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 dirty="0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22921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11926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76223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59895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3117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91156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8889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5905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00511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12349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76176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031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6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  <p:sldLayoutId id="2147484587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derwijs.vlaanderen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mijnonderwijs2.vlaanderen.be/" TargetMode="External"/><Relationship Id="rId5" Type="http://schemas.openxmlformats.org/officeDocument/2006/relationships/hyperlink" Target="http://onderwijs.vlaanderen.be/nl/nieuws-en-infosessies-volwassenenonderwijs" TargetMode="External"/><Relationship Id="rId4" Type="http://schemas.openxmlformats.org/officeDocument/2006/relationships/hyperlink" Target="http://onderwijs.vlaanderen.be/nl/directies-en-administraties-volwassenenonderwij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volwassenenonderwijs@vlaanderen.be" TargetMode="External"/><Relationship Id="rId3" Type="http://schemas.openxmlformats.org/officeDocument/2006/relationships/hyperlink" Target="mailto:financiering.volwassenenonderwijs@vlaanderen.be" TargetMode="External"/><Relationship Id="rId7" Type="http://schemas.openxmlformats.org/officeDocument/2006/relationships/hyperlink" Target="mailto:gegevensbeheer.volwassenenonderwijs@vlaanderen.b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onderwijs.vlaanderen.be/nl/werkstations-volwassenenonderwijs" TargetMode="External"/><Relationship Id="rId5" Type="http://schemas.openxmlformats.org/officeDocument/2006/relationships/hyperlink" Target="mailto:data.hovwo@vlaanderen.be" TargetMode="External"/><Relationship Id="rId4" Type="http://schemas.openxmlformats.org/officeDocument/2006/relationships/hyperlink" Target="mailto:http://callebsi.sysaidit.com/Login.jsp?navLanguage=nl-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derwijs.vlaanderen.be/nl/werkstations-volwassenenonderwij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documenten.onderwijspersoneel@ond.vlaanderen.be" TargetMode="External"/><Relationship Id="rId5" Type="http://schemas.openxmlformats.org/officeDocument/2006/relationships/hyperlink" Target="mailto:personeel.volwassenenonderwijs@vlaanderen.be" TargetMode="External"/><Relationship Id="rId4" Type="http://schemas.openxmlformats.org/officeDocument/2006/relationships/hyperlink" Target="http://onderwijs.vlaanderen.be/nl/werkstations-volwassenenonderwij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 noChangeArrowheads="1"/>
          </p:cNvSpPr>
          <p:nvPr>
            <p:ph type="ctrTitle"/>
          </p:nvPr>
        </p:nvSpPr>
        <p:spPr>
          <a:xfrm>
            <a:off x="2057664" y="2892151"/>
            <a:ext cx="7416824" cy="1416050"/>
          </a:xfrm>
        </p:spPr>
        <p:txBody>
          <a:bodyPr/>
          <a:lstStyle/>
          <a:p>
            <a:r>
              <a:rPr lang="nl-NL" altLang="nl-BE" dirty="0"/>
              <a:t>Contact met de </a:t>
            </a:r>
            <a:br>
              <a:rPr lang="nl-NL" altLang="nl-BE" dirty="0"/>
            </a:br>
            <a:r>
              <a:rPr lang="nl-NL" altLang="nl-BE" dirty="0"/>
              <a:t>Afdeling Hoger en Volwassenenonderwijs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7E8F35-6F37-4A27-88A5-F2F926777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7769" y="4535835"/>
            <a:ext cx="4716462" cy="1052513"/>
          </a:xfrm>
        </p:spPr>
        <p:txBody>
          <a:bodyPr/>
          <a:lstStyle/>
          <a:p>
            <a:pPr algn="r">
              <a:defRPr/>
            </a:pPr>
            <a:endParaRPr lang="nl-BE" dirty="0"/>
          </a:p>
          <a:p>
            <a:pPr algn="r">
              <a:defRPr/>
            </a:pPr>
            <a:endParaRPr lang="nl-BE" dirty="0"/>
          </a:p>
          <a:p>
            <a:pPr algn="r">
              <a:defRPr/>
            </a:pPr>
            <a:endParaRPr lang="nl-BE" sz="2000" dirty="0"/>
          </a:p>
          <a:p>
            <a:pPr algn="r">
              <a:defRPr/>
            </a:pPr>
            <a:endParaRPr lang="nl-BE" sz="2000" dirty="0"/>
          </a:p>
          <a:p>
            <a:pPr algn="r">
              <a:defRPr/>
            </a:pPr>
            <a:endParaRPr lang="nl-BE" sz="2000" dirty="0"/>
          </a:p>
        </p:txBody>
      </p:sp>
      <p:sp>
        <p:nvSpPr>
          <p:cNvPr id="6148" name="Tijdelijke aanduiding voor inhoud 3"/>
          <p:cNvSpPr>
            <a:spLocks noGrp="1" noChangeArrowheads="1"/>
          </p:cNvSpPr>
          <p:nvPr>
            <p:ph idx="12"/>
          </p:nvPr>
        </p:nvSpPr>
        <p:spPr>
          <a:xfrm>
            <a:off x="2027238" y="6043613"/>
            <a:ext cx="4773612" cy="354012"/>
          </a:xfrm>
        </p:spPr>
        <p:txBody>
          <a:bodyPr/>
          <a:lstStyle/>
          <a:p>
            <a:r>
              <a:rPr lang="nl-BE" altLang="nl-BE"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098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200" b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1" y="122239"/>
            <a:ext cx="8507413" cy="930498"/>
          </a:xfrm>
        </p:spPr>
        <p:txBody>
          <a:bodyPr/>
          <a:lstStyle/>
          <a:p>
            <a:pPr eaLnBrk="1" hangingPunct="1"/>
            <a:r>
              <a:rPr lang="nl-BE" altLang="nl-BE" dirty="0"/>
              <a:t>Algemene informatie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91506" y="1628801"/>
            <a:ext cx="8686800" cy="47529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576"/>
              </a:spcBef>
            </a:pPr>
            <a:r>
              <a:rPr lang="nl-BE" sz="2400" b="1" dirty="0"/>
              <a:t>Website onderwijs:</a:t>
            </a:r>
          </a:p>
          <a:p>
            <a:pPr marL="0" indent="0">
              <a:lnSpc>
                <a:spcPct val="150000"/>
              </a:lnSpc>
              <a:spcBef>
                <a:spcPts val="576"/>
              </a:spcBef>
              <a:buNone/>
            </a:pPr>
            <a:r>
              <a:rPr lang="nl-BE" sz="2400" dirty="0"/>
              <a:t>    </a:t>
            </a:r>
            <a:r>
              <a:rPr lang="nl-BE" sz="1600" dirty="0">
                <a:hlinkClick r:id="rId3"/>
              </a:rPr>
              <a:t>http://onderwijs.vlaanderen.be/</a:t>
            </a:r>
            <a:endParaRPr lang="nl-BE" sz="1600" dirty="0"/>
          </a:p>
          <a:p>
            <a:pPr>
              <a:lnSpc>
                <a:spcPct val="150000"/>
              </a:lnSpc>
              <a:spcBef>
                <a:spcPts val="576"/>
              </a:spcBef>
            </a:pPr>
            <a:r>
              <a:rPr lang="nl-BE" sz="2400" b="1" dirty="0"/>
              <a:t>Website VWO:</a:t>
            </a:r>
          </a:p>
          <a:p>
            <a:pPr marL="0" indent="0">
              <a:lnSpc>
                <a:spcPct val="150000"/>
              </a:lnSpc>
              <a:spcBef>
                <a:spcPts val="576"/>
              </a:spcBef>
              <a:buNone/>
            </a:pPr>
            <a:r>
              <a:rPr lang="nl-BE" sz="2400" b="1" dirty="0"/>
              <a:t>    </a:t>
            </a:r>
            <a:r>
              <a:rPr lang="nl-BE" sz="1600" dirty="0">
                <a:hlinkClick r:id="rId4"/>
              </a:rPr>
              <a:t>http://onderwijs.vlaanderen.be/nl/directies-en-administraties-volwassenenonderwijs</a:t>
            </a:r>
            <a:r>
              <a:rPr lang="nl-BE" sz="1600" dirty="0"/>
              <a:t> </a:t>
            </a:r>
          </a:p>
          <a:p>
            <a:pPr>
              <a:lnSpc>
                <a:spcPct val="150000"/>
              </a:lnSpc>
              <a:spcBef>
                <a:spcPts val="576"/>
              </a:spcBef>
            </a:pPr>
            <a:r>
              <a:rPr lang="nl-BE" sz="2400" b="1" dirty="0"/>
              <a:t>Nieuwsbrief VWO: </a:t>
            </a:r>
          </a:p>
          <a:p>
            <a:pPr marL="0" indent="358775">
              <a:lnSpc>
                <a:spcPct val="150000"/>
              </a:lnSpc>
              <a:spcBef>
                <a:spcPts val="576"/>
              </a:spcBef>
              <a:buNone/>
            </a:pPr>
            <a:r>
              <a:rPr lang="nl-BE" sz="1600" dirty="0">
                <a:hlinkClick r:id="rId5"/>
              </a:rPr>
              <a:t>http://onderwijs.vlaanderen.be/nl/nieuws-en-infosessies-volwassenenonderwijs</a:t>
            </a:r>
            <a:r>
              <a:rPr lang="nl-BE" sz="1600" dirty="0"/>
              <a:t> </a:t>
            </a:r>
          </a:p>
          <a:p>
            <a:pPr>
              <a:lnSpc>
                <a:spcPct val="150000"/>
              </a:lnSpc>
              <a:spcBef>
                <a:spcPts val="576"/>
              </a:spcBef>
            </a:pPr>
            <a:r>
              <a:rPr lang="nl-BE" sz="2400" b="1" dirty="0"/>
              <a:t>Mijn Onderwijs: </a:t>
            </a:r>
          </a:p>
          <a:p>
            <a:pPr marL="0" indent="358775">
              <a:lnSpc>
                <a:spcPct val="150000"/>
              </a:lnSpc>
              <a:spcBef>
                <a:spcPts val="576"/>
              </a:spcBef>
              <a:buNone/>
            </a:pPr>
            <a:r>
              <a:rPr lang="nl-BE" sz="1600" dirty="0">
                <a:hlinkClick r:id="rId6"/>
              </a:rPr>
              <a:t>http://mijnonderwijs2.vlaanderen.be</a:t>
            </a:r>
            <a:endParaRPr lang="nl-BE" sz="1600" dirty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2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marL="693737" lvl="2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AB359F1-B418-48D9-A288-18BC866A27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6CF15-C388-4175-9864-A37156A848C2}" type="slidenum">
              <a:rPr lang="nl-NL" altLang="en-US" smtClean="0"/>
              <a:pPr>
                <a:defRPr/>
              </a:pPr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24321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anose="00000500000000000000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anose="00000500000000000000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anose="00000500000000000000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200" b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Contact over aanbod, cursisten,…</a:t>
            </a:r>
            <a:br>
              <a:rPr lang="nl-BE" altLang="nl-BE" dirty="0"/>
            </a:br>
            <a:endParaRPr lang="nl-BE" altLang="nl-BE" sz="2000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91506" y="1628801"/>
            <a:ext cx="8686800" cy="4752975"/>
          </a:xfrm>
        </p:spPr>
        <p:txBody>
          <a:bodyPr/>
          <a:lstStyle/>
          <a:p>
            <a:pPr marL="342900" lvl="1" indent="-342900">
              <a:buClr>
                <a:srgbClr val="0C0C60"/>
              </a:buClr>
            </a:pPr>
            <a:r>
              <a:rPr lang="nl-BE" sz="2000" b="1" dirty="0">
                <a:ea typeface="+mn-ea"/>
                <a:cs typeface="+mn-cs"/>
              </a:rPr>
              <a:t>Financiën: </a:t>
            </a:r>
            <a:r>
              <a:rPr lang="nl-BE" sz="2000" dirty="0">
                <a:hlinkClick r:id="rId3"/>
              </a:rPr>
              <a:t>financiering.volwassenenonderwijs@vlaanderen.be</a:t>
            </a:r>
          </a:p>
          <a:p>
            <a:pPr marL="0" lvl="1" indent="0">
              <a:buClr>
                <a:srgbClr val="0C0C60"/>
              </a:buClr>
              <a:buNone/>
            </a:pPr>
            <a:r>
              <a:rPr lang="nl-BE" sz="2000" dirty="0">
                <a:hlinkClick r:id="rId3"/>
              </a:rPr>
              <a:t> </a:t>
            </a:r>
            <a:endParaRPr lang="nl-BE" sz="2000" dirty="0"/>
          </a:p>
          <a:p>
            <a:pPr marL="342900" lvl="1" indent="-342900">
              <a:buClr>
                <a:srgbClr val="0C0C60"/>
              </a:buClr>
            </a:pPr>
            <a:r>
              <a:rPr lang="nl-BE" sz="2000" b="1" dirty="0">
                <a:ea typeface="+mn-ea"/>
                <a:cs typeface="+mn-cs"/>
              </a:rPr>
              <a:t>Databank DAVINCI: </a:t>
            </a:r>
            <a:r>
              <a:rPr lang="nl-BE" sz="2000" dirty="0">
                <a:hlinkClick r:id="rId4"/>
              </a:rPr>
              <a:t>Sysaid</a:t>
            </a:r>
            <a:endParaRPr lang="nl-BE" sz="2000" dirty="0"/>
          </a:p>
          <a:p>
            <a:pPr marL="0" lvl="1" indent="0">
              <a:buClr>
                <a:srgbClr val="0C0C60"/>
              </a:buClr>
              <a:buNone/>
            </a:pPr>
            <a:endParaRPr lang="nl-BE" sz="2000" b="1" dirty="0">
              <a:ea typeface="+mn-ea"/>
              <a:cs typeface="+mn-cs"/>
            </a:endParaRPr>
          </a:p>
          <a:p>
            <a:pPr marL="342900" lvl="1" indent="-342900">
              <a:buClr>
                <a:srgbClr val="0C0C60"/>
              </a:buClr>
            </a:pPr>
            <a:r>
              <a:rPr lang="nl-BE" sz="2000" b="1" dirty="0">
                <a:ea typeface="+mn-ea"/>
                <a:cs typeface="+mn-cs"/>
              </a:rPr>
              <a:t>Data: </a:t>
            </a:r>
            <a:r>
              <a:rPr lang="nl-BE" sz="2000" dirty="0">
                <a:hlinkClick r:id="rId5"/>
              </a:rPr>
              <a:t>data.hovwo@vlaanderen.be</a:t>
            </a:r>
            <a:endParaRPr lang="nl-BE" sz="2000" dirty="0"/>
          </a:p>
          <a:p>
            <a:pPr marL="0" lvl="1" indent="0">
              <a:buClr>
                <a:srgbClr val="0C0C60"/>
              </a:buClr>
              <a:buNone/>
            </a:pPr>
            <a:endParaRPr lang="nl-BE" sz="2000" dirty="0"/>
          </a:p>
          <a:p>
            <a:pPr marL="342900" lvl="1" indent="-342900">
              <a:buClr>
                <a:srgbClr val="0C0C60"/>
              </a:buClr>
            </a:pPr>
            <a:r>
              <a:rPr lang="nl-BE" sz="2000" b="1" dirty="0">
                <a:ea typeface="+mn-ea"/>
                <a:cs typeface="+mn-cs"/>
              </a:rPr>
              <a:t>Organisatie van het onderwijs:</a:t>
            </a:r>
          </a:p>
          <a:p>
            <a:pPr marL="638175" lvl="2" indent="-342900">
              <a:buClr>
                <a:srgbClr val="0C0C60"/>
              </a:buClr>
            </a:pPr>
            <a:r>
              <a:rPr lang="nl-BE" sz="1700" b="1" dirty="0">
                <a:ea typeface="+mn-ea"/>
                <a:cs typeface="+mn-cs"/>
              </a:rPr>
              <a:t>Via telefoon: </a:t>
            </a:r>
            <a:r>
              <a:rPr lang="nl-BE" sz="1700" dirty="0">
                <a:ea typeface="+mn-ea"/>
                <a:cs typeface="+mn-cs"/>
              </a:rPr>
              <a:t>Telefoonnummer instellingsbeheerder terug te vinden op </a:t>
            </a:r>
            <a:r>
              <a:rPr lang="nl-BE" sz="1800" dirty="0">
                <a:hlinkClick r:id="rId6"/>
              </a:rPr>
              <a:t>Website VWO</a:t>
            </a:r>
            <a:endParaRPr lang="nl-BE" sz="1700" b="1" dirty="0">
              <a:ea typeface="+mn-ea"/>
              <a:cs typeface="+mn-cs"/>
            </a:endParaRPr>
          </a:p>
          <a:p>
            <a:pPr marL="638175" lvl="2" indent="-342900">
              <a:buClr>
                <a:srgbClr val="0C0C60"/>
              </a:buClr>
            </a:pPr>
            <a:r>
              <a:rPr lang="nl-BE" sz="1700" b="1" dirty="0">
                <a:ea typeface="+mn-ea"/>
                <a:cs typeface="+mn-cs"/>
              </a:rPr>
              <a:t>Via mail: </a:t>
            </a:r>
            <a:r>
              <a:rPr lang="nl-BE" sz="1700" dirty="0">
                <a:hlinkClick r:id="rId7"/>
              </a:rPr>
              <a:t>gegevensbeheer.volwassenenonderwijs@vlaanderen.be</a:t>
            </a:r>
            <a:endParaRPr lang="nl-BE" sz="1700" dirty="0"/>
          </a:p>
          <a:p>
            <a:pPr marL="931863" lvl="3" indent="-342900"/>
            <a:r>
              <a:rPr lang="nl-BE" sz="1600" dirty="0"/>
              <a:t>Instellingsnummer in het onderwerp van de mail!</a:t>
            </a:r>
          </a:p>
          <a:p>
            <a:pPr marL="0" lvl="1" indent="0">
              <a:buClr>
                <a:srgbClr val="0C0C60"/>
              </a:buClr>
              <a:buNone/>
            </a:pPr>
            <a:endParaRPr lang="nl-BE" sz="1600" b="1" dirty="0">
              <a:ea typeface="+mn-ea"/>
              <a:cs typeface="+mn-cs"/>
            </a:endParaRPr>
          </a:p>
          <a:p>
            <a:pPr marL="342900" lvl="1" indent="-342900">
              <a:buClr>
                <a:srgbClr val="0C0C60"/>
              </a:buClr>
            </a:pPr>
            <a:r>
              <a:rPr lang="nl-BE" sz="2000" b="1" dirty="0">
                <a:ea typeface="+mn-ea"/>
                <a:cs typeface="+mn-cs"/>
              </a:rPr>
              <a:t>Algemeen</a:t>
            </a:r>
            <a:r>
              <a:rPr lang="nl-BE" sz="1600" dirty="0"/>
              <a:t>: </a:t>
            </a:r>
            <a:r>
              <a:rPr lang="nl-BE" sz="2000" dirty="0">
                <a:hlinkClick r:id="rId8"/>
              </a:rPr>
              <a:t>volwassenenonderwijs@vlaanderen.be</a:t>
            </a:r>
            <a:endParaRPr lang="nl-BE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2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marL="693737" lvl="2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AB359F1-B418-48D9-A288-18BC866A27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6CF15-C388-4175-9864-A37156A848C2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4138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atum 3"/>
          <p:cNvSpPr txBox="1">
            <a:spLocks noGrp="1"/>
          </p:cNvSpPr>
          <p:nvPr/>
        </p:nvSpPr>
        <p:spPr bwMode="auto">
          <a:xfrm>
            <a:off x="1981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C0C60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FlandersArtSans-Regula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75A4A3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FlandersArtSans-Regular" pitchFamily="2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FlandersArtSans-Regula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0C0C60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FlandersArtSans-Regula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en-US" sz="1200" b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BE" altLang="nl-BE" dirty="0"/>
              <a:t>Contact met de cel personeel</a:t>
            </a:r>
            <a:endParaRPr lang="nl-NL" altLang="nl-BE" dirty="0">
              <a:solidFill>
                <a:srgbClr val="0070C0"/>
              </a:solidFill>
            </a:endParaRP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6DC0066C-3480-4334-9940-FA89DDBD879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BE" sz="2000" dirty="0"/>
              <a:t>Wijzigingen in </a:t>
            </a:r>
            <a:r>
              <a:rPr lang="nl-BE" sz="2000" b="1" dirty="0"/>
              <a:t>dossierbehandelaars</a:t>
            </a:r>
            <a:r>
              <a:rPr lang="nl-BE" sz="2000" dirty="0"/>
              <a:t> voor schooljaar 2020-2021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/>
              <a:t>Zie </a:t>
            </a:r>
            <a:r>
              <a:rPr lang="nl-BE" sz="1600" dirty="0">
                <a:hlinkClick r:id="rId3"/>
              </a:rPr>
              <a:t>website onderwijspersoneel</a:t>
            </a: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BE" sz="2000" dirty="0"/>
              <a:t>Via </a:t>
            </a:r>
            <a:r>
              <a:rPr lang="nl-BE" sz="2000" b="1" dirty="0"/>
              <a:t>telefoon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/>
              <a:t>Telefoonnummer dossierbeheerder terug te vinden op de </a:t>
            </a:r>
            <a:r>
              <a:rPr lang="nl-BE" sz="1600" dirty="0">
                <a:hlinkClick r:id="rId4"/>
              </a:rPr>
              <a:t>Website VWO</a:t>
            </a: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BE" sz="2000" dirty="0"/>
              <a:t>Via </a:t>
            </a:r>
            <a:r>
              <a:rPr lang="nl-BE" sz="2000" b="1" dirty="0"/>
              <a:t>mail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>
                <a:hlinkClick r:id="rId5"/>
              </a:rPr>
              <a:t>personeel.volwassenenonderwijs@vlaanderen.be</a:t>
            </a:r>
            <a:r>
              <a:rPr lang="nl-BE" sz="16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/>
              <a:t>Instellingsnummer in het onderwerp van de mail !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l-BE" sz="2000" dirty="0"/>
              <a:t>Documenten via </a:t>
            </a:r>
            <a:r>
              <a:rPr lang="nl-BE" sz="2000" b="1" dirty="0"/>
              <a:t>scanadres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>
                <a:hlinkClick r:id="rId6"/>
              </a:rPr>
              <a:t>documenten.onderwijspersoneel@ond.vlaanderen.be</a:t>
            </a:r>
            <a:r>
              <a:rPr lang="nl-BE" sz="16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/>
              <a:t>Stamboeknummer van het personeelslid in het onderwerp van de mail 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l-BE" sz="1600" dirty="0"/>
              <a:t>Verschillende types van documenten in verschillende scans versturen !</a:t>
            </a:r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2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B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8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200" dirty="0"/>
          </a:p>
          <a:p>
            <a:pPr lvl="2" eaLnBrk="1" hangingPunct="1">
              <a:lnSpc>
                <a:spcPct val="90000"/>
              </a:lnSpc>
              <a:defRPr/>
            </a:pPr>
            <a:endParaRPr lang="nl-BE" sz="13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marL="693737" lvl="2" indent="0" eaLnBrk="1" hangingPunct="1">
              <a:lnSpc>
                <a:spcPct val="90000"/>
              </a:lnSpc>
              <a:buNone/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2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lvl="1" eaLnBrk="1" hangingPunct="1">
              <a:lnSpc>
                <a:spcPct val="90000"/>
              </a:lnSpc>
              <a:defRPr/>
            </a:pPr>
            <a:endParaRPr lang="nl-BE" sz="1600" dirty="0"/>
          </a:p>
          <a:p>
            <a:pPr eaLnBrk="1" hangingPunct="1">
              <a:lnSpc>
                <a:spcPct val="90000"/>
              </a:lnSpc>
              <a:defRPr/>
            </a:pPr>
            <a:endParaRPr lang="nl-BE" sz="1300" dirty="0"/>
          </a:p>
          <a:p>
            <a:pPr eaLnBrk="1" hangingPunct="1">
              <a:lnSpc>
                <a:spcPct val="90000"/>
              </a:lnSpc>
              <a:defRPr/>
            </a:pPr>
            <a:endParaRPr lang="nl-BE" sz="2000" dirty="0"/>
          </a:p>
          <a:p>
            <a:pPr eaLnBrk="1" hangingPunct="1">
              <a:lnSpc>
                <a:spcPct val="90000"/>
              </a:lnSpc>
              <a:defRPr/>
            </a:pPr>
            <a:endParaRPr lang="nl-BE" sz="1700" dirty="0"/>
          </a:p>
        </p:txBody>
      </p:sp>
    </p:spTree>
    <p:extLst>
      <p:ext uri="{BB962C8B-B14F-4D97-AF65-F5344CB8AC3E}">
        <p14:creationId xmlns:p14="http://schemas.microsoft.com/office/powerpoint/2010/main" val="1520950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C5E877FE87447A34BA2BC7052E5FC" ma:contentTypeVersion="7" ma:contentTypeDescription="Een nieuw document maken." ma:contentTypeScope="" ma:versionID="0dcb06f3be148cd07228ac72de71dbb5">
  <xsd:schema xmlns:xsd="http://www.w3.org/2001/XMLSchema" xmlns:xs="http://www.w3.org/2001/XMLSchema" xmlns:p="http://schemas.microsoft.com/office/2006/metadata/properties" xmlns:ns2="0cc2fef3-f869-4b13-a5b1-3c10c5e770d1" xmlns:ns3="97dc0474-1adf-4b69-9851-0a2316fcfea8" targetNamespace="http://schemas.microsoft.com/office/2006/metadata/properties" ma:root="true" ma:fieldsID="1e38e6c703b7dec5c02f99224334b4e9" ns2:_="" ns3:_="">
    <xsd:import namespace="0cc2fef3-f869-4b13-a5b1-3c10c5e770d1"/>
    <xsd:import namespace="97dc0474-1adf-4b69-9851-0a2316fcf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2fef3-f869-4b13-a5b1-3c10c5e77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c0474-1adf-4b69-9851-0a2316fcf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6D053A-F3E1-4EA5-B88B-D2B1D27B0B7A}"/>
</file>

<file path=customXml/itemProps2.xml><?xml version="1.0" encoding="utf-8"?>
<ds:datastoreItem xmlns:ds="http://schemas.openxmlformats.org/officeDocument/2006/customXml" ds:itemID="{2A581FFC-E603-440E-BAA6-AA72B9A6AE5A}"/>
</file>

<file path=customXml/itemProps3.xml><?xml version="1.0" encoding="utf-8"?>
<ds:datastoreItem xmlns:ds="http://schemas.openxmlformats.org/officeDocument/2006/customXml" ds:itemID="{84FA586B-68DF-40BB-A463-BB0116BF325D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</Words>
  <Application>Microsoft Office PowerPoint</Application>
  <PresentationFormat>Breedbeeld</PresentationFormat>
  <Paragraphs>121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FlandersArtSans-Regular</vt:lpstr>
      <vt:lpstr>Wingdings</vt:lpstr>
      <vt:lpstr>Kantoorthema</vt:lpstr>
      <vt:lpstr>Ahovos</vt:lpstr>
      <vt:lpstr>Contact met de  Afdeling Hoger en Volwassenenonderwijs</vt:lpstr>
      <vt:lpstr>Algemene informatie</vt:lpstr>
      <vt:lpstr>Contact over aanbod, cursisten,… </vt:lpstr>
      <vt:lpstr>Contact met de cel personeel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Verbeke Luk</cp:lastModifiedBy>
  <cp:revision>3</cp:revision>
  <dcterms:created xsi:type="dcterms:W3CDTF">2020-08-19T12:11:12Z</dcterms:created>
  <dcterms:modified xsi:type="dcterms:W3CDTF">2020-08-19T12:14:48Z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0x0101009C1C5E877FE87447A34BA2BC7052E5FC</vt:lpwstr>
  </property>
</Properties>
</file>