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6" r:id="rId5"/>
  </p:sldMasterIdLst>
  <p:notesMasterIdLst>
    <p:notesMasterId r:id="rId43"/>
  </p:notesMasterIdLst>
  <p:handoutMasterIdLst>
    <p:handoutMasterId r:id="rId44"/>
  </p:handoutMasterIdLst>
  <p:sldIdLst>
    <p:sldId id="260" r:id="rId6"/>
    <p:sldId id="265" r:id="rId7"/>
    <p:sldId id="287" r:id="rId8"/>
    <p:sldId id="272" r:id="rId9"/>
    <p:sldId id="266" r:id="rId10"/>
    <p:sldId id="302" r:id="rId11"/>
    <p:sldId id="269" r:id="rId12"/>
    <p:sldId id="267" r:id="rId13"/>
    <p:sldId id="270" r:id="rId14"/>
    <p:sldId id="274" r:id="rId15"/>
    <p:sldId id="273" r:id="rId16"/>
    <p:sldId id="289" r:id="rId17"/>
    <p:sldId id="288" r:id="rId18"/>
    <p:sldId id="275" r:id="rId19"/>
    <p:sldId id="276" r:id="rId20"/>
    <p:sldId id="277" r:id="rId21"/>
    <p:sldId id="278" r:id="rId22"/>
    <p:sldId id="280" r:id="rId23"/>
    <p:sldId id="281" r:id="rId24"/>
    <p:sldId id="271" r:id="rId25"/>
    <p:sldId id="282" r:id="rId26"/>
    <p:sldId id="285" r:id="rId27"/>
    <p:sldId id="283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284" r:id="rId40"/>
    <p:sldId id="286" r:id="rId41"/>
    <p:sldId id="258" r:id="rId4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el Moeurs" initials="RM" lastIdx="1" clrIdx="0">
    <p:extLst>
      <p:ext uri="{19B8F6BF-5375-455C-9EA6-DF929625EA0E}">
        <p15:presenceInfo xmlns:p15="http://schemas.microsoft.com/office/powerpoint/2012/main" userId="Roel Moeurs" providerId="None"/>
      </p:ext>
    </p:extLst>
  </p:cmAuthor>
  <p:cmAuthor id="2" name="Saskia Denblijden" initials="SD" lastIdx="1" clrIdx="1">
    <p:extLst>
      <p:ext uri="{19B8F6BF-5375-455C-9EA6-DF929625EA0E}">
        <p15:presenceInfo xmlns:p15="http://schemas.microsoft.com/office/powerpoint/2012/main" userId="S::saskia.denblijden@kuleuven.be::3272df57-47b2-4c77-a8fe-f9c03b0ac4d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D2E1"/>
    <a:srgbClr val="FFACCF"/>
    <a:srgbClr val="1F416B"/>
    <a:srgbClr val="24A6D6"/>
    <a:srgbClr val="B5BFD7"/>
    <a:srgbClr val="9994CD"/>
    <a:srgbClr val="8CCEEA"/>
    <a:srgbClr val="A2C7DA"/>
    <a:srgbClr val="CBE2B4"/>
    <a:srgbClr val="00B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82558" autoAdjust="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E46C71-B694-4CA5-ADDC-837A55902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69FD6F-AAB2-4841-9B7D-7BF1F0C681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5230B-7BB4-411E-A9C7-CE60441B2BEB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590C6E-698B-4E76-ACFB-17D281E9E3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756933-09DF-400F-9034-B0F4775F48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34037-95E2-4217-82D2-347F97212AE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28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207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93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547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01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046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83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40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80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20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038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05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44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2889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9980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407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5428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888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734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977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4557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6216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44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7140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386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270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6535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749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32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2892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7903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934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710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163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755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853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42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582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mailto:roel.moeurs@associatie.kuleuven.be" TargetMode="External"/><Relationship Id="rId2" Type="http://schemas.openxmlformats.org/officeDocument/2006/relationships/hyperlink" Target="https://learnui.design/tools/data-color-picker.html#divergent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tud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26">
            <a:extLst>
              <a:ext uri="{FF2B5EF4-FFF2-40B4-BE49-F238E27FC236}">
                <a16:creationId xmlns:a16="http://schemas.microsoft.com/office/drawing/2014/main" id="{D00429D8-A51F-48C2-9EDB-23AA08F581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382EBE2-22F2-46F1-BF21-459794C4E5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4664" y="2979420"/>
            <a:ext cx="9422672" cy="899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400" spc="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532" y="5851775"/>
            <a:ext cx="1231804" cy="521509"/>
          </a:xfrm>
          <a:prstGeom prst="rect">
            <a:avLst/>
          </a:prstGeom>
        </p:spPr>
      </p:pic>
      <p:sp>
        <p:nvSpPr>
          <p:cNvPr id="6" name="Tijdelijke aanduiding voor tekst 5"/>
          <p:cNvSpPr>
            <a:spLocks noGrp="1"/>
          </p:cNvSpPr>
          <p:nvPr>
            <p:ph type="body" sz="quarter" idx="15" hasCustomPrompt="1"/>
          </p:nvPr>
        </p:nvSpPr>
        <p:spPr>
          <a:xfrm>
            <a:off x="1384664" y="5828644"/>
            <a:ext cx="9422672" cy="567771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nl-BE" dirty="0"/>
              <a:t>Naam vergadering / event | datum</a:t>
            </a:r>
          </a:p>
        </p:txBody>
      </p:sp>
      <p:sp>
        <p:nvSpPr>
          <p:cNvPr id="8" name="Rectangle: Rounded Corners 11">
            <a:extLst>
              <a:ext uri="{FF2B5EF4-FFF2-40B4-BE49-F238E27FC236}">
                <a16:creationId xmlns:a16="http://schemas.microsoft.com/office/drawing/2014/main" id="{95A12CC8-452B-4E2C-B983-C76ED489F13B}"/>
              </a:ext>
            </a:extLst>
          </p:cNvPr>
          <p:cNvSpPr/>
          <p:nvPr userDrawn="1"/>
        </p:nvSpPr>
        <p:spPr>
          <a:xfrm>
            <a:off x="5383541" y="3895832"/>
            <a:ext cx="1412420" cy="650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3000">
                <a:schemeClr val="accent1"/>
              </a:gs>
              <a:gs pos="100000">
                <a:schemeClr val="accent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73983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wone slide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2">
            <a:extLst>
              <a:ext uri="{FF2B5EF4-FFF2-40B4-BE49-F238E27FC236}">
                <a16:creationId xmlns:a16="http://schemas.microsoft.com/office/drawing/2014/main" id="{6674CE23-0247-43B2-933E-09E0BF265F07}"/>
              </a:ext>
            </a:extLst>
          </p:cNvPr>
          <p:cNvSpPr/>
          <p:nvPr userDrawn="1"/>
        </p:nvSpPr>
        <p:spPr>
          <a:xfrm flipV="1">
            <a:off x="1181100" y="859532"/>
            <a:ext cx="10658475" cy="472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3000">
                <a:schemeClr val="accent1"/>
              </a:gs>
              <a:gs pos="100000">
                <a:schemeClr val="accent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Tijdelijke aanduiding voor inhoud 5"/>
          <p:cNvSpPr>
            <a:spLocks noGrp="1"/>
          </p:cNvSpPr>
          <p:nvPr>
            <p:ph sz="quarter" idx="10"/>
          </p:nvPr>
        </p:nvSpPr>
        <p:spPr>
          <a:xfrm>
            <a:off x="209551" y="1019175"/>
            <a:ext cx="11715750" cy="5495926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defRPr sz="30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defRPr sz="24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defRPr sz="200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981199" y="281682"/>
            <a:ext cx="9858376" cy="5778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algn="r">
              <a:defRPr sz="16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6473055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wone slide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5"/>
          <p:cNvSpPr>
            <a:spLocks noGrp="1"/>
          </p:cNvSpPr>
          <p:nvPr>
            <p:ph sz="quarter" idx="10"/>
          </p:nvPr>
        </p:nvSpPr>
        <p:spPr>
          <a:xfrm>
            <a:off x="209551" y="361950"/>
            <a:ext cx="11715750" cy="6153151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defRPr sz="30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defRPr sz="24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defRPr sz="200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5637991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72884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ea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0" y="577850"/>
            <a:ext cx="10604500" cy="5702300"/>
          </a:xfrm>
          <a:prstGeom prst="rect">
            <a:avLst/>
          </a:prstGeom>
        </p:spPr>
        <p:txBody>
          <a:bodyPr anchor="ctr"/>
          <a:lstStyle>
            <a:lvl1pPr algn="ctr">
              <a:defRPr sz="8000">
                <a:solidFill>
                  <a:schemeClr val="accent5"/>
                </a:solidFill>
              </a:defRPr>
            </a:lvl1pPr>
          </a:lstStyle>
          <a:p>
            <a:pPr lvl="0"/>
            <a:r>
              <a:rPr lang="nl-NL" dirty="0" err="1"/>
              <a:t>Streamer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7490434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-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5"/>
          <p:cNvSpPr>
            <a:spLocks noGrp="1"/>
          </p:cNvSpPr>
          <p:nvPr>
            <p:ph sz="quarter" idx="10" hasCustomPrompt="1"/>
          </p:nvPr>
        </p:nvSpPr>
        <p:spPr>
          <a:xfrm>
            <a:off x="3277457" y="2984241"/>
            <a:ext cx="5626579" cy="889516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defRPr sz="32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defRPr sz="28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defRPr sz="240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defRPr sz="20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defRPr sz="2000"/>
            </a:lvl5pPr>
          </a:lstStyle>
          <a:p>
            <a:pPr lvl="0"/>
            <a:r>
              <a:rPr lang="nl-NL" dirty="0"/>
              <a:t>xxx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1"/>
          </p:nvPr>
        </p:nvSpPr>
        <p:spPr>
          <a:xfrm>
            <a:off x="-1464840" y="0"/>
            <a:ext cx="5792840" cy="6858000"/>
          </a:xfrm>
          <a:prstGeom prst="parallelogram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afbeelding 2"/>
          <p:cNvSpPr>
            <a:spLocks noGrp="1"/>
          </p:cNvSpPr>
          <p:nvPr>
            <p:ph type="pic" sz="quarter" idx="12"/>
          </p:nvPr>
        </p:nvSpPr>
        <p:spPr>
          <a:xfrm flipV="1">
            <a:off x="7853492" y="0"/>
            <a:ext cx="5792840" cy="6858000"/>
          </a:xfrm>
          <a:prstGeom prst="parallelogram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507059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lu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27">
            <a:extLst>
              <a:ext uri="{FF2B5EF4-FFF2-40B4-BE49-F238E27FC236}">
                <a16:creationId xmlns:a16="http://schemas.microsoft.com/office/drawing/2014/main" id="{3045BF81-65DC-4CA5-8E83-6C083A6585F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790691"/>
            <a:ext cx="0" cy="5276619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tekst 10"/>
          <p:cNvSpPr>
            <a:spLocks noGrp="1"/>
          </p:cNvSpPr>
          <p:nvPr>
            <p:ph type="body" sz="quarter" idx="15"/>
          </p:nvPr>
        </p:nvSpPr>
        <p:spPr>
          <a:xfrm>
            <a:off x="698501" y="547688"/>
            <a:ext cx="4711700" cy="5762625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50000"/>
              </a:lnSpc>
              <a:spcBef>
                <a:spcPts val="600"/>
              </a:spcBef>
              <a:defRPr sz="2800"/>
            </a:lvl1pPr>
            <a:lvl2pPr>
              <a:lnSpc>
                <a:spcPct val="150000"/>
              </a:lnSpc>
              <a:defRPr sz="3200"/>
            </a:lvl2pPr>
            <a:lvl3pPr>
              <a:lnSpc>
                <a:spcPct val="150000"/>
              </a:lnSpc>
              <a:defRPr sz="3200"/>
            </a:lvl3pPr>
            <a:lvl4pPr>
              <a:lnSpc>
                <a:spcPct val="150000"/>
              </a:lnSpc>
              <a:defRPr sz="3200"/>
            </a:lvl4pPr>
            <a:lvl5pPr>
              <a:lnSpc>
                <a:spcPct val="150000"/>
              </a:lnSpc>
              <a:defRPr sz="3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781800" y="547688"/>
            <a:ext cx="4711700" cy="5762625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50000"/>
              </a:lnSpc>
              <a:spcBef>
                <a:spcPts val="600"/>
              </a:spcBef>
              <a:defRPr sz="2800"/>
            </a:lvl1pPr>
            <a:lvl2pPr>
              <a:lnSpc>
                <a:spcPct val="150000"/>
              </a:lnSpc>
              <a:defRPr sz="3200"/>
            </a:lvl2pPr>
            <a:lvl3pPr>
              <a:lnSpc>
                <a:spcPct val="150000"/>
              </a:lnSpc>
              <a:defRPr sz="3200"/>
            </a:lvl3pPr>
            <a:lvl4pPr>
              <a:lnSpc>
                <a:spcPct val="150000"/>
              </a:lnSpc>
              <a:defRPr sz="3200"/>
            </a:lvl4pPr>
            <a:lvl5pPr>
              <a:lnSpc>
                <a:spcPct val="150000"/>
              </a:lnSpc>
              <a:defRPr sz="3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7874856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luik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2">
            <a:extLst>
              <a:ext uri="{FF2B5EF4-FFF2-40B4-BE49-F238E27FC236}">
                <a16:creationId xmlns:a16="http://schemas.microsoft.com/office/drawing/2014/main" id="{6674CE23-0247-43B2-933E-09E0BF265F07}"/>
              </a:ext>
            </a:extLst>
          </p:cNvPr>
          <p:cNvSpPr/>
          <p:nvPr userDrawn="1"/>
        </p:nvSpPr>
        <p:spPr>
          <a:xfrm flipV="1">
            <a:off x="1181100" y="859532"/>
            <a:ext cx="10658475" cy="472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3000">
                <a:schemeClr val="accent1"/>
              </a:gs>
              <a:gs pos="100000">
                <a:schemeClr val="accent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981199" y="281682"/>
            <a:ext cx="9858376" cy="5778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algn="r">
              <a:defRPr sz="16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cxnSp>
        <p:nvCxnSpPr>
          <p:cNvPr id="6" name="Straight Connector 127">
            <a:extLst>
              <a:ext uri="{FF2B5EF4-FFF2-40B4-BE49-F238E27FC236}">
                <a16:creationId xmlns:a16="http://schemas.microsoft.com/office/drawing/2014/main" id="{74A1CDF2-9691-4D23-951D-C215E3357A6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483746"/>
            <a:ext cx="0" cy="4583564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A1A3E98E-67AA-4F4A-A72F-6E9856C907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8501" y="1304577"/>
            <a:ext cx="4711700" cy="500573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50000"/>
              </a:lnSpc>
              <a:spcBef>
                <a:spcPts val="600"/>
              </a:spcBef>
              <a:defRPr sz="2800"/>
            </a:lvl1pPr>
            <a:lvl2pPr>
              <a:lnSpc>
                <a:spcPct val="150000"/>
              </a:lnSpc>
              <a:defRPr sz="3200"/>
            </a:lvl2pPr>
            <a:lvl3pPr>
              <a:lnSpc>
                <a:spcPct val="150000"/>
              </a:lnSpc>
              <a:defRPr sz="3200"/>
            </a:lvl3pPr>
            <a:lvl4pPr>
              <a:lnSpc>
                <a:spcPct val="150000"/>
              </a:lnSpc>
              <a:defRPr sz="3200"/>
            </a:lvl4pPr>
            <a:lvl5pPr>
              <a:lnSpc>
                <a:spcPct val="150000"/>
              </a:lnSpc>
              <a:defRPr sz="3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tekst 10">
            <a:extLst>
              <a:ext uri="{FF2B5EF4-FFF2-40B4-BE49-F238E27FC236}">
                <a16:creationId xmlns:a16="http://schemas.microsoft.com/office/drawing/2014/main" id="{F3C9ED9B-C995-4022-92AE-BE1EF214D9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81800" y="1304577"/>
            <a:ext cx="4711700" cy="500573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50000"/>
              </a:lnSpc>
              <a:spcBef>
                <a:spcPts val="600"/>
              </a:spcBef>
              <a:defRPr sz="2800"/>
            </a:lvl1pPr>
            <a:lvl2pPr>
              <a:lnSpc>
                <a:spcPct val="150000"/>
              </a:lnSpc>
              <a:defRPr sz="3200"/>
            </a:lvl2pPr>
            <a:lvl3pPr>
              <a:lnSpc>
                <a:spcPct val="150000"/>
              </a:lnSpc>
              <a:defRPr sz="3200"/>
            </a:lvl3pPr>
            <a:lvl4pPr>
              <a:lnSpc>
                <a:spcPct val="150000"/>
              </a:lnSpc>
              <a:defRPr sz="3200"/>
            </a:lvl4pPr>
            <a:lvl5pPr>
              <a:lnSpc>
                <a:spcPct val="150000"/>
              </a:lnSpc>
              <a:defRPr sz="3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9715606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elu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37449953-9D80-4C85-BEAD-DD3CB9D22CEF}"/>
              </a:ext>
            </a:extLst>
          </p:cNvPr>
          <p:cNvSpPr/>
          <p:nvPr userDrawn="1"/>
        </p:nvSpPr>
        <p:spPr>
          <a:xfrm>
            <a:off x="1791816" y="883354"/>
            <a:ext cx="1679642" cy="1807456"/>
          </a:xfrm>
          <a:custGeom>
            <a:avLst/>
            <a:gdLst>
              <a:gd name="connsiteX0" fmla="*/ 725690 w 1481138"/>
              <a:gd name="connsiteY0" fmla="*/ 0 h 1593850"/>
              <a:gd name="connsiteX1" fmla="*/ 755448 w 1481138"/>
              <a:gd name="connsiteY1" fmla="*/ 0 h 1593850"/>
              <a:gd name="connsiteX2" fmla="*/ 756257 w 1481138"/>
              <a:gd name="connsiteY2" fmla="*/ 64 h 1593850"/>
              <a:gd name="connsiteX3" fmla="*/ 785602 w 1481138"/>
              <a:gd name="connsiteY3" fmla="*/ 2382 h 1593850"/>
              <a:gd name="connsiteX4" fmla="*/ 815757 w 1481138"/>
              <a:gd name="connsiteY4" fmla="*/ 7543 h 1593850"/>
              <a:gd name="connsiteX5" fmla="*/ 829931 w 1481138"/>
              <a:gd name="connsiteY5" fmla="*/ 11039 h 1593850"/>
              <a:gd name="connsiteX6" fmla="*/ 844721 w 1481138"/>
              <a:gd name="connsiteY6" fmla="*/ 14688 h 1593850"/>
              <a:gd name="connsiteX7" fmla="*/ 873685 w 1481138"/>
              <a:gd name="connsiteY7" fmla="*/ 23819 h 1593850"/>
              <a:gd name="connsiteX8" fmla="*/ 888187 w 1481138"/>
              <a:gd name="connsiteY8" fmla="*/ 30153 h 1593850"/>
              <a:gd name="connsiteX9" fmla="*/ 901856 w 1481138"/>
              <a:gd name="connsiteY9" fmla="*/ 36125 h 1593850"/>
              <a:gd name="connsiteX10" fmla="*/ 923050 w 1481138"/>
              <a:gd name="connsiteY10" fmla="*/ 47188 h 1593850"/>
              <a:gd name="connsiteX11" fmla="*/ 929233 w 1481138"/>
              <a:gd name="connsiteY11" fmla="*/ 50416 h 1593850"/>
              <a:gd name="connsiteX12" fmla="*/ 1027551 w 1481138"/>
              <a:gd name="connsiteY12" fmla="*/ 107118 h 1593850"/>
              <a:gd name="connsiteX13" fmla="*/ 1292673 w 1481138"/>
              <a:gd name="connsiteY13" fmla="*/ 260018 h 1593850"/>
              <a:gd name="connsiteX14" fmla="*/ 1302896 w 1481138"/>
              <a:gd name="connsiteY14" fmla="*/ 266627 h 1593850"/>
              <a:gd name="connsiteX15" fmla="*/ 1318463 w 1481138"/>
              <a:gd name="connsiteY15" fmla="*/ 276691 h 1593850"/>
              <a:gd name="connsiteX16" fmla="*/ 1338364 w 1481138"/>
              <a:gd name="connsiteY16" fmla="*/ 291545 h 1593850"/>
              <a:gd name="connsiteX17" fmla="*/ 1343459 w 1481138"/>
              <a:gd name="connsiteY17" fmla="*/ 295349 h 1593850"/>
              <a:gd name="connsiteX18" fmla="*/ 1350257 w 1481138"/>
              <a:gd name="connsiteY18" fmla="*/ 301543 h 1593850"/>
              <a:gd name="connsiteX19" fmla="*/ 1365678 w 1481138"/>
              <a:gd name="connsiteY19" fmla="*/ 315594 h 1593850"/>
              <a:gd name="connsiteX20" fmla="*/ 1386707 w 1481138"/>
              <a:gd name="connsiteY20" fmla="*/ 337428 h 1593850"/>
              <a:gd name="connsiteX21" fmla="*/ 1405752 w 1481138"/>
              <a:gd name="connsiteY21" fmla="*/ 360849 h 1593850"/>
              <a:gd name="connsiteX22" fmla="*/ 1422813 w 1481138"/>
              <a:gd name="connsiteY22" fmla="*/ 385462 h 1593850"/>
              <a:gd name="connsiteX23" fmla="*/ 1437494 w 1481138"/>
              <a:gd name="connsiteY23" fmla="*/ 411662 h 1593850"/>
              <a:gd name="connsiteX24" fmla="*/ 1450984 w 1481138"/>
              <a:gd name="connsiteY24" fmla="*/ 438656 h 1593850"/>
              <a:gd name="connsiteX25" fmla="*/ 1461697 w 1481138"/>
              <a:gd name="connsiteY25" fmla="*/ 466841 h 1593850"/>
              <a:gd name="connsiteX26" fmla="*/ 1470029 w 1481138"/>
              <a:gd name="connsiteY26" fmla="*/ 495820 h 1593850"/>
              <a:gd name="connsiteX27" fmla="*/ 1476377 w 1481138"/>
              <a:gd name="connsiteY27" fmla="*/ 525594 h 1593850"/>
              <a:gd name="connsiteX28" fmla="*/ 1479551 w 1481138"/>
              <a:gd name="connsiteY28" fmla="*/ 556557 h 1593850"/>
              <a:gd name="connsiteX29" fmla="*/ 1481138 w 1481138"/>
              <a:gd name="connsiteY29" fmla="*/ 587521 h 1593850"/>
              <a:gd name="connsiteX30" fmla="*/ 1481138 w 1481138"/>
              <a:gd name="connsiteY30" fmla="*/ 1006475 h 1593850"/>
              <a:gd name="connsiteX31" fmla="*/ 1481138 w 1481138"/>
              <a:gd name="connsiteY31" fmla="*/ 1006726 h 1593850"/>
              <a:gd name="connsiteX32" fmla="*/ 1480619 w 1481138"/>
              <a:gd name="connsiteY32" fmla="*/ 1016856 h 1593850"/>
              <a:gd name="connsiteX33" fmla="*/ 1479551 w 1481138"/>
              <a:gd name="connsiteY33" fmla="*/ 1037690 h 1593850"/>
              <a:gd name="connsiteX34" fmla="*/ 1477491 w 1481138"/>
              <a:gd name="connsiteY34" fmla="*/ 1057784 h 1593850"/>
              <a:gd name="connsiteX35" fmla="*/ 1476377 w 1481138"/>
              <a:gd name="connsiteY35" fmla="*/ 1068654 h 1593850"/>
              <a:gd name="connsiteX36" fmla="*/ 1471818 w 1481138"/>
              <a:gd name="connsiteY36" fmla="*/ 1090036 h 1593850"/>
              <a:gd name="connsiteX37" fmla="*/ 1470029 w 1481138"/>
              <a:gd name="connsiteY37" fmla="*/ 1098427 h 1593850"/>
              <a:gd name="connsiteX38" fmla="*/ 1461697 w 1481138"/>
              <a:gd name="connsiteY38" fmla="*/ 1127406 h 1593850"/>
              <a:gd name="connsiteX39" fmla="*/ 1450984 w 1481138"/>
              <a:gd name="connsiteY39" fmla="*/ 1155591 h 1593850"/>
              <a:gd name="connsiteX40" fmla="*/ 1437494 w 1481138"/>
              <a:gd name="connsiteY40" fmla="*/ 1182585 h 1593850"/>
              <a:gd name="connsiteX41" fmla="*/ 1422813 w 1481138"/>
              <a:gd name="connsiteY41" fmla="*/ 1208786 h 1593850"/>
              <a:gd name="connsiteX42" fmla="*/ 1405752 w 1481138"/>
              <a:gd name="connsiteY42" fmla="*/ 1233398 h 1593850"/>
              <a:gd name="connsiteX43" fmla="*/ 1390038 w 1481138"/>
              <a:gd name="connsiteY43" fmla="*/ 1252724 h 1593850"/>
              <a:gd name="connsiteX44" fmla="*/ 1386707 w 1481138"/>
              <a:gd name="connsiteY44" fmla="*/ 1256819 h 1593850"/>
              <a:gd name="connsiteX45" fmla="*/ 1379510 w 1481138"/>
              <a:gd name="connsiteY45" fmla="*/ 1264292 h 1593850"/>
              <a:gd name="connsiteX46" fmla="*/ 1365678 w 1481138"/>
              <a:gd name="connsiteY46" fmla="*/ 1278653 h 1593850"/>
              <a:gd name="connsiteX47" fmla="*/ 1359151 w 1481138"/>
              <a:gd name="connsiteY47" fmla="*/ 1284600 h 1593850"/>
              <a:gd name="connsiteX48" fmla="*/ 1343459 w 1481138"/>
              <a:gd name="connsiteY48" fmla="*/ 1298899 h 1593850"/>
              <a:gd name="connsiteX49" fmla="*/ 1330950 w 1481138"/>
              <a:gd name="connsiteY49" fmla="*/ 1308236 h 1593850"/>
              <a:gd name="connsiteX50" fmla="*/ 1318463 w 1481138"/>
              <a:gd name="connsiteY50" fmla="*/ 1317556 h 1593850"/>
              <a:gd name="connsiteX51" fmla="*/ 1309711 w 1481138"/>
              <a:gd name="connsiteY51" fmla="*/ 1323215 h 1593850"/>
              <a:gd name="connsiteX52" fmla="*/ 1292673 w 1481138"/>
              <a:gd name="connsiteY52" fmla="*/ 1334229 h 1593850"/>
              <a:gd name="connsiteX53" fmla="*/ 929233 w 1481138"/>
              <a:gd name="connsiteY53" fmla="*/ 1543831 h 1593850"/>
              <a:gd name="connsiteX54" fmla="*/ 901856 w 1481138"/>
              <a:gd name="connsiteY54" fmla="*/ 1558123 h 1593850"/>
              <a:gd name="connsiteX55" fmla="*/ 876450 w 1481138"/>
              <a:gd name="connsiteY55" fmla="*/ 1569221 h 1593850"/>
              <a:gd name="connsiteX56" fmla="*/ 874229 w 1481138"/>
              <a:gd name="connsiteY56" fmla="*/ 1570191 h 1593850"/>
              <a:gd name="connsiteX57" fmla="*/ 873685 w 1481138"/>
              <a:gd name="connsiteY57" fmla="*/ 1570429 h 1593850"/>
              <a:gd name="connsiteX58" fmla="*/ 844721 w 1481138"/>
              <a:gd name="connsiteY58" fmla="*/ 1579559 h 1593850"/>
              <a:gd name="connsiteX59" fmla="*/ 815757 w 1481138"/>
              <a:gd name="connsiteY59" fmla="*/ 1587102 h 1593850"/>
              <a:gd name="connsiteX60" fmla="*/ 785602 w 1481138"/>
              <a:gd name="connsiteY60" fmla="*/ 1591468 h 1593850"/>
              <a:gd name="connsiteX61" fmla="*/ 756258 w 1481138"/>
              <a:gd name="connsiteY61" fmla="*/ 1593786 h 1593850"/>
              <a:gd name="connsiteX62" fmla="*/ 755448 w 1481138"/>
              <a:gd name="connsiteY62" fmla="*/ 1593850 h 1593850"/>
              <a:gd name="connsiteX63" fmla="*/ 725690 w 1481138"/>
              <a:gd name="connsiteY63" fmla="*/ 1593850 h 1593850"/>
              <a:gd name="connsiteX64" fmla="*/ 724881 w 1481138"/>
              <a:gd name="connsiteY64" fmla="*/ 1593786 h 1593850"/>
              <a:gd name="connsiteX65" fmla="*/ 695536 w 1481138"/>
              <a:gd name="connsiteY65" fmla="*/ 1591468 h 1593850"/>
              <a:gd name="connsiteX66" fmla="*/ 665382 w 1481138"/>
              <a:gd name="connsiteY66" fmla="*/ 1587102 h 1593850"/>
              <a:gd name="connsiteX67" fmla="*/ 636417 w 1481138"/>
              <a:gd name="connsiteY67" fmla="*/ 1579559 h 1593850"/>
              <a:gd name="connsiteX68" fmla="*/ 607453 w 1481138"/>
              <a:gd name="connsiteY68" fmla="*/ 1570429 h 1593850"/>
              <a:gd name="connsiteX69" fmla="*/ 578886 w 1481138"/>
              <a:gd name="connsiteY69" fmla="*/ 1558123 h 1593850"/>
              <a:gd name="connsiteX70" fmla="*/ 551509 w 1481138"/>
              <a:gd name="connsiteY70" fmla="*/ 1543831 h 1593850"/>
              <a:gd name="connsiteX71" fmla="*/ 188465 w 1481138"/>
              <a:gd name="connsiteY71" fmla="*/ 1334229 h 1593850"/>
              <a:gd name="connsiteX72" fmla="*/ 162675 w 1481138"/>
              <a:gd name="connsiteY72" fmla="*/ 1317556 h 1593850"/>
              <a:gd name="connsiteX73" fmla="*/ 137679 w 1481138"/>
              <a:gd name="connsiteY73" fmla="*/ 1298899 h 1593850"/>
              <a:gd name="connsiteX74" fmla="*/ 115460 w 1481138"/>
              <a:gd name="connsiteY74" fmla="*/ 1278653 h 1593850"/>
              <a:gd name="connsiteX75" fmla="*/ 94431 w 1481138"/>
              <a:gd name="connsiteY75" fmla="*/ 1256819 h 1593850"/>
              <a:gd name="connsiteX76" fmla="*/ 91101 w 1481138"/>
              <a:gd name="connsiteY76" fmla="*/ 1252724 h 1593850"/>
              <a:gd name="connsiteX77" fmla="*/ 75386 w 1481138"/>
              <a:gd name="connsiteY77" fmla="*/ 1233398 h 1593850"/>
              <a:gd name="connsiteX78" fmla="*/ 66955 w 1481138"/>
              <a:gd name="connsiteY78" fmla="*/ 1221235 h 1593850"/>
              <a:gd name="connsiteX79" fmla="*/ 58325 w 1481138"/>
              <a:gd name="connsiteY79" fmla="*/ 1208786 h 1593850"/>
              <a:gd name="connsiteX80" fmla="*/ 50972 w 1481138"/>
              <a:gd name="connsiteY80" fmla="*/ 1195662 h 1593850"/>
              <a:gd name="connsiteX81" fmla="*/ 43645 w 1481138"/>
              <a:gd name="connsiteY81" fmla="*/ 1182585 h 1593850"/>
              <a:gd name="connsiteX82" fmla="*/ 30155 w 1481138"/>
              <a:gd name="connsiteY82" fmla="*/ 1155591 h 1593850"/>
              <a:gd name="connsiteX83" fmla="*/ 19442 w 1481138"/>
              <a:gd name="connsiteY83" fmla="*/ 1127406 h 1593850"/>
              <a:gd name="connsiteX84" fmla="*/ 11110 w 1481138"/>
              <a:gd name="connsiteY84" fmla="*/ 1098427 h 1593850"/>
              <a:gd name="connsiteX85" fmla="*/ 9320 w 1481138"/>
              <a:gd name="connsiteY85" fmla="*/ 1090033 h 1593850"/>
              <a:gd name="connsiteX86" fmla="*/ 4761 w 1481138"/>
              <a:gd name="connsiteY86" fmla="*/ 1068654 h 1593850"/>
              <a:gd name="connsiteX87" fmla="*/ 3648 w 1481138"/>
              <a:gd name="connsiteY87" fmla="*/ 1057789 h 1593850"/>
              <a:gd name="connsiteX88" fmla="*/ 1587 w 1481138"/>
              <a:gd name="connsiteY88" fmla="*/ 1037690 h 1593850"/>
              <a:gd name="connsiteX89" fmla="*/ 519 w 1481138"/>
              <a:gd name="connsiteY89" fmla="*/ 1016856 h 1593850"/>
              <a:gd name="connsiteX90" fmla="*/ 0 w 1481138"/>
              <a:gd name="connsiteY90" fmla="*/ 1006726 h 1593850"/>
              <a:gd name="connsiteX91" fmla="*/ 0 w 1481138"/>
              <a:gd name="connsiteY91" fmla="*/ 1006475 h 1593850"/>
              <a:gd name="connsiteX92" fmla="*/ 0 w 1481138"/>
              <a:gd name="connsiteY92" fmla="*/ 587521 h 1593850"/>
              <a:gd name="connsiteX93" fmla="*/ 1587 w 1481138"/>
              <a:gd name="connsiteY93" fmla="*/ 556557 h 1593850"/>
              <a:gd name="connsiteX94" fmla="*/ 4761 w 1481138"/>
              <a:gd name="connsiteY94" fmla="*/ 525594 h 1593850"/>
              <a:gd name="connsiteX95" fmla="*/ 11110 w 1481138"/>
              <a:gd name="connsiteY95" fmla="*/ 495820 h 1593850"/>
              <a:gd name="connsiteX96" fmla="*/ 19442 w 1481138"/>
              <a:gd name="connsiteY96" fmla="*/ 466841 h 1593850"/>
              <a:gd name="connsiteX97" fmla="*/ 30155 w 1481138"/>
              <a:gd name="connsiteY97" fmla="*/ 438656 h 1593850"/>
              <a:gd name="connsiteX98" fmla="*/ 43645 w 1481138"/>
              <a:gd name="connsiteY98" fmla="*/ 411662 h 1593850"/>
              <a:gd name="connsiteX99" fmla="*/ 53116 w 1481138"/>
              <a:gd name="connsiteY99" fmla="*/ 394760 h 1593850"/>
              <a:gd name="connsiteX100" fmla="*/ 58325 w 1481138"/>
              <a:gd name="connsiteY100" fmla="*/ 385462 h 1593850"/>
              <a:gd name="connsiteX101" fmla="*/ 64439 w 1481138"/>
              <a:gd name="connsiteY101" fmla="*/ 376642 h 1593850"/>
              <a:gd name="connsiteX102" fmla="*/ 75386 w 1481138"/>
              <a:gd name="connsiteY102" fmla="*/ 360849 h 1593850"/>
              <a:gd name="connsiteX103" fmla="*/ 94431 w 1481138"/>
              <a:gd name="connsiteY103" fmla="*/ 337428 h 1593850"/>
              <a:gd name="connsiteX104" fmla="*/ 95940 w 1481138"/>
              <a:gd name="connsiteY104" fmla="*/ 335861 h 1593850"/>
              <a:gd name="connsiteX105" fmla="*/ 115460 w 1481138"/>
              <a:gd name="connsiteY105" fmla="*/ 315594 h 1593850"/>
              <a:gd name="connsiteX106" fmla="*/ 137679 w 1481138"/>
              <a:gd name="connsiteY106" fmla="*/ 295349 h 1593850"/>
              <a:gd name="connsiteX107" fmla="*/ 162675 w 1481138"/>
              <a:gd name="connsiteY107" fmla="*/ 276691 h 1593850"/>
              <a:gd name="connsiteX108" fmla="*/ 188465 w 1481138"/>
              <a:gd name="connsiteY108" fmla="*/ 260018 h 1593850"/>
              <a:gd name="connsiteX109" fmla="*/ 551509 w 1481138"/>
              <a:gd name="connsiteY109" fmla="*/ 50416 h 1593850"/>
              <a:gd name="connsiteX110" fmla="*/ 578886 w 1481138"/>
              <a:gd name="connsiteY110" fmla="*/ 36125 h 1593850"/>
              <a:gd name="connsiteX111" fmla="*/ 607453 w 1481138"/>
              <a:gd name="connsiteY111" fmla="*/ 23819 h 1593850"/>
              <a:gd name="connsiteX112" fmla="*/ 617464 w 1481138"/>
              <a:gd name="connsiteY112" fmla="*/ 20663 h 1593850"/>
              <a:gd name="connsiteX113" fmla="*/ 636417 w 1481138"/>
              <a:gd name="connsiteY113" fmla="*/ 14688 h 1593850"/>
              <a:gd name="connsiteX114" fmla="*/ 651207 w 1481138"/>
              <a:gd name="connsiteY114" fmla="*/ 11039 h 1593850"/>
              <a:gd name="connsiteX115" fmla="*/ 665382 w 1481138"/>
              <a:gd name="connsiteY115" fmla="*/ 7543 h 1593850"/>
              <a:gd name="connsiteX116" fmla="*/ 695536 w 1481138"/>
              <a:gd name="connsiteY116" fmla="*/ 2382 h 1593850"/>
              <a:gd name="connsiteX117" fmla="*/ 724881 w 1481138"/>
              <a:gd name="connsiteY117" fmla="*/ 64 h 1593850"/>
              <a:gd name="connsiteX118" fmla="*/ 725610 w 1481138"/>
              <a:gd name="connsiteY118" fmla="*/ 7 h 159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1481138" h="1593850">
                <a:moveTo>
                  <a:pt x="725690" y="0"/>
                </a:moveTo>
                <a:lnTo>
                  <a:pt x="755448" y="0"/>
                </a:lnTo>
                <a:lnTo>
                  <a:pt x="756257" y="64"/>
                </a:lnTo>
                <a:lnTo>
                  <a:pt x="785602" y="2382"/>
                </a:lnTo>
                <a:lnTo>
                  <a:pt x="815757" y="7543"/>
                </a:lnTo>
                <a:lnTo>
                  <a:pt x="829931" y="11039"/>
                </a:lnTo>
                <a:lnTo>
                  <a:pt x="844721" y="14688"/>
                </a:lnTo>
                <a:lnTo>
                  <a:pt x="873685" y="23819"/>
                </a:lnTo>
                <a:lnTo>
                  <a:pt x="888187" y="30153"/>
                </a:lnTo>
                <a:lnTo>
                  <a:pt x="901856" y="36125"/>
                </a:lnTo>
                <a:lnTo>
                  <a:pt x="923050" y="47188"/>
                </a:lnTo>
                <a:lnTo>
                  <a:pt x="929233" y="50416"/>
                </a:lnTo>
                <a:lnTo>
                  <a:pt x="1027551" y="107118"/>
                </a:lnTo>
                <a:lnTo>
                  <a:pt x="1292673" y="260018"/>
                </a:lnTo>
                <a:lnTo>
                  <a:pt x="1302896" y="266627"/>
                </a:lnTo>
                <a:lnTo>
                  <a:pt x="1318463" y="276691"/>
                </a:lnTo>
                <a:lnTo>
                  <a:pt x="1338364" y="291545"/>
                </a:lnTo>
                <a:lnTo>
                  <a:pt x="1343459" y="295349"/>
                </a:lnTo>
                <a:lnTo>
                  <a:pt x="1350257" y="301543"/>
                </a:lnTo>
                <a:lnTo>
                  <a:pt x="1365678" y="315594"/>
                </a:lnTo>
                <a:lnTo>
                  <a:pt x="1386707" y="337428"/>
                </a:lnTo>
                <a:lnTo>
                  <a:pt x="1405752" y="360849"/>
                </a:lnTo>
                <a:lnTo>
                  <a:pt x="1422813" y="385462"/>
                </a:lnTo>
                <a:lnTo>
                  <a:pt x="1437494" y="411662"/>
                </a:lnTo>
                <a:lnTo>
                  <a:pt x="1450984" y="438656"/>
                </a:lnTo>
                <a:lnTo>
                  <a:pt x="1461697" y="466841"/>
                </a:lnTo>
                <a:lnTo>
                  <a:pt x="1470029" y="495820"/>
                </a:lnTo>
                <a:lnTo>
                  <a:pt x="1476377" y="525594"/>
                </a:lnTo>
                <a:lnTo>
                  <a:pt x="1479551" y="556557"/>
                </a:lnTo>
                <a:lnTo>
                  <a:pt x="1481138" y="587521"/>
                </a:lnTo>
                <a:lnTo>
                  <a:pt x="1481138" y="1006475"/>
                </a:lnTo>
                <a:lnTo>
                  <a:pt x="1481138" y="1006726"/>
                </a:lnTo>
                <a:lnTo>
                  <a:pt x="1480619" y="1016856"/>
                </a:lnTo>
                <a:lnTo>
                  <a:pt x="1479551" y="1037690"/>
                </a:lnTo>
                <a:lnTo>
                  <a:pt x="1477491" y="1057784"/>
                </a:lnTo>
                <a:lnTo>
                  <a:pt x="1476377" y="1068654"/>
                </a:lnTo>
                <a:lnTo>
                  <a:pt x="1471818" y="1090036"/>
                </a:lnTo>
                <a:lnTo>
                  <a:pt x="1470029" y="1098427"/>
                </a:lnTo>
                <a:lnTo>
                  <a:pt x="1461697" y="1127406"/>
                </a:lnTo>
                <a:lnTo>
                  <a:pt x="1450984" y="1155591"/>
                </a:lnTo>
                <a:lnTo>
                  <a:pt x="1437494" y="1182585"/>
                </a:lnTo>
                <a:lnTo>
                  <a:pt x="1422813" y="1208786"/>
                </a:lnTo>
                <a:lnTo>
                  <a:pt x="1405752" y="1233398"/>
                </a:lnTo>
                <a:lnTo>
                  <a:pt x="1390038" y="1252724"/>
                </a:lnTo>
                <a:lnTo>
                  <a:pt x="1386707" y="1256819"/>
                </a:lnTo>
                <a:lnTo>
                  <a:pt x="1379510" y="1264292"/>
                </a:lnTo>
                <a:lnTo>
                  <a:pt x="1365678" y="1278653"/>
                </a:lnTo>
                <a:lnTo>
                  <a:pt x="1359151" y="1284600"/>
                </a:lnTo>
                <a:lnTo>
                  <a:pt x="1343459" y="1298899"/>
                </a:lnTo>
                <a:lnTo>
                  <a:pt x="1330950" y="1308236"/>
                </a:lnTo>
                <a:lnTo>
                  <a:pt x="1318463" y="1317556"/>
                </a:lnTo>
                <a:lnTo>
                  <a:pt x="1309711" y="1323215"/>
                </a:lnTo>
                <a:lnTo>
                  <a:pt x="1292673" y="1334229"/>
                </a:lnTo>
                <a:lnTo>
                  <a:pt x="929233" y="1543831"/>
                </a:lnTo>
                <a:lnTo>
                  <a:pt x="901856" y="1558123"/>
                </a:lnTo>
                <a:lnTo>
                  <a:pt x="876450" y="1569221"/>
                </a:lnTo>
                <a:lnTo>
                  <a:pt x="874229" y="1570191"/>
                </a:lnTo>
                <a:lnTo>
                  <a:pt x="873685" y="1570429"/>
                </a:lnTo>
                <a:lnTo>
                  <a:pt x="844721" y="1579559"/>
                </a:lnTo>
                <a:lnTo>
                  <a:pt x="815757" y="1587102"/>
                </a:lnTo>
                <a:lnTo>
                  <a:pt x="785602" y="1591468"/>
                </a:lnTo>
                <a:lnTo>
                  <a:pt x="756258" y="1593786"/>
                </a:lnTo>
                <a:lnTo>
                  <a:pt x="755448" y="1593850"/>
                </a:lnTo>
                <a:lnTo>
                  <a:pt x="725690" y="1593850"/>
                </a:lnTo>
                <a:lnTo>
                  <a:pt x="724881" y="1593786"/>
                </a:lnTo>
                <a:lnTo>
                  <a:pt x="695536" y="1591468"/>
                </a:lnTo>
                <a:lnTo>
                  <a:pt x="665382" y="1587102"/>
                </a:lnTo>
                <a:lnTo>
                  <a:pt x="636417" y="1579559"/>
                </a:lnTo>
                <a:lnTo>
                  <a:pt x="607453" y="1570429"/>
                </a:lnTo>
                <a:lnTo>
                  <a:pt x="578886" y="1558123"/>
                </a:lnTo>
                <a:lnTo>
                  <a:pt x="551509" y="1543831"/>
                </a:lnTo>
                <a:lnTo>
                  <a:pt x="188465" y="1334229"/>
                </a:lnTo>
                <a:lnTo>
                  <a:pt x="162675" y="1317556"/>
                </a:lnTo>
                <a:lnTo>
                  <a:pt x="137679" y="1298899"/>
                </a:lnTo>
                <a:lnTo>
                  <a:pt x="115460" y="1278653"/>
                </a:lnTo>
                <a:lnTo>
                  <a:pt x="94431" y="1256819"/>
                </a:lnTo>
                <a:lnTo>
                  <a:pt x="91101" y="1252724"/>
                </a:lnTo>
                <a:lnTo>
                  <a:pt x="75386" y="1233398"/>
                </a:lnTo>
                <a:lnTo>
                  <a:pt x="66955" y="1221235"/>
                </a:lnTo>
                <a:lnTo>
                  <a:pt x="58325" y="1208786"/>
                </a:lnTo>
                <a:lnTo>
                  <a:pt x="50972" y="1195662"/>
                </a:lnTo>
                <a:lnTo>
                  <a:pt x="43645" y="1182585"/>
                </a:lnTo>
                <a:lnTo>
                  <a:pt x="30155" y="1155591"/>
                </a:lnTo>
                <a:lnTo>
                  <a:pt x="19442" y="1127406"/>
                </a:lnTo>
                <a:lnTo>
                  <a:pt x="11110" y="1098427"/>
                </a:lnTo>
                <a:lnTo>
                  <a:pt x="9320" y="1090033"/>
                </a:lnTo>
                <a:lnTo>
                  <a:pt x="4761" y="1068654"/>
                </a:lnTo>
                <a:lnTo>
                  <a:pt x="3648" y="1057789"/>
                </a:lnTo>
                <a:lnTo>
                  <a:pt x="1587" y="1037690"/>
                </a:lnTo>
                <a:lnTo>
                  <a:pt x="519" y="1016856"/>
                </a:lnTo>
                <a:lnTo>
                  <a:pt x="0" y="1006726"/>
                </a:lnTo>
                <a:lnTo>
                  <a:pt x="0" y="1006475"/>
                </a:lnTo>
                <a:lnTo>
                  <a:pt x="0" y="587521"/>
                </a:lnTo>
                <a:lnTo>
                  <a:pt x="1587" y="556557"/>
                </a:lnTo>
                <a:lnTo>
                  <a:pt x="4761" y="525594"/>
                </a:lnTo>
                <a:lnTo>
                  <a:pt x="11110" y="495820"/>
                </a:lnTo>
                <a:lnTo>
                  <a:pt x="19442" y="466841"/>
                </a:lnTo>
                <a:lnTo>
                  <a:pt x="30155" y="438656"/>
                </a:lnTo>
                <a:lnTo>
                  <a:pt x="43645" y="411662"/>
                </a:lnTo>
                <a:lnTo>
                  <a:pt x="53116" y="394760"/>
                </a:lnTo>
                <a:lnTo>
                  <a:pt x="58325" y="385462"/>
                </a:lnTo>
                <a:lnTo>
                  <a:pt x="64439" y="376642"/>
                </a:lnTo>
                <a:lnTo>
                  <a:pt x="75386" y="360849"/>
                </a:lnTo>
                <a:lnTo>
                  <a:pt x="94431" y="337428"/>
                </a:lnTo>
                <a:lnTo>
                  <a:pt x="95940" y="335861"/>
                </a:lnTo>
                <a:lnTo>
                  <a:pt x="115460" y="315594"/>
                </a:lnTo>
                <a:lnTo>
                  <a:pt x="137679" y="295349"/>
                </a:lnTo>
                <a:lnTo>
                  <a:pt x="162675" y="276691"/>
                </a:lnTo>
                <a:lnTo>
                  <a:pt x="188465" y="260018"/>
                </a:lnTo>
                <a:lnTo>
                  <a:pt x="551509" y="50416"/>
                </a:lnTo>
                <a:lnTo>
                  <a:pt x="578886" y="36125"/>
                </a:lnTo>
                <a:lnTo>
                  <a:pt x="607453" y="23819"/>
                </a:lnTo>
                <a:lnTo>
                  <a:pt x="617464" y="20663"/>
                </a:lnTo>
                <a:lnTo>
                  <a:pt x="636417" y="14688"/>
                </a:lnTo>
                <a:lnTo>
                  <a:pt x="651207" y="11039"/>
                </a:lnTo>
                <a:lnTo>
                  <a:pt x="665382" y="7543"/>
                </a:lnTo>
                <a:lnTo>
                  <a:pt x="695536" y="2382"/>
                </a:lnTo>
                <a:lnTo>
                  <a:pt x="724881" y="64"/>
                </a:lnTo>
                <a:lnTo>
                  <a:pt x="725610" y="7"/>
                </a:lnTo>
                <a:close/>
              </a:path>
            </a:pathLst>
          </a:custGeom>
          <a:gradFill flip="none" rotWithShape="1">
            <a:gsLst>
              <a:gs pos="13000">
                <a:schemeClr val="accent1"/>
              </a:gs>
              <a:gs pos="100000">
                <a:schemeClr val="accent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37449953-9D80-4C85-BEAD-DD3CB9D22CEF}"/>
              </a:ext>
            </a:extLst>
          </p:cNvPr>
          <p:cNvSpPr/>
          <p:nvPr userDrawn="1"/>
        </p:nvSpPr>
        <p:spPr>
          <a:xfrm>
            <a:off x="5256178" y="883354"/>
            <a:ext cx="1679642" cy="1807456"/>
          </a:xfrm>
          <a:custGeom>
            <a:avLst/>
            <a:gdLst>
              <a:gd name="connsiteX0" fmla="*/ 725690 w 1481138"/>
              <a:gd name="connsiteY0" fmla="*/ 0 h 1593850"/>
              <a:gd name="connsiteX1" fmla="*/ 755448 w 1481138"/>
              <a:gd name="connsiteY1" fmla="*/ 0 h 1593850"/>
              <a:gd name="connsiteX2" fmla="*/ 756257 w 1481138"/>
              <a:gd name="connsiteY2" fmla="*/ 64 h 1593850"/>
              <a:gd name="connsiteX3" fmla="*/ 785602 w 1481138"/>
              <a:gd name="connsiteY3" fmla="*/ 2382 h 1593850"/>
              <a:gd name="connsiteX4" fmla="*/ 815757 w 1481138"/>
              <a:gd name="connsiteY4" fmla="*/ 7543 h 1593850"/>
              <a:gd name="connsiteX5" fmla="*/ 829931 w 1481138"/>
              <a:gd name="connsiteY5" fmla="*/ 11039 h 1593850"/>
              <a:gd name="connsiteX6" fmla="*/ 844721 w 1481138"/>
              <a:gd name="connsiteY6" fmla="*/ 14688 h 1593850"/>
              <a:gd name="connsiteX7" fmla="*/ 873685 w 1481138"/>
              <a:gd name="connsiteY7" fmla="*/ 23819 h 1593850"/>
              <a:gd name="connsiteX8" fmla="*/ 888187 w 1481138"/>
              <a:gd name="connsiteY8" fmla="*/ 30153 h 1593850"/>
              <a:gd name="connsiteX9" fmla="*/ 901856 w 1481138"/>
              <a:gd name="connsiteY9" fmla="*/ 36125 h 1593850"/>
              <a:gd name="connsiteX10" fmla="*/ 923050 w 1481138"/>
              <a:gd name="connsiteY10" fmla="*/ 47188 h 1593850"/>
              <a:gd name="connsiteX11" fmla="*/ 929233 w 1481138"/>
              <a:gd name="connsiteY11" fmla="*/ 50416 h 1593850"/>
              <a:gd name="connsiteX12" fmla="*/ 1027551 w 1481138"/>
              <a:gd name="connsiteY12" fmla="*/ 107118 h 1593850"/>
              <a:gd name="connsiteX13" fmla="*/ 1292673 w 1481138"/>
              <a:gd name="connsiteY13" fmla="*/ 260018 h 1593850"/>
              <a:gd name="connsiteX14" fmla="*/ 1302896 w 1481138"/>
              <a:gd name="connsiteY14" fmla="*/ 266627 h 1593850"/>
              <a:gd name="connsiteX15" fmla="*/ 1318463 w 1481138"/>
              <a:gd name="connsiteY15" fmla="*/ 276691 h 1593850"/>
              <a:gd name="connsiteX16" fmla="*/ 1338364 w 1481138"/>
              <a:gd name="connsiteY16" fmla="*/ 291545 h 1593850"/>
              <a:gd name="connsiteX17" fmla="*/ 1343459 w 1481138"/>
              <a:gd name="connsiteY17" fmla="*/ 295349 h 1593850"/>
              <a:gd name="connsiteX18" fmla="*/ 1350257 w 1481138"/>
              <a:gd name="connsiteY18" fmla="*/ 301543 h 1593850"/>
              <a:gd name="connsiteX19" fmla="*/ 1365678 w 1481138"/>
              <a:gd name="connsiteY19" fmla="*/ 315594 h 1593850"/>
              <a:gd name="connsiteX20" fmla="*/ 1386707 w 1481138"/>
              <a:gd name="connsiteY20" fmla="*/ 337428 h 1593850"/>
              <a:gd name="connsiteX21" fmla="*/ 1405752 w 1481138"/>
              <a:gd name="connsiteY21" fmla="*/ 360849 h 1593850"/>
              <a:gd name="connsiteX22" fmla="*/ 1422813 w 1481138"/>
              <a:gd name="connsiteY22" fmla="*/ 385462 h 1593850"/>
              <a:gd name="connsiteX23" fmla="*/ 1437494 w 1481138"/>
              <a:gd name="connsiteY23" fmla="*/ 411662 h 1593850"/>
              <a:gd name="connsiteX24" fmla="*/ 1450984 w 1481138"/>
              <a:gd name="connsiteY24" fmla="*/ 438656 h 1593850"/>
              <a:gd name="connsiteX25" fmla="*/ 1461697 w 1481138"/>
              <a:gd name="connsiteY25" fmla="*/ 466841 h 1593850"/>
              <a:gd name="connsiteX26" fmla="*/ 1470029 w 1481138"/>
              <a:gd name="connsiteY26" fmla="*/ 495820 h 1593850"/>
              <a:gd name="connsiteX27" fmla="*/ 1476377 w 1481138"/>
              <a:gd name="connsiteY27" fmla="*/ 525594 h 1593850"/>
              <a:gd name="connsiteX28" fmla="*/ 1479551 w 1481138"/>
              <a:gd name="connsiteY28" fmla="*/ 556557 h 1593850"/>
              <a:gd name="connsiteX29" fmla="*/ 1481138 w 1481138"/>
              <a:gd name="connsiteY29" fmla="*/ 587521 h 1593850"/>
              <a:gd name="connsiteX30" fmla="*/ 1481138 w 1481138"/>
              <a:gd name="connsiteY30" fmla="*/ 1006475 h 1593850"/>
              <a:gd name="connsiteX31" fmla="*/ 1481138 w 1481138"/>
              <a:gd name="connsiteY31" fmla="*/ 1006726 h 1593850"/>
              <a:gd name="connsiteX32" fmla="*/ 1480619 w 1481138"/>
              <a:gd name="connsiteY32" fmla="*/ 1016856 h 1593850"/>
              <a:gd name="connsiteX33" fmla="*/ 1479551 w 1481138"/>
              <a:gd name="connsiteY33" fmla="*/ 1037690 h 1593850"/>
              <a:gd name="connsiteX34" fmla="*/ 1477491 w 1481138"/>
              <a:gd name="connsiteY34" fmla="*/ 1057784 h 1593850"/>
              <a:gd name="connsiteX35" fmla="*/ 1476377 w 1481138"/>
              <a:gd name="connsiteY35" fmla="*/ 1068654 h 1593850"/>
              <a:gd name="connsiteX36" fmla="*/ 1471818 w 1481138"/>
              <a:gd name="connsiteY36" fmla="*/ 1090036 h 1593850"/>
              <a:gd name="connsiteX37" fmla="*/ 1470029 w 1481138"/>
              <a:gd name="connsiteY37" fmla="*/ 1098427 h 1593850"/>
              <a:gd name="connsiteX38" fmla="*/ 1461697 w 1481138"/>
              <a:gd name="connsiteY38" fmla="*/ 1127406 h 1593850"/>
              <a:gd name="connsiteX39" fmla="*/ 1450984 w 1481138"/>
              <a:gd name="connsiteY39" fmla="*/ 1155591 h 1593850"/>
              <a:gd name="connsiteX40" fmla="*/ 1437494 w 1481138"/>
              <a:gd name="connsiteY40" fmla="*/ 1182585 h 1593850"/>
              <a:gd name="connsiteX41" fmla="*/ 1422813 w 1481138"/>
              <a:gd name="connsiteY41" fmla="*/ 1208786 h 1593850"/>
              <a:gd name="connsiteX42" fmla="*/ 1405752 w 1481138"/>
              <a:gd name="connsiteY42" fmla="*/ 1233398 h 1593850"/>
              <a:gd name="connsiteX43" fmla="*/ 1390038 w 1481138"/>
              <a:gd name="connsiteY43" fmla="*/ 1252724 h 1593850"/>
              <a:gd name="connsiteX44" fmla="*/ 1386707 w 1481138"/>
              <a:gd name="connsiteY44" fmla="*/ 1256819 h 1593850"/>
              <a:gd name="connsiteX45" fmla="*/ 1379510 w 1481138"/>
              <a:gd name="connsiteY45" fmla="*/ 1264292 h 1593850"/>
              <a:gd name="connsiteX46" fmla="*/ 1365678 w 1481138"/>
              <a:gd name="connsiteY46" fmla="*/ 1278653 h 1593850"/>
              <a:gd name="connsiteX47" fmla="*/ 1359151 w 1481138"/>
              <a:gd name="connsiteY47" fmla="*/ 1284600 h 1593850"/>
              <a:gd name="connsiteX48" fmla="*/ 1343459 w 1481138"/>
              <a:gd name="connsiteY48" fmla="*/ 1298899 h 1593850"/>
              <a:gd name="connsiteX49" fmla="*/ 1330950 w 1481138"/>
              <a:gd name="connsiteY49" fmla="*/ 1308236 h 1593850"/>
              <a:gd name="connsiteX50" fmla="*/ 1318463 w 1481138"/>
              <a:gd name="connsiteY50" fmla="*/ 1317556 h 1593850"/>
              <a:gd name="connsiteX51" fmla="*/ 1309711 w 1481138"/>
              <a:gd name="connsiteY51" fmla="*/ 1323215 h 1593850"/>
              <a:gd name="connsiteX52" fmla="*/ 1292673 w 1481138"/>
              <a:gd name="connsiteY52" fmla="*/ 1334229 h 1593850"/>
              <a:gd name="connsiteX53" fmla="*/ 929233 w 1481138"/>
              <a:gd name="connsiteY53" fmla="*/ 1543831 h 1593850"/>
              <a:gd name="connsiteX54" fmla="*/ 901856 w 1481138"/>
              <a:gd name="connsiteY54" fmla="*/ 1558123 h 1593850"/>
              <a:gd name="connsiteX55" fmla="*/ 876450 w 1481138"/>
              <a:gd name="connsiteY55" fmla="*/ 1569221 h 1593850"/>
              <a:gd name="connsiteX56" fmla="*/ 874229 w 1481138"/>
              <a:gd name="connsiteY56" fmla="*/ 1570191 h 1593850"/>
              <a:gd name="connsiteX57" fmla="*/ 873685 w 1481138"/>
              <a:gd name="connsiteY57" fmla="*/ 1570429 h 1593850"/>
              <a:gd name="connsiteX58" fmla="*/ 844721 w 1481138"/>
              <a:gd name="connsiteY58" fmla="*/ 1579559 h 1593850"/>
              <a:gd name="connsiteX59" fmla="*/ 815757 w 1481138"/>
              <a:gd name="connsiteY59" fmla="*/ 1587102 h 1593850"/>
              <a:gd name="connsiteX60" fmla="*/ 785602 w 1481138"/>
              <a:gd name="connsiteY60" fmla="*/ 1591468 h 1593850"/>
              <a:gd name="connsiteX61" fmla="*/ 756258 w 1481138"/>
              <a:gd name="connsiteY61" fmla="*/ 1593786 h 1593850"/>
              <a:gd name="connsiteX62" fmla="*/ 755448 w 1481138"/>
              <a:gd name="connsiteY62" fmla="*/ 1593850 h 1593850"/>
              <a:gd name="connsiteX63" fmla="*/ 725690 w 1481138"/>
              <a:gd name="connsiteY63" fmla="*/ 1593850 h 1593850"/>
              <a:gd name="connsiteX64" fmla="*/ 724881 w 1481138"/>
              <a:gd name="connsiteY64" fmla="*/ 1593786 h 1593850"/>
              <a:gd name="connsiteX65" fmla="*/ 695536 w 1481138"/>
              <a:gd name="connsiteY65" fmla="*/ 1591468 h 1593850"/>
              <a:gd name="connsiteX66" fmla="*/ 665382 w 1481138"/>
              <a:gd name="connsiteY66" fmla="*/ 1587102 h 1593850"/>
              <a:gd name="connsiteX67" fmla="*/ 636417 w 1481138"/>
              <a:gd name="connsiteY67" fmla="*/ 1579559 h 1593850"/>
              <a:gd name="connsiteX68" fmla="*/ 607453 w 1481138"/>
              <a:gd name="connsiteY68" fmla="*/ 1570429 h 1593850"/>
              <a:gd name="connsiteX69" fmla="*/ 578886 w 1481138"/>
              <a:gd name="connsiteY69" fmla="*/ 1558123 h 1593850"/>
              <a:gd name="connsiteX70" fmla="*/ 551509 w 1481138"/>
              <a:gd name="connsiteY70" fmla="*/ 1543831 h 1593850"/>
              <a:gd name="connsiteX71" fmla="*/ 188465 w 1481138"/>
              <a:gd name="connsiteY71" fmla="*/ 1334229 h 1593850"/>
              <a:gd name="connsiteX72" fmla="*/ 162675 w 1481138"/>
              <a:gd name="connsiteY72" fmla="*/ 1317556 h 1593850"/>
              <a:gd name="connsiteX73" fmla="*/ 137679 w 1481138"/>
              <a:gd name="connsiteY73" fmla="*/ 1298899 h 1593850"/>
              <a:gd name="connsiteX74" fmla="*/ 115460 w 1481138"/>
              <a:gd name="connsiteY74" fmla="*/ 1278653 h 1593850"/>
              <a:gd name="connsiteX75" fmla="*/ 94431 w 1481138"/>
              <a:gd name="connsiteY75" fmla="*/ 1256819 h 1593850"/>
              <a:gd name="connsiteX76" fmla="*/ 91101 w 1481138"/>
              <a:gd name="connsiteY76" fmla="*/ 1252724 h 1593850"/>
              <a:gd name="connsiteX77" fmla="*/ 75386 w 1481138"/>
              <a:gd name="connsiteY77" fmla="*/ 1233398 h 1593850"/>
              <a:gd name="connsiteX78" fmla="*/ 66955 w 1481138"/>
              <a:gd name="connsiteY78" fmla="*/ 1221235 h 1593850"/>
              <a:gd name="connsiteX79" fmla="*/ 58325 w 1481138"/>
              <a:gd name="connsiteY79" fmla="*/ 1208786 h 1593850"/>
              <a:gd name="connsiteX80" fmla="*/ 50972 w 1481138"/>
              <a:gd name="connsiteY80" fmla="*/ 1195662 h 1593850"/>
              <a:gd name="connsiteX81" fmla="*/ 43645 w 1481138"/>
              <a:gd name="connsiteY81" fmla="*/ 1182585 h 1593850"/>
              <a:gd name="connsiteX82" fmla="*/ 30155 w 1481138"/>
              <a:gd name="connsiteY82" fmla="*/ 1155591 h 1593850"/>
              <a:gd name="connsiteX83" fmla="*/ 19442 w 1481138"/>
              <a:gd name="connsiteY83" fmla="*/ 1127406 h 1593850"/>
              <a:gd name="connsiteX84" fmla="*/ 11110 w 1481138"/>
              <a:gd name="connsiteY84" fmla="*/ 1098427 h 1593850"/>
              <a:gd name="connsiteX85" fmla="*/ 9320 w 1481138"/>
              <a:gd name="connsiteY85" fmla="*/ 1090033 h 1593850"/>
              <a:gd name="connsiteX86" fmla="*/ 4761 w 1481138"/>
              <a:gd name="connsiteY86" fmla="*/ 1068654 h 1593850"/>
              <a:gd name="connsiteX87" fmla="*/ 3648 w 1481138"/>
              <a:gd name="connsiteY87" fmla="*/ 1057789 h 1593850"/>
              <a:gd name="connsiteX88" fmla="*/ 1587 w 1481138"/>
              <a:gd name="connsiteY88" fmla="*/ 1037690 h 1593850"/>
              <a:gd name="connsiteX89" fmla="*/ 519 w 1481138"/>
              <a:gd name="connsiteY89" fmla="*/ 1016856 h 1593850"/>
              <a:gd name="connsiteX90" fmla="*/ 0 w 1481138"/>
              <a:gd name="connsiteY90" fmla="*/ 1006726 h 1593850"/>
              <a:gd name="connsiteX91" fmla="*/ 0 w 1481138"/>
              <a:gd name="connsiteY91" fmla="*/ 1006475 h 1593850"/>
              <a:gd name="connsiteX92" fmla="*/ 0 w 1481138"/>
              <a:gd name="connsiteY92" fmla="*/ 587521 h 1593850"/>
              <a:gd name="connsiteX93" fmla="*/ 1587 w 1481138"/>
              <a:gd name="connsiteY93" fmla="*/ 556557 h 1593850"/>
              <a:gd name="connsiteX94" fmla="*/ 4761 w 1481138"/>
              <a:gd name="connsiteY94" fmla="*/ 525594 h 1593850"/>
              <a:gd name="connsiteX95" fmla="*/ 11110 w 1481138"/>
              <a:gd name="connsiteY95" fmla="*/ 495820 h 1593850"/>
              <a:gd name="connsiteX96" fmla="*/ 19442 w 1481138"/>
              <a:gd name="connsiteY96" fmla="*/ 466841 h 1593850"/>
              <a:gd name="connsiteX97" fmla="*/ 30155 w 1481138"/>
              <a:gd name="connsiteY97" fmla="*/ 438656 h 1593850"/>
              <a:gd name="connsiteX98" fmla="*/ 43645 w 1481138"/>
              <a:gd name="connsiteY98" fmla="*/ 411662 h 1593850"/>
              <a:gd name="connsiteX99" fmla="*/ 53116 w 1481138"/>
              <a:gd name="connsiteY99" fmla="*/ 394760 h 1593850"/>
              <a:gd name="connsiteX100" fmla="*/ 58325 w 1481138"/>
              <a:gd name="connsiteY100" fmla="*/ 385462 h 1593850"/>
              <a:gd name="connsiteX101" fmla="*/ 64439 w 1481138"/>
              <a:gd name="connsiteY101" fmla="*/ 376642 h 1593850"/>
              <a:gd name="connsiteX102" fmla="*/ 75386 w 1481138"/>
              <a:gd name="connsiteY102" fmla="*/ 360849 h 1593850"/>
              <a:gd name="connsiteX103" fmla="*/ 94431 w 1481138"/>
              <a:gd name="connsiteY103" fmla="*/ 337428 h 1593850"/>
              <a:gd name="connsiteX104" fmla="*/ 95940 w 1481138"/>
              <a:gd name="connsiteY104" fmla="*/ 335861 h 1593850"/>
              <a:gd name="connsiteX105" fmla="*/ 115460 w 1481138"/>
              <a:gd name="connsiteY105" fmla="*/ 315594 h 1593850"/>
              <a:gd name="connsiteX106" fmla="*/ 137679 w 1481138"/>
              <a:gd name="connsiteY106" fmla="*/ 295349 h 1593850"/>
              <a:gd name="connsiteX107" fmla="*/ 162675 w 1481138"/>
              <a:gd name="connsiteY107" fmla="*/ 276691 h 1593850"/>
              <a:gd name="connsiteX108" fmla="*/ 188465 w 1481138"/>
              <a:gd name="connsiteY108" fmla="*/ 260018 h 1593850"/>
              <a:gd name="connsiteX109" fmla="*/ 551509 w 1481138"/>
              <a:gd name="connsiteY109" fmla="*/ 50416 h 1593850"/>
              <a:gd name="connsiteX110" fmla="*/ 578886 w 1481138"/>
              <a:gd name="connsiteY110" fmla="*/ 36125 h 1593850"/>
              <a:gd name="connsiteX111" fmla="*/ 607453 w 1481138"/>
              <a:gd name="connsiteY111" fmla="*/ 23819 h 1593850"/>
              <a:gd name="connsiteX112" fmla="*/ 617464 w 1481138"/>
              <a:gd name="connsiteY112" fmla="*/ 20663 h 1593850"/>
              <a:gd name="connsiteX113" fmla="*/ 636417 w 1481138"/>
              <a:gd name="connsiteY113" fmla="*/ 14688 h 1593850"/>
              <a:gd name="connsiteX114" fmla="*/ 651207 w 1481138"/>
              <a:gd name="connsiteY114" fmla="*/ 11039 h 1593850"/>
              <a:gd name="connsiteX115" fmla="*/ 665382 w 1481138"/>
              <a:gd name="connsiteY115" fmla="*/ 7543 h 1593850"/>
              <a:gd name="connsiteX116" fmla="*/ 695536 w 1481138"/>
              <a:gd name="connsiteY116" fmla="*/ 2382 h 1593850"/>
              <a:gd name="connsiteX117" fmla="*/ 724881 w 1481138"/>
              <a:gd name="connsiteY117" fmla="*/ 64 h 1593850"/>
              <a:gd name="connsiteX118" fmla="*/ 725610 w 1481138"/>
              <a:gd name="connsiteY118" fmla="*/ 7 h 159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1481138" h="1593850">
                <a:moveTo>
                  <a:pt x="725690" y="0"/>
                </a:moveTo>
                <a:lnTo>
                  <a:pt x="755448" y="0"/>
                </a:lnTo>
                <a:lnTo>
                  <a:pt x="756257" y="64"/>
                </a:lnTo>
                <a:lnTo>
                  <a:pt x="785602" y="2382"/>
                </a:lnTo>
                <a:lnTo>
                  <a:pt x="815757" y="7543"/>
                </a:lnTo>
                <a:lnTo>
                  <a:pt x="829931" y="11039"/>
                </a:lnTo>
                <a:lnTo>
                  <a:pt x="844721" y="14688"/>
                </a:lnTo>
                <a:lnTo>
                  <a:pt x="873685" y="23819"/>
                </a:lnTo>
                <a:lnTo>
                  <a:pt x="888187" y="30153"/>
                </a:lnTo>
                <a:lnTo>
                  <a:pt x="901856" y="36125"/>
                </a:lnTo>
                <a:lnTo>
                  <a:pt x="923050" y="47188"/>
                </a:lnTo>
                <a:lnTo>
                  <a:pt x="929233" y="50416"/>
                </a:lnTo>
                <a:lnTo>
                  <a:pt x="1027551" y="107118"/>
                </a:lnTo>
                <a:lnTo>
                  <a:pt x="1292673" y="260018"/>
                </a:lnTo>
                <a:lnTo>
                  <a:pt x="1302896" y="266627"/>
                </a:lnTo>
                <a:lnTo>
                  <a:pt x="1318463" y="276691"/>
                </a:lnTo>
                <a:lnTo>
                  <a:pt x="1338364" y="291545"/>
                </a:lnTo>
                <a:lnTo>
                  <a:pt x="1343459" y="295349"/>
                </a:lnTo>
                <a:lnTo>
                  <a:pt x="1350257" y="301543"/>
                </a:lnTo>
                <a:lnTo>
                  <a:pt x="1365678" y="315594"/>
                </a:lnTo>
                <a:lnTo>
                  <a:pt x="1386707" y="337428"/>
                </a:lnTo>
                <a:lnTo>
                  <a:pt x="1405752" y="360849"/>
                </a:lnTo>
                <a:lnTo>
                  <a:pt x="1422813" y="385462"/>
                </a:lnTo>
                <a:lnTo>
                  <a:pt x="1437494" y="411662"/>
                </a:lnTo>
                <a:lnTo>
                  <a:pt x="1450984" y="438656"/>
                </a:lnTo>
                <a:lnTo>
                  <a:pt x="1461697" y="466841"/>
                </a:lnTo>
                <a:lnTo>
                  <a:pt x="1470029" y="495820"/>
                </a:lnTo>
                <a:lnTo>
                  <a:pt x="1476377" y="525594"/>
                </a:lnTo>
                <a:lnTo>
                  <a:pt x="1479551" y="556557"/>
                </a:lnTo>
                <a:lnTo>
                  <a:pt x="1481138" y="587521"/>
                </a:lnTo>
                <a:lnTo>
                  <a:pt x="1481138" y="1006475"/>
                </a:lnTo>
                <a:lnTo>
                  <a:pt x="1481138" y="1006726"/>
                </a:lnTo>
                <a:lnTo>
                  <a:pt x="1480619" y="1016856"/>
                </a:lnTo>
                <a:lnTo>
                  <a:pt x="1479551" y="1037690"/>
                </a:lnTo>
                <a:lnTo>
                  <a:pt x="1477491" y="1057784"/>
                </a:lnTo>
                <a:lnTo>
                  <a:pt x="1476377" y="1068654"/>
                </a:lnTo>
                <a:lnTo>
                  <a:pt x="1471818" y="1090036"/>
                </a:lnTo>
                <a:lnTo>
                  <a:pt x="1470029" y="1098427"/>
                </a:lnTo>
                <a:lnTo>
                  <a:pt x="1461697" y="1127406"/>
                </a:lnTo>
                <a:lnTo>
                  <a:pt x="1450984" y="1155591"/>
                </a:lnTo>
                <a:lnTo>
                  <a:pt x="1437494" y="1182585"/>
                </a:lnTo>
                <a:lnTo>
                  <a:pt x="1422813" y="1208786"/>
                </a:lnTo>
                <a:lnTo>
                  <a:pt x="1405752" y="1233398"/>
                </a:lnTo>
                <a:lnTo>
                  <a:pt x="1390038" y="1252724"/>
                </a:lnTo>
                <a:lnTo>
                  <a:pt x="1386707" y="1256819"/>
                </a:lnTo>
                <a:lnTo>
                  <a:pt x="1379510" y="1264292"/>
                </a:lnTo>
                <a:lnTo>
                  <a:pt x="1365678" y="1278653"/>
                </a:lnTo>
                <a:lnTo>
                  <a:pt x="1359151" y="1284600"/>
                </a:lnTo>
                <a:lnTo>
                  <a:pt x="1343459" y="1298899"/>
                </a:lnTo>
                <a:lnTo>
                  <a:pt x="1330950" y="1308236"/>
                </a:lnTo>
                <a:lnTo>
                  <a:pt x="1318463" y="1317556"/>
                </a:lnTo>
                <a:lnTo>
                  <a:pt x="1309711" y="1323215"/>
                </a:lnTo>
                <a:lnTo>
                  <a:pt x="1292673" y="1334229"/>
                </a:lnTo>
                <a:lnTo>
                  <a:pt x="929233" y="1543831"/>
                </a:lnTo>
                <a:lnTo>
                  <a:pt x="901856" y="1558123"/>
                </a:lnTo>
                <a:lnTo>
                  <a:pt x="876450" y="1569221"/>
                </a:lnTo>
                <a:lnTo>
                  <a:pt x="874229" y="1570191"/>
                </a:lnTo>
                <a:lnTo>
                  <a:pt x="873685" y="1570429"/>
                </a:lnTo>
                <a:lnTo>
                  <a:pt x="844721" y="1579559"/>
                </a:lnTo>
                <a:lnTo>
                  <a:pt x="815757" y="1587102"/>
                </a:lnTo>
                <a:lnTo>
                  <a:pt x="785602" y="1591468"/>
                </a:lnTo>
                <a:lnTo>
                  <a:pt x="756258" y="1593786"/>
                </a:lnTo>
                <a:lnTo>
                  <a:pt x="755448" y="1593850"/>
                </a:lnTo>
                <a:lnTo>
                  <a:pt x="725690" y="1593850"/>
                </a:lnTo>
                <a:lnTo>
                  <a:pt x="724881" y="1593786"/>
                </a:lnTo>
                <a:lnTo>
                  <a:pt x="695536" y="1591468"/>
                </a:lnTo>
                <a:lnTo>
                  <a:pt x="665382" y="1587102"/>
                </a:lnTo>
                <a:lnTo>
                  <a:pt x="636417" y="1579559"/>
                </a:lnTo>
                <a:lnTo>
                  <a:pt x="607453" y="1570429"/>
                </a:lnTo>
                <a:lnTo>
                  <a:pt x="578886" y="1558123"/>
                </a:lnTo>
                <a:lnTo>
                  <a:pt x="551509" y="1543831"/>
                </a:lnTo>
                <a:lnTo>
                  <a:pt x="188465" y="1334229"/>
                </a:lnTo>
                <a:lnTo>
                  <a:pt x="162675" y="1317556"/>
                </a:lnTo>
                <a:lnTo>
                  <a:pt x="137679" y="1298899"/>
                </a:lnTo>
                <a:lnTo>
                  <a:pt x="115460" y="1278653"/>
                </a:lnTo>
                <a:lnTo>
                  <a:pt x="94431" y="1256819"/>
                </a:lnTo>
                <a:lnTo>
                  <a:pt x="91101" y="1252724"/>
                </a:lnTo>
                <a:lnTo>
                  <a:pt x="75386" y="1233398"/>
                </a:lnTo>
                <a:lnTo>
                  <a:pt x="66955" y="1221235"/>
                </a:lnTo>
                <a:lnTo>
                  <a:pt x="58325" y="1208786"/>
                </a:lnTo>
                <a:lnTo>
                  <a:pt x="50972" y="1195662"/>
                </a:lnTo>
                <a:lnTo>
                  <a:pt x="43645" y="1182585"/>
                </a:lnTo>
                <a:lnTo>
                  <a:pt x="30155" y="1155591"/>
                </a:lnTo>
                <a:lnTo>
                  <a:pt x="19442" y="1127406"/>
                </a:lnTo>
                <a:lnTo>
                  <a:pt x="11110" y="1098427"/>
                </a:lnTo>
                <a:lnTo>
                  <a:pt x="9320" y="1090033"/>
                </a:lnTo>
                <a:lnTo>
                  <a:pt x="4761" y="1068654"/>
                </a:lnTo>
                <a:lnTo>
                  <a:pt x="3648" y="1057789"/>
                </a:lnTo>
                <a:lnTo>
                  <a:pt x="1587" y="1037690"/>
                </a:lnTo>
                <a:lnTo>
                  <a:pt x="519" y="1016856"/>
                </a:lnTo>
                <a:lnTo>
                  <a:pt x="0" y="1006726"/>
                </a:lnTo>
                <a:lnTo>
                  <a:pt x="0" y="1006475"/>
                </a:lnTo>
                <a:lnTo>
                  <a:pt x="0" y="587521"/>
                </a:lnTo>
                <a:lnTo>
                  <a:pt x="1587" y="556557"/>
                </a:lnTo>
                <a:lnTo>
                  <a:pt x="4761" y="525594"/>
                </a:lnTo>
                <a:lnTo>
                  <a:pt x="11110" y="495820"/>
                </a:lnTo>
                <a:lnTo>
                  <a:pt x="19442" y="466841"/>
                </a:lnTo>
                <a:lnTo>
                  <a:pt x="30155" y="438656"/>
                </a:lnTo>
                <a:lnTo>
                  <a:pt x="43645" y="411662"/>
                </a:lnTo>
                <a:lnTo>
                  <a:pt x="53116" y="394760"/>
                </a:lnTo>
                <a:lnTo>
                  <a:pt x="58325" y="385462"/>
                </a:lnTo>
                <a:lnTo>
                  <a:pt x="64439" y="376642"/>
                </a:lnTo>
                <a:lnTo>
                  <a:pt x="75386" y="360849"/>
                </a:lnTo>
                <a:lnTo>
                  <a:pt x="94431" y="337428"/>
                </a:lnTo>
                <a:lnTo>
                  <a:pt x="95940" y="335861"/>
                </a:lnTo>
                <a:lnTo>
                  <a:pt x="115460" y="315594"/>
                </a:lnTo>
                <a:lnTo>
                  <a:pt x="137679" y="295349"/>
                </a:lnTo>
                <a:lnTo>
                  <a:pt x="162675" y="276691"/>
                </a:lnTo>
                <a:lnTo>
                  <a:pt x="188465" y="260018"/>
                </a:lnTo>
                <a:lnTo>
                  <a:pt x="551509" y="50416"/>
                </a:lnTo>
                <a:lnTo>
                  <a:pt x="578886" y="36125"/>
                </a:lnTo>
                <a:lnTo>
                  <a:pt x="607453" y="23819"/>
                </a:lnTo>
                <a:lnTo>
                  <a:pt x="617464" y="20663"/>
                </a:lnTo>
                <a:lnTo>
                  <a:pt x="636417" y="14688"/>
                </a:lnTo>
                <a:lnTo>
                  <a:pt x="651207" y="11039"/>
                </a:lnTo>
                <a:lnTo>
                  <a:pt x="665382" y="7543"/>
                </a:lnTo>
                <a:lnTo>
                  <a:pt x="695536" y="2382"/>
                </a:lnTo>
                <a:lnTo>
                  <a:pt x="724881" y="64"/>
                </a:lnTo>
                <a:lnTo>
                  <a:pt x="725610" y="7"/>
                </a:lnTo>
                <a:close/>
              </a:path>
            </a:pathLst>
          </a:custGeom>
          <a:gradFill flip="none" rotWithShape="1">
            <a:gsLst>
              <a:gs pos="13000">
                <a:schemeClr val="accent1"/>
              </a:gs>
              <a:gs pos="100000">
                <a:schemeClr val="accent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37449953-9D80-4C85-BEAD-DD3CB9D22CEF}"/>
              </a:ext>
            </a:extLst>
          </p:cNvPr>
          <p:cNvSpPr/>
          <p:nvPr userDrawn="1"/>
        </p:nvSpPr>
        <p:spPr>
          <a:xfrm>
            <a:off x="8720541" y="883354"/>
            <a:ext cx="1679642" cy="1807456"/>
          </a:xfrm>
          <a:custGeom>
            <a:avLst/>
            <a:gdLst>
              <a:gd name="connsiteX0" fmla="*/ 725690 w 1481138"/>
              <a:gd name="connsiteY0" fmla="*/ 0 h 1593850"/>
              <a:gd name="connsiteX1" fmla="*/ 755448 w 1481138"/>
              <a:gd name="connsiteY1" fmla="*/ 0 h 1593850"/>
              <a:gd name="connsiteX2" fmla="*/ 756257 w 1481138"/>
              <a:gd name="connsiteY2" fmla="*/ 64 h 1593850"/>
              <a:gd name="connsiteX3" fmla="*/ 785602 w 1481138"/>
              <a:gd name="connsiteY3" fmla="*/ 2382 h 1593850"/>
              <a:gd name="connsiteX4" fmla="*/ 815757 w 1481138"/>
              <a:gd name="connsiteY4" fmla="*/ 7543 h 1593850"/>
              <a:gd name="connsiteX5" fmla="*/ 829931 w 1481138"/>
              <a:gd name="connsiteY5" fmla="*/ 11039 h 1593850"/>
              <a:gd name="connsiteX6" fmla="*/ 844721 w 1481138"/>
              <a:gd name="connsiteY6" fmla="*/ 14688 h 1593850"/>
              <a:gd name="connsiteX7" fmla="*/ 873685 w 1481138"/>
              <a:gd name="connsiteY7" fmla="*/ 23819 h 1593850"/>
              <a:gd name="connsiteX8" fmla="*/ 888187 w 1481138"/>
              <a:gd name="connsiteY8" fmla="*/ 30153 h 1593850"/>
              <a:gd name="connsiteX9" fmla="*/ 901856 w 1481138"/>
              <a:gd name="connsiteY9" fmla="*/ 36125 h 1593850"/>
              <a:gd name="connsiteX10" fmla="*/ 923050 w 1481138"/>
              <a:gd name="connsiteY10" fmla="*/ 47188 h 1593850"/>
              <a:gd name="connsiteX11" fmla="*/ 929233 w 1481138"/>
              <a:gd name="connsiteY11" fmla="*/ 50416 h 1593850"/>
              <a:gd name="connsiteX12" fmla="*/ 1027551 w 1481138"/>
              <a:gd name="connsiteY12" fmla="*/ 107118 h 1593850"/>
              <a:gd name="connsiteX13" fmla="*/ 1292673 w 1481138"/>
              <a:gd name="connsiteY13" fmla="*/ 260018 h 1593850"/>
              <a:gd name="connsiteX14" fmla="*/ 1302896 w 1481138"/>
              <a:gd name="connsiteY14" fmla="*/ 266627 h 1593850"/>
              <a:gd name="connsiteX15" fmla="*/ 1318463 w 1481138"/>
              <a:gd name="connsiteY15" fmla="*/ 276691 h 1593850"/>
              <a:gd name="connsiteX16" fmla="*/ 1338364 w 1481138"/>
              <a:gd name="connsiteY16" fmla="*/ 291545 h 1593850"/>
              <a:gd name="connsiteX17" fmla="*/ 1343459 w 1481138"/>
              <a:gd name="connsiteY17" fmla="*/ 295349 h 1593850"/>
              <a:gd name="connsiteX18" fmla="*/ 1350257 w 1481138"/>
              <a:gd name="connsiteY18" fmla="*/ 301543 h 1593850"/>
              <a:gd name="connsiteX19" fmla="*/ 1365678 w 1481138"/>
              <a:gd name="connsiteY19" fmla="*/ 315594 h 1593850"/>
              <a:gd name="connsiteX20" fmla="*/ 1386707 w 1481138"/>
              <a:gd name="connsiteY20" fmla="*/ 337428 h 1593850"/>
              <a:gd name="connsiteX21" fmla="*/ 1405752 w 1481138"/>
              <a:gd name="connsiteY21" fmla="*/ 360849 h 1593850"/>
              <a:gd name="connsiteX22" fmla="*/ 1422813 w 1481138"/>
              <a:gd name="connsiteY22" fmla="*/ 385462 h 1593850"/>
              <a:gd name="connsiteX23" fmla="*/ 1437494 w 1481138"/>
              <a:gd name="connsiteY23" fmla="*/ 411662 h 1593850"/>
              <a:gd name="connsiteX24" fmla="*/ 1450984 w 1481138"/>
              <a:gd name="connsiteY24" fmla="*/ 438656 h 1593850"/>
              <a:gd name="connsiteX25" fmla="*/ 1461697 w 1481138"/>
              <a:gd name="connsiteY25" fmla="*/ 466841 h 1593850"/>
              <a:gd name="connsiteX26" fmla="*/ 1470029 w 1481138"/>
              <a:gd name="connsiteY26" fmla="*/ 495820 h 1593850"/>
              <a:gd name="connsiteX27" fmla="*/ 1476377 w 1481138"/>
              <a:gd name="connsiteY27" fmla="*/ 525594 h 1593850"/>
              <a:gd name="connsiteX28" fmla="*/ 1479551 w 1481138"/>
              <a:gd name="connsiteY28" fmla="*/ 556557 h 1593850"/>
              <a:gd name="connsiteX29" fmla="*/ 1481138 w 1481138"/>
              <a:gd name="connsiteY29" fmla="*/ 587521 h 1593850"/>
              <a:gd name="connsiteX30" fmla="*/ 1481138 w 1481138"/>
              <a:gd name="connsiteY30" fmla="*/ 1006475 h 1593850"/>
              <a:gd name="connsiteX31" fmla="*/ 1481138 w 1481138"/>
              <a:gd name="connsiteY31" fmla="*/ 1006726 h 1593850"/>
              <a:gd name="connsiteX32" fmla="*/ 1480619 w 1481138"/>
              <a:gd name="connsiteY32" fmla="*/ 1016856 h 1593850"/>
              <a:gd name="connsiteX33" fmla="*/ 1479551 w 1481138"/>
              <a:gd name="connsiteY33" fmla="*/ 1037690 h 1593850"/>
              <a:gd name="connsiteX34" fmla="*/ 1477491 w 1481138"/>
              <a:gd name="connsiteY34" fmla="*/ 1057784 h 1593850"/>
              <a:gd name="connsiteX35" fmla="*/ 1476377 w 1481138"/>
              <a:gd name="connsiteY35" fmla="*/ 1068654 h 1593850"/>
              <a:gd name="connsiteX36" fmla="*/ 1471818 w 1481138"/>
              <a:gd name="connsiteY36" fmla="*/ 1090036 h 1593850"/>
              <a:gd name="connsiteX37" fmla="*/ 1470029 w 1481138"/>
              <a:gd name="connsiteY37" fmla="*/ 1098427 h 1593850"/>
              <a:gd name="connsiteX38" fmla="*/ 1461697 w 1481138"/>
              <a:gd name="connsiteY38" fmla="*/ 1127406 h 1593850"/>
              <a:gd name="connsiteX39" fmla="*/ 1450984 w 1481138"/>
              <a:gd name="connsiteY39" fmla="*/ 1155591 h 1593850"/>
              <a:gd name="connsiteX40" fmla="*/ 1437494 w 1481138"/>
              <a:gd name="connsiteY40" fmla="*/ 1182585 h 1593850"/>
              <a:gd name="connsiteX41" fmla="*/ 1422813 w 1481138"/>
              <a:gd name="connsiteY41" fmla="*/ 1208786 h 1593850"/>
              <a:gd name="connsiteX42" fmla="*/ 1405752 w 1481138"/>
              <a:gd name="connsiteY42" fmla="*/ 1233398 h 1593850"/>
              <a:gd name="connsiteX43" fmla="*/ 1390038 w 1481138"/>
              <a:gd name="connsiteY43" fmla="*/ 1252724 h 1593850"/>
              <a:gd name="connsiteX44" fmla="*/ 1386707 w 1481138"/>
              <a:gd name="connsiteY44" fmla="*/ 1256819 h 1593850"/>
              <a:gd name="connsiteX45" fmla="*/ 1379510 w 1481138"/>
              <a:gd name="connsiteY45" fmla="*/ 1264292 h 1593850"/>
              <a:gd name="connsiteX46" fmla="*/ 1365678 w 1481138"/>
              <a:gd name="connsiteY46" fmla="*/ 1278653 h 1593850"/>
              <a:gd name="connsiteX47" fmla="*/ 1359151 w 1481138"/>
              <a:gd name="connsiteY47" fmla="*/ 1284600 h 1593850"/>
              <a:gd name="connsiteX48" fmla="*/ 1343459 w 1481138"/>
              <a:gd name="connsiteY48" fmla="*/ 1298899 h 1593850"/>
              <a:gd name="connsiteX49" fmla="*/ 1330950 w 1481138"/>
              <a:gd name="connsiteY49" fmla="*/ 1308236 h 1593850"/>
              <a:gd name="connsiteX50" fmla="*/ 1318463 w 1481138"/>
              <a:gd name="connsiteY50" fmla="*/ 1317556 h 1593850"/>
              <a:gd name="connsiteX51" fmla="*/ 1309711 w 1481138"/>
              <a:gd name="connsiteY51" fmla="*/ 1323215 h 1593850"/>
              <a:gd name="connsiteX52" fmla="*/ 1292673 w 1481138"/>
              <a:gd name="connsiteY52" fmla="*/ 1334229 h 1593850"/>
              <a:gd name="connsiteX53" fmla="*/ 929233 w 1481138"/>
              <a:gd name="connsiteY53" fmla="*/ 1543831 h 1593850"/>
              <a:gd name="connsiteX54" fmla="*/ 901856 w 1481138"/>
              <a:gd name="connsiteY54" fmla="*/ 1558123 h 1593850"/>
              <a:gd name="connsiteX55" fmla="*/ 876450 w 1481138"/>
              <a:gd name="connsiteY55" fmla="*/ 1569221 h 1593850"/>
              <a:gd name="connsiteX56" fmla="*/ 874229 w 1481138"/>
              <a:gd name="connsiteY56" fmla="*/ 1570191 h 1593850"/>
              <a:gd name="connsiteX57" fmla="*/ 873685 w 1481138"/>
              <a:gd name="connsiteY57" fmla="*/ 1570429 h 1593850"/>
              <a:gd name="connsiteX58" fmla="*/ 844721 w 1481138"/>
              <a:gd name="connsiteY58" fmla="*/ 1579559 h 1593850"/>
              <a:gd name="connsiteX59" fmla="*/ 815757 w 1481138"/>
              <a:gd name="connsiteY59" fmla="*/ 1587102 h 1593850"/>
              <a:gd name="connsiteX60" fmla="*/ 785602 w 1481138"/>
              <a:gd name="connsiteY60" fmla="*/ 1591468 h 1593850"/>
              <a:gd name="connsiteX61" fmla="*/ 756258 w 1481138"/>
              <a:gd name="connsiteY61" fmla="*/ 1593786 h 1593850"/>
              <a:gd name="connsiteX62" fmla="*/ 755448 w 1481138"/>
              <a:gd name="connsiteY62" fmla="*/ 1593850 h 1593850"/>
              <a:gd name="connsiteX63" fmla="*/ 725690 w 1481138"/>
              <a:gd name="connsiteY63" fmla="*/ 1593850 h 1593850"/>
              <a:gd name="connsiteX64" fmla="*/ 724881 w 1481138"/>
              <a:gd name="connsiteY64" fmla="*/ 1593786 h 1593850"/>
              <a:gd name="connsiteX65" fmla="*/ 695536 w 1481138"/>
              <a:gd name="connsiteY65" fmla="*/ 1591468 h 1593850"/>
              <a:gd name="connsiteX66" fmla="*/ 665382 w 1481138"/>
              <a:gd name="connsiteY66" fmla="*/ 1587102 h 1593850"/>
              <a:gd name="connsiteX67" fmla="*/ 636417 w 1481138"/>
              <a:gd name="connsiteY67" fmla="*/ 1579559 h 1593850"/>
              <a:gd name="connsiteX68" fmla="*/ 607453 w 1481138"/>
              <a:gd name="connsiteY68" fmla="*/ 1570429 h 1593850"/>
              <a:gd name="connsiteX69" fmla="*/ 578886 w 1481138"/>
              <a:gd name="connsiteY69" fmla="*/ 1558123 h 1593850"/>
              <a:gd name="connsiteX70" fmla="*/ 551509 w 1481138"/>
              <a:gd name="connsiteY70" fmla="*/ 1543831 h 1593850"/>
              <a:gd name="connsiteX71" fmla="*/ 188465 w 1481138"/>
              <a:gd name="connsiteY71" fmla="*/ 1334229 h 1593850"/>
              <a:gd name="connsiteX72" fmla="*/ 162675 w 1481138"/>
              <a:gd name="connsiteY72" fmla="*/ 1317556 h 1593850"/>
              <a:gd name="connsiteX73" fmla="*/ 137679 w 1481138"/>
              <a:gd name="connsiteY73" fmla="*/ 1298899 h 1593850"/>
              <a:gd name="connsiteX74" fmla="*/ 115460 w 1481138"/>
              <a:gd name="connsiteY74" fmla="*/ 1278653 h 1593850"/>
              <a:gd name="connsiteX75" fmla="*/ 94431 w 1481138"/>
              <a:gd name="connsiteY75" fmla="*/ 1256819 h 1593850"/>
              <a:gd name="connsiteX76" fmla="*/ 91101 w 1481138"/>
              <a:gd name="connsiteY76" fmla="*/ 1252724 h 1593850"/>
              <a:gd name="connsiteX77" fmla="*/ 75386 w 1481138"/>
              <a:gd name="connsiteY77" fmla="*/ 1233398 h 1593850"/>
              <a:gd name="connsiteX78" fmla="*/ 66955 w 1481138"/>
              <a:gd name="connsiteY78" fmla="*/ 1221235 h 1593850"/>
              <a:gd name="connsiteX79" fmla="*/ 58325 w 1481138"/>
              <a:gd name="connsiteY79" fmla="*/ 1208786 h 1593850"/>
              <a:gd name="connsiteX80" fmla="*/ 50972 w 1481138"/>
              <a:gd name="connsiteY80" fmla="*/ 1195662 h 1593850"/>
              <a:gd name="connsiteX81" fmla="*/ 43645 w 1481138"/>
              <a:gd name="connsiteY81" fmla="*/ 1182585 h 1593850"/>
              <a:gd name="connsiteX82" fmla="*/ 30155 w 1481138"/>
              <a:gd name="connsiteY82" fmla="*/ 1155591 h 1593850"/>
              <a:gd name="connsiteX83" fmla="*/ 19442 w 1481138"/>
              <a:gd name="connsiteY83" fmla="*/ 1127406 h 1593850"/>
              <a:gd name="connsiteX84" fmla="*/ 11110 w 1481138"/>
              <a:gd name="connsiteY84" fmla="*/ 1098427 h 1593850"/>
              <a:gd name="connsiteX85" fmla="*/ 9320 w 1481138"/>
              <a:gd name="connsiteY85" fmla="*/ 1090033 h 1593850"/>
              <a:gd name="connsiteX86" fmla="*/ 4761 w 1481138"/>
              <a:gd name="connsiteY86" fmla="*/ 1068654 h 1593850"/>
              <a:gd name="connsiteX87" fmla="*/ 3648 w 1481138"/>
              <a:gd name="connsiteY87" fmla="*/ 1057789 h 1593850"/>
              <a:gd name="connsiteX88" fmla="*/ 1587 w 1481138"/>
              <a:gd name="connsiteY88" fmla="*/ 1037690 h 1593850"/>
              <a:gd name="connsiteX89" fmla="*/ 519 w 1481138"/>
              <a:gd name="connsiteY89" fmla="*/ 1016856 h 1593850"/>
              <a:gd name="connsiteX90" fmla="*/ 0 w 1481138"/>
              <a:gd name="connsiteY90" fmla="*/ 1006726 h 1593850"/>
              <a:gd name="connsiteX91" fmla="*/ 0 w 1481138"/>
              <a:gd name="connsiteY91" fmla="*/ 1006475 h 1593850"/>
              <a:gd name="connsiteX92" fmla="*/ 0 w 1481138"/>
              <a:gd name="connsiteY92" fmla="*/ 587521 h 1593850"/>
              <a:gd name="connsiteX93" fmla="*/ 1587 w 1481138"/>
              <a:gd name="connsiteY93" fmla="*/ 556557 h 1593850"/>
              <a:gd name="connsiteX94" fmla="*/ 4761 w 1481138"/>
              <a:gd name="connsiteY94" fmla="*/ 525594 h 1593850"/>
              <a:gd name="connsiteX95" fmla="*/ 11110 w 1481138"/>
              <a:gd name="connsiteY95" fmla="*/ 495820 h 1593850"/>
              <a:gd name="connsiteX96" fmla="*/ 19442 w 1481138"/>
              <a:gd name="connsiteY96" fmla="*/ 466841 h 1593850"/>
              <a:gd name="connsiteX97" fmla="*/ 30155 w 1481138"/>
              <a:gd name="connsiteY97" fmla="*/ 438656 h 1593850"/>
              <a:gd name="connsiteX98" fmla="*/ 43645 w 1481138"/>
              <a:gd name="connsiteY98" fmla="*/ 411662 h 1593850"/>
              <a:gd name="connsiteX99" fmla="*/ 53116 w 1481138"/>
              <a:gd name="connsiteY99" fmla="*/ 394760 h 1593850"/>
              <a:gd name="connsiteX100" fmla="*/ 58325 w 1481138"/>
              <a:gd name="connsiteY100" fmla="*/ 385462 h 1593850"/>
              <a:gd name="connsiteX101" fmla="*/ 64439 w 1481138"/>
              <a:gd name="connsiteY101" fmla="*/ 376642 h 1593850"/>
              <a:gd name="connsiteX102" fmla="*/ 75386 w 1481138"/>
              <a:gd name="connsiteY102" fmla="*/ 360849 h 1593850"/>
              <a:gd name="connsiteX103" fmla="*/ 94431 w 1481138"/>
              <a:gd name="connsiteY103" fmla="*/ 337428 h 1593850"/>
              <a:gd name="connsiteX104" fmla="*/ 95940 w 1481138"/>
              <a:gd name="connsiteY104" fmla="*/ 335861 h 1593850"/>
              <a:gd name="connsiteX105" fmla="*/ 115460 w 1481138"/>
              <a:gd name="connsiteY105" fmla="*/ 315594 h 1593850"/>
              <a:gd name="connsiteX106" fmla="*/ 137679 w 1481138"/>
              <a:gd name="connsiteY106" fmla="*/ 295349 h 1593850"/>
              <a:gd name="connsiteX107" fmla="*/ 162675 w 1481138"/>
              <a:gd name="connsiteY107" fmla="*/ 276691 h 1593850"/>
              <a:gd name="connsiteX108" fmla="*/ 188465 w 1481138"/>
              <a:gd name="connsiteY108" fmla="*/ 260018 h 1593850"/>
              <a:gd name="connsiteX109" fmla="*/ 551509 w 1481138"/>
              <a:gd name="connsiteY109" fmla="*/ 50416 h 1593850"/>
              <a:gd name="connsiteX110" fmla="*/ 578886 w 1481138"/>
              <a:gd name="connsiteY110" fmla="*/ 36125 h 1593850"/>
              <a:gd name="connsiteX111" fmla="*/ 607453 w 1481138"/>
              <a:gd name="connsiteY111" fmla="*/ 23819 h 1593850"/>
              <a:gd name="connsiteX112" fmla="*/ 617464 w 1481138"/>
              <a:gd name="connsiteY112" fmla="*/ 20663 h 1593850"/>
              <a:gd name="connsiteX113" fmla="*/ 636417 w 1481138"/>
              <a:gd name="connsiteY113" fmla="*/ 14688 h 1593850"/>
              <a:gd name="connsiteX114" fmla="*/ 651207 w 1481138"/>
              <a:gd name="connsiteY114" fmla="*/ 11039 h 1593850"/>
              <a:gd name="connsiteX115" fmla="*/ 665382 w 1481138"/>
              <a:gd name="connsiteY115" fmla="*/ 7543 h 1593850"/>
              <a:gd name="connsiteX116" fmla="*/ 695536 w 1481138"/>
              <a:gd name="connsiteY116" fmla="*/ 2382 h 1593850"/>
              <a:gd name="connsiteX117" fmla="*/ 724881 w 1481138"/>
              <a:gd name="connsiteY117" fmla="*/ 64 h 1593850"/>
              <a:gd name="connsiteX118" fmla="*/ 725610 w 1481138"/>
              <a:gd name="connsiteY118" fmla="*/ 7 h 159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1481138" h="1593850">
                <a:moveTo>
                  <a:pt x="725690" y="0"/>
                </a:moveTo>
                <a:lnTo>
                  <a:pt x="755448" y="0"/>
                </a:lnTo>
                <a:lnTo>
                  <a:pt x="756257" y="64"/>
                </a:lnTo>
                <a:lnTo>
                  <a:pt x="785602" y="2382"/>
                </a:lnTo>
                <a:lnTo>
                  <a:pt x="815757" y="7543"/>
                </a:lnTo>
                <a:lnTo>
                  <a:pt x="829931" y="11039"/>
                </a:lnTo>
                <a:lnTo>
                  <a:pt x="844721" y="14688"/>
                </a:lnTo>
                <a:lnTo>
                  <a:pt x="873685" y="23819"/>
                </a:lnTo>
                <a:lnTo>
                  <a:pt x="888187" y="30153"/>
                </a:lnTo>
                <a:lnTo>
                  <a:pt x="901856" y="36125"/>
                </a:lnTo>
                <a:lnTo>
                  <a:pt x="923050" y="47188"/>
                </a:lnTo>
                <a:lnTo>
                  <a:pt x="929233" y="50416"/>
                </a:lnTo>
                <a:lnTo>
                  <a:pt x="1027551" y="107118"/>
                </a:lnTo>
                <a:lnTo>
                  <a:pt x="1292673" y="260018"/>
                </a:lnTo>
                <a:lnTo>
                  <a:pt x="1302896" y="266627"/>
                </a:lnTo>
                <a:lnTo>
                  <a:pt x="1318463" y="276691"/>
                </a:lnTo>
                <a:lnTo>
                  <a:pt x="1338364" y="291545"/>
                </a:lnTo>
                <a:lnTo>
                  <a:pt x="1343459" y="295349"/>
                </a:lnTo>
                <a:lnTo>
                  <a:pt x="1350257" y="301543"/>
                </a:lnTo>
                <a:lnTo>
                  <a:pt x="1365678" y="315594"/>
                </a:lnTo>
                <a:lnTo>
                  <a:pt x="1386707" y="337428"/>
                </a:lnTo>
                <a:lnTo>
                  <a:pt x="1405752" y="360849"/>
                </a:lnTo>
                <a:lnTo>
                  <a:pt x="1422813" y="385462"/>
                </a:lnTo>
                <a:lnTo>
                  <a:pt x="1437494" y="411662"/>
                </a:lnTo>
                <a:lnTo>
                  <a:pt x="1450984" y="438656"/>
                </a:lnTo>
                <a:lnTo>
                  <a:pt x="1461697" y="466841"/>
                </a:lnTo>
                <a:lnTo>
                  <a:pt x="1470029" y="495820"/>
                </a:lnTo>
                <a:lnTo>
                  <a:pt x="1476377" y="525594"/>
                </a:lnTo>
                <a:lnTo>
                  <a:pt x="1479551" y="556557"/>
                </a:lnTo>
                <a:lnTo>
                  <a:pt x="1481138" y="587521"/>
                </a:lnTo>
                <a:lnTo>
                  <a:pt x="1481138" y="1006475"/>
                </a:lnTo>
                <a:lnTo>
                  <a:pt x="1481138" y="1006726"/>
                </a:lnTo>
                <a:lnTo>
                  <a:pt x="1480619" y="1016856"/>
                </a:lnTo>
                <a:lnTo>
                  <a:pt x="1479551" y="1037690"/>
                </a:lnTo>
                <a:lnTo>
                  <a:pt x="1477491" y="1057784"/>
                </a:lnTo>
                <a:lnTo>
                  <a:pt x="1476377" y="1068654"/>
                </a:lnTo>
                <a:lnTo>
                  <a:pt x="1471818" y="1090036"/>
                </a:lnTo>
                <a:lnTo>
                  <a:pt x="1470029" y="1098427"/>
                </a:lnTo>
                <a:lnTo>
                  <a:pt x="1461697" y="1127406"/>
                </a:lnTo>
                <a:lnTo>
                  <a:pt x="1450984" y="1155591"/>
                </a:lnTo>
                <a:lnTo>
                  <a:pt x="1437494" y="1182585"/>
                </a:lnTo>
                <a:lnTo>
                  <a:pt x="1422813" y="1208786"/>
                </a:lnTo>
                <a:lnTo>
                  <a:pt x="1405752" y="1233398"/>
                </a:lnTo>
                <a:lnTo>
                  <a:pt x="1390038" y="1252724"/>
                </a:lnTo>
                <a:lnTo>
                  <a:pt x="1386707" y="1256819"/>
                </a:lnTo>
                <a:lnTo>
                  <a:pt x="1379510" y="1264292"/>
                </a:lnTo>
                <a:lnTo>
                  <a:pt x="1365678" y="1278653"/>
                </a:lnTo>
                <a:lnTo>
                  <a:pt x="1359151" y="1284600"/>
                </a:lnTo>
                <a:lnTo>
                  <a:pt x="1343459" y="1298899"/>
                </a:lnTo>
                <a:lnTo>
                  <a:pt x="1330950" y="1308236"/>
                </a:lnTo>
                <a:lnTo>
                  <a:pt x="1318463" y="1317556"/>
                </a:lnTo>
                <a:lnTo>
                  <a:pt x="1309711" y="1323215"/>
                </a:lnTo>
                <a:lnTo>
                  <a:pt x="1292673" y="1334229"/>
                </a:lnTo>
                <a:lnTo>
                  <a:pt x="929233" y="1543831"/>
                </a:lnTo>
                <a:lnTo>
                  <a:pt x="901856" y="1558123"/>
                </a:lnTo>
                <a:lnTo>
                  <a:pt x="876450" y="1569221"/>
                </a:lnTo>
                <a:lnTo>
                  <a:pt x="874229" y="1570191"/>
                </a:lnTo>
                <a:lnTo>
                  <a:pt x="873685" y="1570429"/>
                </a:lnTo>
                <a:lnTo>
                  <a:pt x="844721" y="1579559"/>
                </a:lnTo>
                <a:lnTo>
                  <a:pt x="815757" y="1587102"/>
                </a:lnTo>
                <a:lnTo>
                  <a:pt x="785602" y="1591468"/>
                </a:lnTo>
                <a:lnTo>
                  <a:pt x="756258" y="1593786"/>
                </a:lnTo>
                <a:lnTo>
                  <a:pt x="755448" y="1593850"/>
                </a:lnTo>
                <a:lnTo>
                  <a:pt x="725690" y="1593850"/>
                </a:lnTo>
                <a:lnTo>
                  <a:pt x="724881" y="1593786"/>
                </a:lnTo>
                <a:lnTo>
                  <a:pt x="695536" y="1591468"/>
                </a:lnTo>
                <a:lnTo>
                  <a:pt x="665382" y="1587102"/>
                </a:lnTo>
                <a:lnTo>
                  <a:pt x="636417" y="1579559"/>
                </a:lnTo>
                <a:lnTo>
                  <a:pt x="607453" y="1570429"/>
                </a:lnTo>
                <a:lnTo>
                  <a:pt x="578886" y="1558123"/>
                </a:lnTo>
                <a:lnTo>
                  <a:pt x="551509" y="1543831"/>
                </a:lnTo>
                <a:lnTo>
                  <a:pt x="188465" y="1334229"/>
                </a:lnTo>
                <a:lnTo>
                  <a:pt x="162675" y="1317556"/>
                </a:lnTo>
                <a:lnTo>
                  <a:pt x="137679" y="1298899"/>
                </a:lnTo>
                <a:lnTo>
                  <a:pt x="115460" y="1278653"/>
                </a:lnTo>
                <a:lnTo>
                  <a:pt x="94431" y="1256819"/>
                </a:lnTo>
                <a:lnTo>
                  <a:pt x="91101" y="1252724"/>
                </a:lnTo>
                <a:lnTo>
                  <a:pt x="75386" y="1233398"/>
                </a:lnTo>
                <a:lnTo>
                  <a:pt x="66955" y="1221235"/>
                </a:lnTo>
                <a:lnTo>
                  <a:pt x="58325" y="1208786"/>
                </a:lnTo>
                <a:lnTo>
                  <a:pt x="50972" y="1195662"/>
                </a:lnTo>
                <a:lnTo>
                  <a:pt x="43645" y="1182585"/>
                </a:lnTo>
                <a:lnTo>
                  <a:pt x="30155" y="1155591"/>
                </a:lnTo>
                <a:lnTo>
                  <a:pt x="19442" y="1127406"/>
                </a:lnTo>
                <a:lnTo>
                  <a:pt x="11110" y="1098427"/>
                </a:lnTo>
                <a:lnTo>
                  <a:pt x="9320" y="1090033"/>
                </a:lnTo>
                <a:lnTo>
                  <a:pt x="4761" y="1068654"/>
                </a:lnTo>
                <a:lnTo>
                  <a:pt x="3648" y="1057789"/>
                </a:lnTo>
                <a:lnTo>
                  <a:pt x="1587" y="1037690"/>
                </a:lnTo>
                <a:lnTo>
                  <a:pt x="519" y="1016856"/>
                </a:lnTo>
                <a:lnTo>
                  <a:pt x="0" y="1006726"/>
                </a:lnTo>
                <a:lnTo>
                  <a:pt x="0" y="1006475"/>
                </a:lnTo>
                <a:lnTo>
                  <a:pt x="0" y="587521"/>
                </a:lnTo>
                <a:lnTo>
                  <a:pt x="1587" y="556557"/>
                </a:lnTo>
                <a:lnTo>
                  <a:pt x="4761" y="525594"/>
                </a:lnTo>
                <a:lnTo>
                  <a:pt x="11110" y="495820"/>
                </a:lnTo>
                <a:lnTo>
                  <a:pt x="19442" y="466841"/>
                </a:lnTo>
                <a:lnTo>
                  <a:pt x="30155" y="438656"/>
                </a:lnTo>
                <a:lnTo>
                  <a:pt x="43645" y="411662"/>
                </a:lnTo>
                <a:lnTo>
                  <a:pt x="53116" y="394760"/>
                </a:lnTo>
                <a:lnTo>
                  <a:pt x="58325" y="385462"/>
                </a:lnTo>
                <a:lnTo>
                  <a:pt x="64439" y="376642"/>
                </a:lnTo>
                <a:lnTo>
                  <a:pt x="75386" y="360849"/>
                </a:lnTo>
                <a:lnTo>
                  <a:pt x="94431" y="337428"/>
                </a:lnTo>
                <a:lnTo>
                  <a:pt x="95940" y="335861"/>
                </a:lnTo>
                <a:lnTo>
                  <a:pt x="115460" y="315594"/>
                </a:lnTo>
                <a:lnTo>
                  <a:pt x="137679" y="295349"/>
                </a:lnTo>
                <a:lnTo>
                  <a:pt x="162675" y="276691"/>
                </a:lnTo>
                <a:lnTo>
                  <a:pt x="188465" y="260018"/>
                </a:lnTo>
                <a:lnTo>
                  <a:pt x="551509" y="50416"/>
                </a:lnTo>
                <a:lnTo>
                  <a:pt x="578886" y="36125"/>
                </a:lnTo>
                <a:lnTo>
                  <a:pt x="607453" y="23819"/>
                </a:lnTo>
                <a:lnTo>
                  <a:pt x="617464" y="20663"/>
                </a:lnTo>
                <a:lnTo>
                  <a:pt x="636417" y="14688"/>
                </a:lnTo>
                <a:lnTo>
                  <a:pt x="651207" y="11039"/>
                </a:lnTo>
                <a:lnTo>
                  <a:pt x="665382" y="7543"/>
                </a:lnTo>
                <a:lnTo>
                  <a:pt x="695536" y="2382"/>
                </a:lnTo>
                <a:lnTo>
                  <a:pt x="724881" y="64"/>
                </a:lnTo>
                <a:lnTo>
                  <a:pt x="725610" y="7"/>
                </a:lnTo>
                <a:close/>
              </a:path>
            </a:pathLst>
          </a:custGeom>
          <a:gradFill flip="none" rotWithShape="1">
            <a:gsLst>
              <a:gs pos="13000">
                <a:schemeClr val="accent1"/>
              </a:gs>
              <a:gs pos="100000">
                <a:schemeClr val="accent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1117540" y="3242067"/>
            <a:ext cx="3028194" cy="84377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000">
                <a:solidFill>
                  <a:schemeClr val="accent5"/>
                </a:solidFill>
              </a:defRPr>
            </a:lvl1pPr>
            <a:lvl2pPr>
              <a:lnSpc>
                <a:spcPct val="150000"/>
              </a:lnSpc>
              <a:defRPr sz="3200"/>
            </a:lvl2pPr>
            <a:lvl3pPr>
              <a:lnSpc>
                <a:spcPct val="150000"/>
              </a:lnSpc>
              <a:defRPr sz="3200"/>
            </a:lvl3pPr>
            <a:lvl4pPr>
              <a:lnSpc>
                <a:spcPct val="150000"/>
              </a:lnSpc>
              <a:defRPr sz="3200"/>
            </a:lvl4pPr>
            <a:lvl5pPr>
              <a:lnSpc>
                <a:spcPct val="150000"/>
              </a:lnSpc>
              <a:defRPr sz="3200"/>
            </a:lvl5pPr>
          </a:lstStyle>
          <a:p>
            <a:pPr lvl="0"/>
            <a:r>
              <a:rPr lang="nl-NL" dirty="0"/>
              <a:t>xxx</a:t>
            </a:r>
            <a:endParaRPr lang="nl-BE" dirty="0"/>
          </a:p>
        </p:txBody>
      </p:sp>
      <p:sp>
        <p:nvSpPr>
          <p:cNvPr id="10" name="Tijdelijke aanduiding vo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4581902" y="3229366"/>
            <a:ext cx="3028194" cy="84377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000">
                <a:solidFill>
                  <a:schemeClr val="accent5"/>
                </a:solidFill>
              </a:defRPr>
            </a:lvl1pPr>
            <a:lvl2pPr>
              <a:lnSpc>
                <a:spcPct val="150000"/>
              </a:lnSpc>
              <a:defRPr sz="3200"/>
            </a:lvl2pPr>
            <a:lvl3pPr>
              <a:lnSpc>
                <a:spcPct val="150000"/>
              </a:lnSpc>
              <a:defRPr sz="3200"/>
            </a:lvl3pPr>
            <a:lvl4pPr>
              <a:lnSpc>
                <a:spcPct val="150000"/>
              </a:lnSpc>
              <a:defRPr sz="3200"/>
            </a:lvl4pPr>
            <a:lvl5pPr>
              <a:lnSpc>
                <a:spcPct val="150000"/>
              </a:lnSpc>
              <a:defRPr sz="3200"/>
            </a:lvl5pPr>
          </a:lstStyle>
          <a:p>
            <a:pPr lvl="0"/>
            <a:r>
              <a:rPr lang="nl-NL" dirty="0"/>
              <a:t>xxx</a:t>
            </a:r>
            <a:endParaRPr lang="nl-BE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046265" y="3229366"/>
            <a:ext cx="3028194" cy="84377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000">
                <a:solidFill>
                  <a:schemeClr val="accent5"/>
                </a:solidFill>
              </a:defRPr>
            </a:lvl1pPr>
            <a:lvl2pPr>
              <a:lnSpc>
                <a:spcPct val="150000"/>
              </a:lnSpc>
              <a:defRPr sz="3200"/>
            </a:lvl2pPr>
            <a:lvl3pPr>
              <a:lnSpc>
                <a:spcPct val="150000"/>
              </a:lnSpc>
              <a:defRPr sz="3200"/>
            </a:lvl3pPr>
            <a:lvl4pPr>
              <a:lnSpc>
                <a:spcPct val="150000"/>
              </a:lnSpc>
              <a:defRPr sz="3200"/>
            </a:lvl4pPr>
            <a:lvl5pPr>
              <a:lnSpc>
                <a:spcPct val="150000"/>
              </a:lnSpc>
              <a:defRPr sz="3200"/>
            </a:lvl5pPr>
          </a:lstStyle>
          <a:p>
            <a:pPr lvl="0"/>
            <a:r>
              <a:rPr lang="nl-NL" dirty="0"/>
              <a:t>xxx</a:t>
            </a:r>
            <a:endParaRPr lang="nl-BE" dirty="0"/>
          </a:p>
        </p:txBody>
      </p:sp>
      <p:sp>
        <p:nvSpPr>
          <p:cNvPr id="12" name="Tijdelijke aanduiding voor tekst 10"/>
          <p:cNvSpPr>
            <a:spLocks noGrp="1"/>
          </p:cNvSpPr>
          <p:nvPr>
            <p:ph type="body" sz="quarter" idx="19" hasCustomPrompt="1"/>
          </p:nvPr>
        </p:nvSpPr>
        <p:spPr>
          <a:xfrm>
            <a:off x="1117540" y="4457701"/>
            <a:ext cx="3028194" cy="1855790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defRPr sz="3200">
                <a:solidFill>
                  <a:schemeClr val="accent6"/>
                </a:solidFill>
              </a:defRPr>
            </a:lvl1pPr>
            <a:lvl2pPr>
              <a:lnSpc>
                <a:spcPct val="150000"/>
              </a:lnSpc>
              <a:defRPr sz="3200"/>
            </a:lvl2pPr>
            <a:lvl3pPr>
              <a:lnSpc>
                <a:spcPct val="150000"/>
              </a:lnSpc>
              <a:defRPr sz="3200"/>
            </a:lvl3pPr>
            <a:lvl4pPr>
              <a:lnSpc>
                <a:spcPct val="150000"/>
              </a:lnSpc>
              <a:defRPr sz="3200"/>
            </a:lvl4pPr>
            <a:lvl5pPr>
              <a:lnSpc>
                <a:spcPct val="150000"/>
              </a:lnSpc>
              <a:defRPr sz="3200"/>
            </a:lvl5pPr>
          </a:lstStyle>
          <a:p>
            <a:pPr lvl="0"/>
            <a:r>
              <a:rPr lang="nl-NL" dirty="0"/>
              <a:t>xxx</a:t>
            </a:r>
            <a:endParaRPr lang="nl-BE" dirty="0"/>
          </a:p>
        </p:txBody>
      </p:sp>
      <p:sp>
        <p:nvSpPr>
          <p:cNvPr id="13" name="Tijdelijke aanduiding voor tekst 10"/>
          <p:cNvSpPr>
            <a:spLocks noGrp="1"/>
          </p:cNvSpPr>
          <p:nvPr>
            <p:ph type="body" sz="quarter" idx="20" hasCustomPrompt="1"/>
          </p:nvPr>
        </p:nvSpPr>
        <p:spPr>
          <a:xfrm>
            <a:off x="4581902" y="4445000"/>
            <a:ext cx="3028194" cy="1855790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defRPr sz="3200">
                <a:solidFill>
                  <a:schemeClr val="accent6"/>
                </a:solidFill>
              </a:defRPr>
            </a:lvl1pPr>
            <a:lvl2pPr>
              <a:lnSpc>
                <a:spcPct val="150000"/>
              </a:lnSpc>
              <a:defRPr sz="3200"/>
            </a:lvl2pPr>
            <a:lvl3pPr>
              <a:lnSpc>
                <a:spcPct val="150000"/>
              </a:lnSpc>
              <a:defRPr sz="3200"/>
            </a:lvl3pPr>
            <a:lvl4pPr>
              <a:lnSpc>
                <a:spcPct val="150000"/>
              </a:lnSpc>
              <a:defRPr sz="3200"/>
            </a:lvl4pPr>
            <a:lvl5pPr>
              <a:lnSpc>
                <a:spcPct val="150000"/>
              </a:lnSpc>
              <a:defRPr sz="3200"/>
            </a:lvl5pPr>
          </a:lstStyle>
          <a:p>
            <a:pPr lvl="0"/>
            <a:r>
              <a:rPr lang="nl-NL" dirty="0"/>
              <a:t>xxx</a:t>
            </a:r>
            <a:endParaRPr lang="nl-BE" dirty="0"/>
          </a:p>
        </p:txBody>
      </p:sp>
      <p:sp>
        <p:nvSpPr>
          <p:cNvPr id="14" name="Tijdelijke aanduiding voor tekst 10"/>
          <p:cNvSpPr>
            <a:spLocks noGrp="1"/>
          </p:cNvSpPr>
          <p:nvPr>
            <p:ph type="body" sz="quarter" idx="21" hasCustomPrompt="1"/>
          </p:nvPr>
        </p:nvSpPr>
        <p:spPr>
          <a:xfrm>
            <a:off x="8046265" y="4445000"/>
            <a:ext cx="3028194" cy="1855790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defRPr sz="3200">
                <a:solidFill>
                  <a:schemeClr val="accent6"/>
                </a:solidFill>
              </a:defRPr>
            </a:lvl1pPr>
            <a:lvl2pPr>
              <a:lnSpc>
                <a:spcPct val="150000"/>
              </a:lnSpc>
              <a:defRPr sz="3200"/>
            </a:lvl2pPr>
            <a:lvl3pPr>
              <a:lnSpc>
                <a:spcPct val="150000"/>
              </a:lnSpc>
              <a:defRPr sz="3200"/>
            </a:lvl3pPr>
            <a:lvl4pPr>
              <a:lnSpc>
                <a:spcPct val="150000"/>
              </a:lnSpc>
              <a:defRPr sz="3200"/>
            </a:lvl4pPr>
            <a:lvl5pPr>
              <a:lnSpc>
                <a:spcPct val="150000"/>
              </a:lnSpc>
              <a:defRPr sz="3200"/>
            </a:lvl5pPr>
          </a:lstStyle>
          <a:p>
            <a:pPr lvl="0"/>
            <a:r>
              <a:rPr lang="nl-NL" dirty="0"/>
              <a:t>xxx</a:t>
            </a:r>
            <a:endParaRPr lang="nl-BE" dirty="0"/>
          </a:p>
        </p:txBody>
      </p:sp>
      <p:sp>
        <p:nvSpPr>
          <p:cNvPr id="19" name="Tijdelijke aanduiding voor afbeelding 18"/>
          <p:cNvSpPr>
            <a:spLocks noGrp="1"/>
          </p:cNvSpPr>
          <p:nvPr>
            <p:ph type="pic" sz="quarter" idx="22"/>
          </p:nvPr>
        </p:nvSpPr>
        <p:spPr>
          <a:xfrm>
            <a:off x="2288136" y="1443581"/>
            <a:ext cx="687003" cy="68700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0" name="Tijdelijke aanduiding voor afbeelding 18"/>
          <p:cNvSpPr>
            <a:spLocks noGrp="1"/>
          </p:cNvSpPr>
          <p:nvPr>
            <p:ph type="pic" sz="quarter" idx="23"/>
          </p:nvPr>
        </p:nvSpPr>
        <p:spPr>
          <a:xfrm>
            <a:off x="5752498" y="1443581"/>
            <a:ext cx="687003" cy="68700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1" name="Tijdelijke aanduiding voor afbeelding 18"/>
          <p:cNvSpPr>
            <a:spLocks noGrp="1"/>
          </p:cNvSpPr>
          <p:nvPr>
            <p:ph type="pic" sz="quarter" idx="24"/>
          </p:nvPr>
        </p:nvSpPr>
        <p:spPr>
          <a:xfrm>
            <a:off x="9216861" y="1443581"/>
            <a:ext cx="687003" cy="68700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218004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0">
            <a:extLst>
              <a:ext uri="{FF2B5EF4-FFF2-40B4-BE49-F238E27FC236}">
                <a16:creationId xmlns:a16="http://schemas.microsoft.com/office/drawing/2014/main" id="{203B2C78-8130-46E6-B9A7-20948598104D}"/>
              </a:ext>
            </a:extLst>
          </p:cNvPr>
          <p:cNvSpPr/>
          <p:nvPr userDrawn="1"/>
        </p:nvSpPr>
        <p:spPr>
          <a:xfrm rot="5400000">
            <a:off x="-1871663" y="1871663"/>
            <a:ext cx="6858000" cy="3114675"/>
          </a:xfrm>
          <a:custGeom>
            <a:avLst/>
            <a:gdLst>
              <a:gd name="connsiteX0" fmla="*/ 0 w 6858000"/>
              <a:gd name="connsiteY0" fmla="*/ 3114675 h 3114675"/>
              <a:gd name="connsiteX1" fmla="*/ 0 w 6858000"/>
              <a:gd name="connsiteY1" fmla="*/ 1627972 h 3114675"/>
              <a:gd name="connsiteX2" fmla="*/ 74395 w 6858000"/>
              <a:gd name="connsiteY2" fmla="*/ 1579876 h 3114675"/>
              <a:gd name="connsiteX3" fmla="*/ 2280264 w 6858000"/>
              <a:gd name="connsiteY3" fmla="*/ 306329 h 3114675"/>
              <a:gd name="connsiteX4" fmla="*/ 2446608 w 6858000"/>
              <a:gd name="connsiteY4" fmla="*/ 219497 h 3114675"/>
              <a:gd name="connsiteX5" fmla="*/ 2620182 w 6858000"/>
              <a:gd name="connsiteY5" fmla="*/ 144725 h 3114675"/>
              <a:gd name="connsiteX6" fmla="*/ 2681009 w 6858000"/>
              <a:gd name="connsiteY6" fmla="*/ 125549 h 3114675"/>
              <a:gd name="connsiteX7" fmla="*/ 2796169 w 6858000"/>
              <a:gd name="connsiteY7" fmla="*/ 89245 h 3114675"/>
              <a:gd name="connsiteX8" fmla="*/ 2886033 w 6858000"/>
              <a:gd name="connsiteY8" fmla="*/ 67073 h 3114675"/>
              <a:gd name="connsiteX9" fmla="*/ 2972161 w 6858000"/>
              <a:gd name="connsiteY9" fmla="*/ 45832 h 3114675"/>
              <a:gd name="connsiteX10" fmla="*/ 3155378 w 6858000"/>
              <a:gd name="connsiteY10" fmla="*/ 14473 h 3114675"/>
              <a:gd name="connsiteX11" fmla="*/ 3333679 w 6858000"/>
              <a:gd name="connsiteY11" fmla="*/ 389 h 3114675"/>
              <a:gd name="connsiteX12" fmla="*/ 3338109 w 6858000"/>
              <a:gd name="connsiteY12" fmla="*/ 43 h 3114675"/>
              <a:gd name="connsiteX13" fmla="*/ 3338595 w 6858000"/>
              <a:gd name="connsiteY13" fmla="*/ 0 h 3114675"/>
              <a:gd name="connsiteX14" fmla="*/ 3519406 w 6858000"/>
              <a:gd name="connsiteY14" fmla="*/ 0 h 3114675"/>
              <a:gd name="connsiteX15" fmla="*/ 3524321 w 6858000"/>
              <a:gd name="connsiteY15" fmla="*/ 389 h 3114675"/>
              <a:gd name="connsiteX16" fmla="*/ 3702623 w 6858000"/>
              <a:gd name="connsiteY16" fmla="*/ 14473 h 3114675"/>
              <a:gd name="connsiteX17" fmla="*/ 3885845 w 6858000"/>
              <a:gd name="connsiteY17" fmla="*/ 45832 h 3114675"/>
              <a:gd name="connsiteX18" fmla="*/ 3971967 w 6858000"/>
              <a:gd name="connsiteY18" fmla="*/ 67073 h 3114675"/>
              <a:gd name="connsiteX19" fmla="*/ 4061832 w 6858000"/>
              <a:gd name="connsiteY19" fmla="*/ 89245 h 3114675"/>
              <a:gd name="connsiteX20" fmla="*/ 4237818 w 6858000"/>
              <a:gd name="connsiteY20" fmla="*/ 144725 h 3114675"/>
              <a:gd name="connsiteX21" fmla="*/ 4325933 w 6858000"/>
              <a:gd name="connsiteY21" fmla="*/ 183211 h 3114675"/>
              <a:gd name="connsiteX22" fmla="*/ 4408986 w 6858000"/>
              <a:gd name="connsiteY22" fmla="*/ 219497 h 3114675"/>
              <a:gd name="connsiteX23" fmla="*/ 4537762 w 6858000"/>
              <a:gd name="connsiteY23" fmla="*/ 286716 h 3114675"/>
              <a:gd name="connsiteX24" fmla="*/ 4575330 w 6858000"/>
              <a:gd name="connsiteY24" fmla="*/ 306329 h 3114675"/>
              <a:gd name="connsiteX25" fmla="*/ 5172714 w 6858000"/>
              <a:gd name="connsiteY25" fmla="*/ 650852 h 3114675"/>
              <a:gd name="connsiteX26" fmla="*/ 6783606 w 6858000"/>
              <a:gd name="connsiteY26" fmla="*/ 1579876 h 3114675"/>
              <a:gd name="connsiteX27" fmla="*/ 6845721 w 6858000"/>
              <a:gd name="connsiteY27" fmla="*/ 1620033 h 3114675"/>
              <a:gd name="connsiteX28" fmla="*/ 6858000 w 6858000"/>
              <a:gd name="connsiteY28" fmla="*/ 1627971 h 3114675"/>
              <a:gd name="connsiteX29" fmla="*/ 6858000 w 6858000"/>
              <a:gd name="connsiteY29" fmla="*/ 3114675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858000" h="3114675">
                <a:moveTo>
                  <a:pt x="0" y="3114675"/>
                </a:moveTo>
                <a:lnTo>
                  <a:pt x="0" y="1627972"/>
                </a:lnTo>
                <a:lnTo>
                  <a:pt x="74395" y="1579876"/>
                </a:lnTo>
                <a:lnTo>
                  <a:pt x="2280264" y="306329"/>
                </a:lnTo>
                <a:lnTo>
                  <a:pt x="2446608" y="219497"/>
                </a:lnTo>
                <a:lnTo>
                  <a:pt x="2620182" y="144725"/>
                </a:lnTo>
                <a:lnTo>
                  <a:pt x="2681009" y="125549"/>
                </a:lnTo>
                <a:lnTo>
                  <a:pt x="2796169" y="89245"/>
                </a:lnTo>
                <a:lnTo>
                  <a:pt x="2886033" y="67073"/>
                </a:lnTo>
                <a:lnTo>
                  <a:pt x="2972161" y="45832"/>
                </a:lnTo>
                <a:lnTo>
                  <a:pt x="3155378" y="14473"/>
                </a:lnTo>
                <a:lnTo>
                  <a:pt x="3333679" y="389"/>
                </a:lnTo>
                <a:lnTo>
                  <a:pt x="3338109" y="43"/>
                </a:lnTo>
                <a:lnTo>
                  <a:pt x="3338595" y="0"/>
                </a:lnTo>
                <a:lnTo>
                  <a:pt x="3519406" y="0"/>
                </a:lnTo>
                <a:lnTo>
                  <a:pt x="3524321" y="389"/>
                </a:lnTo>
                <a:lnTo>
                  <a:pt x="3702623" y="14473"/>
                </a:lnTo>
                <a:lnTo>
                  <a:pt x="3885845" y="45832"/>
                </a:lnTo>
                <a:lnTo>
                  <a:pt x="3971967" y="67073"/>
                </a:lnTo>
                <a:lnTo>
                  <a:pt x="4061832" y="89245"/>
                </a:lnTo>
                <a:lnTo>
                  <a:pt x="4237818" y="144725"/>
                </a:lnTo>
                <a:lnTo>
                  <a:pt x="4325933" y="183211"/>
                </a:lnTo>
                <a:lnTo>
                  <a:pt x="4408986" y="219497"/>
                </a:lnTo>
                <a:lnTo>
                  <a:pt x="4537762" y="286716"/>
                </a:lnTo>
                <a:lnTo>
                  <a:pt x="4575330" y="306329"/>
                </a:lnTo>
                <a:lnTo>
                  <a:pt x="5172714" y="650852"/>
                </a:lnTo>
                <a:lnTo>
                  <a:pt x="6783606" y="1579876"/>
                </a:lnTo>
                <a:lnTo>
                  <a:pt x="6845721" y="1620033"/>
                </a:lnTo>
                <a:lnTo>
                  <a:pt x="6858000" y="1627971"/>
                </a:lnTo>
                <a:lnTo>
                  <a:pt x="6858000" y="3114675"/>
                </a:lnTo>
                <a:close/>
              </a:path>
            </a:pathLst>
          </a:custGeom>
          <a:gradFill flip="none" rotWithShape="1">
            <a:gsLst>
              <a:gs pos="13000">
                <a:schemeClr val="accent1"/>
              </a:gs>
              <a:gs pos="100000">
                <a:schemeClr val="accent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14">
            <a:extLst>
              <a:ext uri="{FF2B5EF4-FFF2-40B4-BE49-F238E27FC236}">
                <a16:creationId xmlns:a16="http://schemas.microsoft.com/office/drawing/2014/main" id="{D2AF6610-466B-4541-8823-B273A1B411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0" y="1129169"/>
            <a:ext cx="8540500" cy="5158462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6B4BE75F-44B8-437B-82B6-08E4AD93EB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01850" y="1428750"/>
            <a:ext cx="6394450" cy="401193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714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laptop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0">
            <a:extLst>
              <a:ext uri="{FF2B5EF4-FFF2-40B4-BE49-F238E27FC236}">
                <a16:creationId xmlns:a16="http://schemas.microsoft.com/office/drawing/2014/main" id="{203B2C78-8130-46E6-B9A7-20948598104D}"/>
              </a:ext>
            </a:extLst>
          </p:cNvPr>
          <p:cNvSpPr/>
          <p:nvPr userDrawn="1"/>
        </p:nvSpPr>
        <p:spPr>
          <a:xfrm rot="5400000">
            <a:off x="-1871663" y="1871663"/>
            <a:ext cx="6858000" cy="3114675"/>
          </a:xfrm>
          <a:custGeom>
            <a:avLst/>
            <a:gdLst>
              <a:gd name="connsiteX0" fmla="*/ 0 w 6858000"/>
              <a:gd name="connsiteY0" fmla="*/ 3114675 h 3114675"/>
              <a:gd name="connsiteX1" fmla="*/ 0 w 6858000"/>
              <a:gd name="connsiteY1" fmla="*/ 1627972 h 3114675"/>
              <a:gd name="connsiteX2" fmla="*/ 74395 w 6858000"/>
              <a:gd name="connsiteY2" fmla="*/ 1579876 h 3114675"/>
              <a:gd name="connsiteX3" fmla="*/ 2280264 w 6858000"/>
              <a:gd name="connsiteY3" fmla="*/ 306329 h 3114675"/>
              <a:gd name="connsiteX4" fmla="*/ 2446608 w 6858000"/>
              <a:gd name="connsiteY4" fmla="*/ 219497 h 3114675"/>
              <a:gd name="connsiteX5" fmla="*/ 2620182 w 6858000"/>
              <a:gd name="connsiteY5" fmla="*/ 144725 h 3114675"/>
              <a:gd name="connsiteX6" fmla="*/ 2681009 w 6858000"/>
              <a:gd name="connsiteY6" fmla="*/ 125549 h 3114675"/>
              <a:gd name="connsiteX7" fmla="*/ 2796169 w 6858000"/>
              <a:gd name="connsiteY7" fmla="*/ 89245 h 3114675"/>
              <a:gd name="connsiteX8" fmla="*/ 2886033 w 6858000"/>
              <a:gd name="connsiteY8" fmla="*/ 67073 h 3114675"/>
              <a:gd name="connsiteX9" fmla="*/ 2972161 w 6858000"/>
              <a:gd name="connsiteY9" fmla="*/ 45832 h 3114675"/>
              <a:gd name="connsiteX10" fmla="*/ 3155378 w 6858000"/>
              <a:gd name="connsiteY10" fmla="*/ 14473 h 3114675"/>
              <a:gd name="connsiteX11" fmla="*/ 3333679 w 6858000"/>
              <a:gd name="connsiteY11" fmla="*/ 389 h 3114675"/>
              <a:gd name="connsiteX12" fmla="*/ 3338109 w 6858000"/>
              <a:gd name="connsiteY12" fmla="*/ 43 h 3114675"/>
              <a:gd name="connsiteX13" fmla="*/ 3338595 w 6858000"/>
              <a:gd name="connsiteY13" fmla="*/ 0 h 3114675"/>
              <a:gd name="connsiteX14" fmla="*/ 3519406 w 6858000"/>
              <a:gd name="connsiteY14" fmla="*/ 0 h 3114675"/>
              <a:gd name="connsiteX15" fmla="*/ 3524321 w 6858000"/>
              <a:gd name="connsiteY15" fmla="*/ 389 h 3114675"/>
              <a:gd name="connsiteX16" fmla="*/ 3702623 w 6858000"/>
              <a:gd name="connsiteY16" fmla="*/ 14473 h 3114675"/>
              <a:gd name="connsiteX17" fmla="*/ 3885845 w 6858000"/>
              <a:gd name="connsiteY17" fmla="*/ 45832 h 3114675"/>
              <a:gd name="connsiteX18" fmla="*/ 3971967 w 6858000"/>
              <a:gd name="connsiteY18" fmla="*/ 67073 h 3114675"/>
              <a:gd name="connsiteX19" fmla="*/ 4061832 w 6858000"/>
              <a:gd name="connsiteY19" fmla="*/ 89245 h 3114675"/>
              <a:gd name="connsiteX20" fmla="*/ 4237818 w 6858000"/>
              <a:gd name="connsiteY20" fmla="*/ 144725 h 3114675"/>
              <a:gd name="connsiteX21" fmla="*/ 4325933 w 6858000"/>
              <a:gd name="connsiteY21" fmla="*/ 183211 h 3114675"/>
              <a:gd name="connsiteX22" fmla="*/ 4408986 w 6858000"/>
              <a:gd name="connsiteY22" fmla="*/ 219497 h 3114675"/>
              <a:gd name="connsiteX23" fmla="*/ 4537762 w 6858000"/>
              <a:gd name="connsiteY23" fmla="*/ 286716 h 3114675"/>
              <a:gd name="connsiteX24" fmla="*/ 4575330 w 6858000"/>
              <a:gd name="connsiteY24" fmla="*/ 306329 h 3114675"/>
              <a:gd name="connsiteX25" fmla="*/ 5172714 w 6858000"/>
              <a:gd name="connsiteY25" fmla="*/ 650852 h 3114675"/>
              <a:gd name="connsiteX26" fmla="*/ 6783606 w 6858000"/>
              <a:gd name="connsiteY26" fmla="*/ 1579876 h 3114675"/>
              <a:gd name="connsiteX27" fmla="*/ 6845721 w 6858000"/>
              <a:gd name="connsiteY27" fmla="*/ 1620033 h 3114675"/>
              <a:gd name="connsiteX28" fmla="*/ 6858000 w 6858000"/>
              <a:gd name="connsiteY28" fmla="*/ 1627971 h 3114675"/>
              <a:gd name="connsiteX29" fmla="*/ 6858000 w 6858000"/>
              <a:gd name="connsiteY29" fmla="*/ 3114675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858000" h="3114675">
                <a:moveTo>
                  <a:pt x="0" y="3114675"/>
                </a:moveTo>
                <a:lnTo>
                  <a:pt x="0" y="1627972"/>
                </a:lnTo>
                <a:lnTo>
                  <a:pt x="74395" y="1579876"/>
                </a:lnTo>
                <a:lnTo>
                  <a:pt x="2280264" y="306329"/>
                </a:lnTo>
                <a:lnTo>
                  <a:pt x="2446608" y="219497"/>
                </a:lnTo>
                <a:lnTo>
                  <a:pt x="2620182" y="144725"/>
                </a:lnTo>
                <a:lnTo>
                  <a:pt x="2681009" y="125549"/>
                </a:lnTo>
                <a:lnTo>
                  <a:pt x="2796169" y="89245"/>
                </a:lnTo>
                <a:lnTo>
                  <a:pt x="2886033" y="67073"/>
                </a:lnTo>
                <a:lnTo>
                  <a:pt x="2972161" y="45832"/>
                </a:lnTo>
                <a:lnTo>
                  <a:pt x="3155378" y="14473"/>
                </a:lnTo>
                <a:lnTo>
                  <a:pt x="3333679" y="389"/>
                </a:lnTo>
                <a:lnTo>
                  <a:pt x="3338109" y="43"/>
                </a:lnTo>
                <a:lnTo>
                  <a:pt x="3338595" y="0"/>
                </a:lnTo>
                <a:lnTo>
                  <a:pt x="3519406" y="0"/>
                </a:lnTo>
                <a:lnTo>
                  <a:pt x="3524321" y="389"/>
                </a:lnTo>
                <a:lnTo>
                  <a:pt x="3702623" y="14473"/>
                </a:lnTo>
                <a:lnTo>
                  <a:pt x="3885845" y="45832"/>
                </a:lnTo>
                <a:lnTo>
                  <a:pt x="3971967" y="67073"/>
                </a:lnTo>
                <a:lnTo>
                  <a:pt x="4061832" y="89245"/>
                </a:lnTo>
                <a:lnTo>
                  <a:pt x="4237818" y="144725"/>
                </a:lnTo>
                <a:lnTo>
                  <a:pt x="4325933" y="183211"/>
                </a:lnTo>
                <a:lnTo>
                  <a:pt x="4408986" y="219497"/>
                </a:lnTo>
                <a:lnTo>
                  <a:pt x="4537762" y="286716"/>
                </a:lnTo>
                <a:lnTo>
                  <a:pt x="4575330" y="306329"/>
                </a:lnTo>
                <a:lnTo>
                  <a:pt x="5172714" y="650852"/>
                </a:lnTo>
                <a:lnTo>
                  <a:pt x="6783606" y="1579876"/>
                </a:lnTo>
                <a:lnTo>
                  <a:pt x="6845721" y="1620033"/>
                </a:lnTo>
                <a:lnTo>
                  <a:pt x="6858000" y="1627971"/>
                </a:lnTo>
                <a:lnTo>
                  <a:pt x="6858000" y="3114675"/>
                </a:lnTo>
                <a:close/>
              </a:path>
            </a:pathLst>
          </a:custGeom>
          <a:gradFill flip="none" rotWithShape="1">
            <a:gsLst>
              <a:gs pos="13000">
                <a:schemeClr val="accent1"/>
              </a:gs>
              <a:gs pos="100000">
                <a:schemeClr val="accent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14">
            <a:extLst>
              <a:ext uri="{FF2B5EF4-FFF2-40B4-BE49-F238E27FC236}">
                <a16:creationId xmlns:a16="http://schemas.microsoft.com/office/drawing/2014/main" id="{D2AF6610-466B-4541-8823-B273A1B411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0" y="1548269"/>
            <a:ext cx="6499058" cy="3925431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6B4BE75F-44B8-437B-82B6-08E4AD93EB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3450" y="1784350"/>
            <a:ext cx="4865979" cy="3052955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5" name="Tijdelijke aanduiding voor tekst 10"/>
          <p:cNvSpPr>
            <a:spLocks noGrp="1"/>
          </p:cNvSpPr>
          <p:nvPr>
            <p:ph type="body" sz="quarter" idx="15"/>
          </p:nvPr>
        </p:nvSpPr>
        <p:spPr>
          <a:xfrm>
            <a:off x="6959601" y="547688"/>
            <a:ext cx="4711700" cy="5762625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50000"/>
              </a:lnSpc>
              <a:defRPr sz="3200"/>
            </a:lvl1pPr>
            <a:lvl2pPr>
              <a:lnSpc>
                <a:spcPct val="150000"/>
              </a:lnSpc>
              <a:defRPr sz="3200"/>
            </a:lvl2pPr>
            <a:lvl3pPr>
              <a:lnSpc>
                <a:spcPct val="150000"/>
              </a:lnSpc>
              <a:defRPr sz="3200"/>
            </a:lvl3pPr>
            <a:lvl4pPr>
              <a:lnSpc>
                <a:spcPct val="150000"/>
              </a:lnSpc>
              <a:defRPr sz="3200"/>
            </a:lvl4pPr>
            <a:lvl5pPr>
              <a:lnSpc>
                <a:spcPct val="150000"/>
              </a:lnSpc>
              <a:defRPr sz="3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470181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/ conclusies,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7">
            <a:extLst>
              <a:ext uri="{FF2B5EF4-FFF2-40B4-BE49-F238E27FC236}">
                <a16:creationId xmlns:a16="http://schemas.microsoft.com/office/drawing/2014/main" id="{83197F2C-332A-4801-96EA-B436340B18CE}"/>
              </a:ext>
            </a:extLst>
          </p:cNvPr>
          <p:cNvSpPr/>
          <p:nvPr userDrawn="1"/>
        </p:nvSpPr>
        <p:spPr>
          <a:xfrm rot="5400000" flipH="1">
            <a:off x="-2848697" y="775482"/>
            <a:ext cx="6858000" cy="5307036"/>
          </a:xfrm>
          <a:custGeom>
            <a:avLst/>
            <a:gdLst>
              <a:gd name="connsiteX0" fmla="*/ 0 w 6858000"/>
              <a:gd name="connsiteY0" fmla="*/ 5307036 h 5307036"/>
              <a:gd name="connsiteX1" fmla="*/ 0 w 6858000"/>
              <a:gd name="connsiteY1" fmla="*/ 1627972 h 5307036"/>
              <a:gd name="connsiteX2" fmla="*/ 74395 w 6858000"/>
              <a:gd name="connsiteY2" fmla="*/ 1579876 h 5307036"/>
              <a:gd name="connsiteX3" fmla="*/ 2280264 w 6858000"/>
              <a:gd name="connsiteY3" fmla="*/ 306329 h 5307036"/>
              <a:gd name="connsiteX4" fmla="*/ 2446608 w 6858000"/>
              <a:gd name="connsiteY4" fmla="*/ 219497 h 5307036"/>
              <a:gd name="connsiteX5" fmla="*/ 2620182 w 6858000"/>
              <a:gd name="connsiteY5" fmla="*/ 144725 h 5307036"/>
              <a:gd name="connsiteX6" fmla="*/ 2681009 w 6858000"/>
              <a:gd name="connsiteY6" fmla="*/ 125549 h 5307036"/>
              <a:gd name="connsiteX7" fmla="*/ 2796169 w 6858000"/>
              <a:gd name="connsiteY7" fmla="*/ 89245 h 5307036"/>
              <a:gd name="connsiteX8" fmla="*/ 2886033 w 6858000"/>
              <a:gd name="connsiteY8" fmla="*/ 67073 h 5307036"/>
              <a:gd name="connsiteX9" fmla="*/ 2972161 w 6858000"/>
              <a:gd name="connsiteY9" fmla="*/ 45832 h 5307036"/>
              <a:gd name="connsiteX10" fmla="*/ 3155378 w 6858000"/>
              <a:gd name="connsiteY10" fmla="*/ 14473 h 5307036"/>
              <a:gd name="connsiteX11" fmla="*/ 3333679 w 6858000"/>
              <a:gd name="connsiteY11" fmla="*/ 389 h 5307036"/>
              <a:gd name="connsiteX12" fmla="*/ 3338109 w 6858000"/>
              <a:gd name="connsiteY12" fmla="*/ 43 h 5307036"/>
              <a:gd name="connsiteX13" fmla="*/ 3338595 w 6858000"/>
              <a:gd name="connsiteY13" fmla="*/ 0 h 5307036"/>
              <a:gd name="connsiteX14" fmla="*/ 3519406 w 6858000"/>
              <a:gd name="connsiteY14" fmla="*/ 0 h 5307036"/>
              <a:gd name="connsiteX15" fmla="*/ 3524321 w 6858000"/>
              <a:gd name="connsiteY15" fmla="*/ 389 h 5307036"/>
              <a:gd name="connsiteX16" fmla="*/ 3702623 w 6858000"/>
              <a:gd name="connsiteY16" fmla="*/ 14473 h 5307036"/>
              <a:gd name="connsiteX17" fmla="*/ 3885845 w 6858000"/>
              <a:gd name="connsiteY17" fmla="*/ 45832 h 5307036"/>
              <a:gd name="connsiteX18" fmla="*/ 3971967 w 6858000"/>
              <a:gd name="connsiteY18" fmla="*/ 67073 h 5307036"/>
              <a:gd name="connsiteX19" fmla="*/ 4061832 w 6858000"/>
              <a:gd name="connsiteY19" fmla="*/ 89245 h 5307036"/>
              <a:gd name="connsiteX20" fmla="*/ 4237818 w 6858000"/>
              <a:gd name="connsiteY20" fmla="*/ 144725 h 5307036"/>
              <a:gd name="connsiteX21" fmla="*/ 4325933 w 6858000"/>
              <a:gd name="connsiteY21" fmla="*/ 183211 h 5307036"/>
              <a:gd name="connsiteX22" fmla="*/ 4408986 w 6858000"/>
              <a:gd name="connsiteY22" fmla="*/ 219497 h 5307036"/>
              <a:gd name="connsiteX23" fmla="*/ 4537762 w 6858000"/>
              <a:gd name="connsiteY23" fmla="*/ 286716 h 5307036"/>
              <a:gd name="connsiteX24" fmla="*/ 4575330 w 6858000"/>
              <a:gd name="connsiteY24" fmla="*/ 306329 h 5307036"/>
              <a:gd name="connsiteX25" fmla="*/ 5172714 w 6858000"/>
              <a:gd name="connsiteY25" fmla="*/ 650852 h 5307036"/>
              <a:gd name="connsiteX26" fmla="*/ 6783606 w 6858000"/>
              <a:gd name="connsiteY26" fmla="*/ 1579876 h 5307036"/>
              <a:gd name="connsiteX27" fmla="*/ 6845721 w 6858000"/>
              <a:gd name="connsiteY27" fmla="*/ 1620033 h 5307036"/>
              <a:gd name="connsiteX28" fmla="*/ 6858000 w 6858000"/>
              <a:gd name="connsiteY28" fmla="*/ 1627971 h 5307036"/>
              <a:gd name="connsiteX29" fmla="*/ 6858000 w 6858000"/>
              <a:gd name="connsiteY29" fmla="*/ 5307036 h 530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858000" h="5307036">
                <a:moveTo>
                  <a:pt x="0" y="5307036"/>
                </a:moveTo>
                <a:lnTo>
                  <a:pt x="0" y="1627972"/>
                </a:lnTo>
                <a:lnTo>
                  <a:pt x="74395" y="1579876"/>
                </a:lnTo>
                <a:lnTo>
                  <a:pt x="2280264" y="306329"/>
                </a:lnTo>
                <a:lnTo>
                  <a:pt x="2446608" y="219497"/>
                </a:lnTo>
                <a:lnTo>
                  <a:pt x="2620182" y="144725"/>
                </a:lnTo>
                <a:lnTo>
                  <a:pt x="2681009" y="125549"/>
                </a:lnTo>
                <a:lnTo>
                  <a:pt x="2796169" y="89245"/>
                </a:lnTo>
                <a:lnTo>
                  <a:pt x="2886033" y="67073"/>
                </a:lnTo>
                <a:lnTo>
                  <a:pt x="2972161" y="45832"/>
                </a:lnTo>
                <a:lnTo>
                  <a:pt x="3155378" y="14473"/>
                </a:lnTo>
                <a:lnTo>
                  <a:pt x="3333679" y="389"/>
                </a:lnTo>
                <a:lnTo>
                  <a:pt x="3338109" y="43"/>
                </a:lnTo>
                <a:lnTo>
                  <a:pt x="3338595" y="0"/>
                </a:lnTo>
                <a:lnTo>
                  <a:pt x="3519406" y="0"/>
                </a:lnTo>
                <a:lnTo>
                  <a:pt x="3524321" y="389"/>
                </a:lnTo>
                <a:lnTo>
                  <a:pt x="3702623" y="14473"/>
                </a:lnTo>
                <a:lnTo>
                  <a:pt x="3885845" y="45832"/>
                </a:lnTo>
                <a:lnTo>
                  <a:pt x="3971967" y="67073"/>
                </a:lnTo>
                <a:lnTo>
                  <a:pt x="4061832" y="89245"/>
                </a:lnTo>
                <a:lnTo>
                  <a:pt x="4237818" y="144725"/>
                </a:lnTo>
                <a:lnTo>
                  <a:pt x="4325933" y="183211"/>
                </a:lnTo>
                <a:lnTo>
                  <a:pt x="4408986" y="219497"/>
                </a:lnTo>
                <a:lnTo>
                  <a:pt x="4537762" y="286716"/>
                </a:lnTo>
                <a:lnTo>
                  <a:pt x="4575330" y="306329"/>
                </a:lnTo>
                <a:lnTo>
                  <a:pt x="5172714" y="650852"/>
                </a:lnTo>
                <a:lnTo>
                  <a:pt x="6783606" y="1579876"/>
                </a:lnTo>
                <a:lnTo>
                  <a:pt x="6845721" y="1620033"/>
                </a:lnTo>
                <a:lnTo>
                  <a:pt x="6858000" y="1627971"/>
                </a:lnTo>
                <a:lnTo>
                  <a:pt x="6858000" y="5307036"/>
                </a:lnTo>
                <a:close/>
              </a:path>
            </a:pathLst>
          </a:custGeom>
          <a:gradFill flip="none" rotWithShape="1">
            <a:gsLst>
              <a:gs pos="13000">
                <a:schemeClr val="accent1"/>
              </a:gs>
              <a:gs pos="100000">
                <a:schemeClr val="accent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551352E7-8659-4D1D-BBCF-75A5F5E8FD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4849" y="1923478"/>
            <a:ext cx="2798111" cy="3011044"/>
          </a:xfrm>
          <a:custGeom>
            <a:avLst/>
            <a:gdLst>
              <a:gd name="connsiteX0" fmla="*/ 533023 w 1087902"/>
              <a:gd name="connsiteY0" fmla="*/ 0 h 1170690"/>
              <a:gd name="connsiteX1" fmla="*/ 554880 w 1087902"/>
              <a:gd name="connsiteY1" fmla="*/ 0 h 1170690"/>
              <a:gd name="connsiteX2" fmla="*/ 555474 w 1087902"/>
              <a:gd name="connsiteY2" fmla="*/ 47 h 1170690"/>
              <a:gd name="connsiteX3" fmla="*/ 577028 w 1087902"/>
              <a:gd name="connsiteY3" fmla="*/ 1750 h 1170690"/>
              <a:gd name="connsiteX4" fmla="*/ 599177 w 1087902"/>
              <a:gd name="connsiteY4" fmla="*/ 5540 h 1170690"/>
              <a:gd name="connsiteX5" fmla="*/ 609588 w 1087902"/>
              <a:gd name="connsiteY5" fmla="*/ 8108 h 1170690"/>
              <a:gd name="connsiteX6" fmla="*/ 620451 w 1087902"/>
              <a:gd name="connsiteY6" fmla="*/ 10789 h 1170690"/>
              <a:gd name="connsiteX7" fmla="*/ 641725 w 1087902"/>
              <a:gd name="connsiteY7" fmla="*/ 17495 h 1170690"/>
              <a:gd name="connsiteX8" fmla="*/ 652377 w 1087902"/>
              <a:gd name="connsiteY8" fmla="*/ 22148 h 1170690"/>
              <a:gd name="connsiteX9" fmla="*/ 662417 w 1087902"/>
              <a:gd name="connsiteY9" fmla="*/ 26534 h 1170690"/>
              <a:gd name="connsiteX10" fmla="*/ 677984 w 1087902"/>
              <a:gd name="connsiteY10" fmla="*/ 34660 h 1170690"/>
              <a:gd name="connsiteX11" fmla="*/ 682526 w 1087902"/>
              <a:gd name="connsiteY11" fmla="*/ 37031 h 1170690"/>
              <a:gd name="connsiteX12" fmla="*/ 754741 w 1087902"/>
              <a:gd name="connsiteY12" fmla="*/ 78679 h 1170690"/>
              <a:gd name="connsiteX13" fmla="*/ 949474 w 1087902"/>
              <a:gd name="connsiteY13" fmla="*/ 190985 h 1170690"/>
              <a:gd name="connsiteX14" fmla="*/ 956983 w 1087902"/>
              <a:gd name="connsiteY14" fmla="*/ 195839 h 1170690"/>
              <a:gd name="connsiteX15" fmla="*/ 968417 w 1087902"/>
              <a:gd name="connsiteY15" fmla="*/ 203231 h 1170690"/>
              <a:gd name="connsiteX16" fmla="*/ 983034 w 1087902"/>
              <a:gd name="connsiteY16" fmla="*/ 214141 h 1170690"/>
              <a:gd name="connsiteX17" fmla="*/ 986776 w 1087902"/>
              <a:gd name="connsiteY17" fmla="*/ 216935 h 1170690"/>
              <a:gd name="connsiteX18" fmla="*/ 991770 w 1087902"/>
              <a:gd name="connsiteY18" fmla="*/ 221485 h 1170690"/>
              <a:gd name="connsiteX19" fmla="*/ 1003096 w 1087902"/>
              <a:gd name="connsiteY19" fmla="*/ 231805 h 1170690"/>
              <a:gd name="connsiteX20" fmla="*/ 1018542 w 1087902"/>
              <a:gd name="connsiteY20" fmla="*/ 247843 h 1170690"/>
              <a:gd name="connsiteX21" fmla="*/ 1032531 w 1087902"/>
              <a:gd name="connsiteY21" fmla="*/ 265046 h 1170690"/>
              <a:gd name="connsiteX22" fmla="*/ 1045062 w 1087902"/>
              <a:gd name="connsiteY22" fmla="*/ 283124 h 1170690"/>
              <a:gd name="connsiteX23" fmla="*/ 1055845 w 1087902"/>
              <a:gd name="connsiteY23" fmla="*/ 302368 h 1170690"/>
              <a:gd name="connsiteX24" fmla="*/ 1065754 w 1087902"/>
              <a:gd name="connsiteY24" fmla="*/ 322195 h 1170690"/>
              <a:gd name="connsiteX25" fmla="*/ 1073623 w 1087902"/>
              <a:gd name="connsiteY25" fmla="*/ 342897 h 1170690"/>
              <a:gd name="connsiteX26" fmla="*/ 1079743 w 1087902"/>
              <a:gd name="connsiteY26" fmla="*/ 364182 h 1170690"/>
              <a:gd name="connsiteX27" fmla="*/ 1084405 w 1087902"/>
              <a:gd name="connsiteY27" fmla="*/ 386051 h 1170690"/>
              <a:gd name="connsiteX28" fmla="*/ 1086737 w 1087902"/>
              <a:gd name="connsiteY28" fmla="*/ 408794 h 1170690"/>
              <a:gd name="connsiteX29" fmla="*/ 1087902 w 1087902"/>
              <a:gd name="connsiteY29" fmla="*/ 431537 h 1170690"/>
              <a:gd name="connsiteX30" fmla="*/ 1087902 w 1087902"/>
              <a:gd name="connsiteY30" fmla="*/ 739261 h 1170690"/>
              <a:gd name="connsiteX31" fmla="*/ 1087902 w 1087902"/>
              <a:gd name="connsiteY31" fmla="*/ 739445 h 1170690"/>
              <a:gd name="connsiteX32" fmla="*/ 1087521 w 1087902"/>
              <a:gd name="connsiteY32" fmla="*/ 746885 h 1170690"/>
              <a:gd name="connsiteX33" fmla="*/ 1086737 w 1087902"/>
              <a:gd name="connsiteY33" fmla="*/ 762188 h 1170690"/>
              <a:gd name="connsiteX34" fmla="*/ 1085223 w 1087902"/>
              <a:gd name="connsiteY34" fmla="*/ 776947 h 1170690"/>
              <a:gd name="connsiteX35" fmla="*/ 1084405 w 1087902"/>
              <a:gd name="connsiteY35" fmla="*/ 784931 h 1170690"/>
              <a:gd name="connsiteX36" fmla="*/ 1081057 w 1087902"/>
              <a:gd name="connsiteY36" fmla="*/ 800637 h 1170690"/>
              <a:gd name="connsiteX37" fmla="*/ 1079743 w 1087902"/>
              <a:gd name="connsiteY37" fmla="*/ 806800 h 1170690"/>
              <a:gd name="connsiteX38" fmla="*/ 1073623 w 1087902"/>
              <a:gd name="connsiteY38" fmla="*/ 828085 h 1170690"/>
              <a:gd name="connsiteX39" fmla="*/ 1065754 w 1087902"/>
              <a:gd name="connsiteY39" fmla="*/ 848787 h 1170690"/>
              <a:gd name="connsiteX40" fmla="*/ 1055845 w 1087902"/>
              <a:gd name="connsiteY40" fmla="*/ 868614 h 1170690"/>
              <a:gd name="connsiteX41" fmla="*/ 1045062 w 1087902"/>
              <a:gd name="connsiteY41" fmla="*/ 887859 h 1170690"/>
              <a:gd name="connsiteX42" fmla="*/ 1032531 w 1087902"/>
              <a:gd name="connsiteY42" fmla="*/ 905937 h 1170690"/>
              <a:gd name="connsiteX43" fmla="*/ 1020989 w 1087902"/>
              <a:gd name="connsiteY43" fmla="*/ 920132 h 1170690"/>
              <a:gd name="connsiteX44" fmla="*/ 1018542 w 1087902"/>
              <a:gd name="connsiteY44" fmla="*/ 923139 h 1170690"/>
              <a:gd name="connsiteX45" fmla="*/ 1013256 w 1087902"/>
              <a:gd name="connsiteY45" fmla="*/ 928628 h 1170690"/>
              <a:gd name="connsiteX46" fmla="*/ 1003096 w 1087902"/>
              <a:gd name="connsiteY46" fmla="*/ 939177 h 1170690"/>
              <a:gd name="connsiteX47" fmla="*/ 998302 w 1087902"/>
              <a:gd name="connsiteY47" fmla="*/ 943545 h 1170690"/>
              <a:gd name="connsiteX48" fmla="*/ 986776 w 1087902"/>
              <a:gd name="connsiteY48" fmla="*/ 954047 h 1170690"/>
              <a:gd name="connsiteX49" fmla="*/ 977589 w 1087902"/>
              <a:gd name="connsiteY49" fmla="*/ 960905 h 1170690"/>
              <a:gd name="connsiteX50" fmla="*/ 968417 w 1087902"/>
              <a:gd name="connsiteY50" fmla="*/ 967751 h 1170690"/>
              <a:gd name="connsiteX51" fmla="*/ 961988 w 1087902"/>
              <a:gd name="connsiteY51" fmla="*/ 971908 h 1170690"/>
              <a:gd name="connsiteX52" fmla="*/ 949474 w 1087902"/>
              <a:gd name="connsiteY52" fmla="*/ 979997 h 1170690"/>
              <a:gd name="connsiteX53" fmla="*/ 682526 w 1087902"/>
              <a:gd name="connsiteY53" fmla="*/ 1133951 h 1170690"/>
              <a:gd name="connsiteX54" fmla="*/ 662417 w 1087902"/>
              <a:gd name="connsiteY54" fmla="*/ 1144449 h 1170690"/>
              <a:gd name="connsiteX55" fmla="*/ 643756 w 1087902"/>
              <a:gd name="connsiteY55" fmla="*/ 1152600 h 1170690"/>
              <a:gd name="connsiteX56" fmla="*/ 642125 w 1087902"/>
              <a:gd name="connsiteY56" fmla="*/ 1153313 h 1170690"/>
              <a:gd name="connsiteX57" fmla="*/ 641725 w 1087902"/>
              <a:gd name="connsiteY57" fmla="*/ 1153487 h 1170690"/>
              <a:gd name="connsiteX58" fmla="*/ 620451 w 1087902"/>
              <a:gd name="connsiteY58" fmla="*/ 1160193 h 1170690"/>
              <a:gd name="connsiteX59" fmla="*/ 599177 w 1087902"/>
              <a:gd name="connsiteY59" fmla="*/ 1165734 h 1170690"/>
              <a:gd name="connsiteX60" fmla="*/ 577028 w 1087902"/>
              <a:gd name="connsiteY60" fmla="*/ 1168941 h 1170690"/>
              <a:gd name="connsiteX61" fmla="*/ 555475 w 1087902"/>
              <a:gd name="connsiteY61" fmla="*/ 1170643 h 1170690"/>
              <a:gd name="connsiteX62" fmla="*/ 554880 w 1087902"/>
              <a:gd name="connsiteY62" fmla="*/ 1170690 h 1170690"/>
              <a:gd name="connsiteX63" fmla="*/ 533023 w 1087902"/>
              <a:gd name="connsiteY63" fmla="*/ 1170690 h 1170690"/>
              <a:gd name="connsiteX64" fmla="*/ 532428 w 1087902"/>
              <a:gd name="connsiteY64" fmla="*/ 1170643 h 1170690"/>
              <a:gd name="connsiteX65" fmla="*/ 510875 w 1087902"/>
              <a:gd name="connsiteY65" fmla="*/ 1168941 h 1170690"/>
              <a:gd name="connsiteX66" fmla="*/ 488727 w 1087902"/>
              <a:gd name="connsiteY66" fmla="*/ 1165734 h 1170690"/>
              <a:gd name="connsiteX67" fmla="*/ 467451 w 1087902"/>
              <a:gd name="connsiteY67" fmla="*/ 1160193 h 1170690"/>
              <a:gd name="connsiteX68" fmla="*/ 446178 w 1087902"/>
              <a:gd name="connsiteY68" fmla="*/ 1153487 h 1170690"/>
              <a:gd name="connsiteX69" fmla="*/ 425194 w 1087902"/>
              <a:gd name="connsiteY69" fmla="*/ 1144449 h 1170690"/>
              <a:gd name="connsiteX70" fmla="*/ 405086 w 1087902"/>
              <a:gd name="connsiteY70" fmla="*/ 1133951 h 1170690"/>
              <a:gd name="connsiteX71" fmla="*/ 138429 w 1087902"/>
              <a:gd name="connsiteY71" fmla="*/ 979997 h 1170690"/>
              <a:gd name="connsiteX72" fmla="*/ 119486 w 1087902"/>
              <a:gd name="connsiteY72" fmla="*/ 967751 h 1170690"/>
              <a:gd name="connsiteX73" fmla="*/ 101126 w 1087902"/>
              <a:gd name="connsiteY73" fmla="*/ 954047 h 1170690"/>
              <a:gd name="connsiteX74" fmla="*/ 84806 w 1087902"/>
              <a:gd name="connsiteY74" fmla="*/ 939177 h 1170690"/>
              <a:gd name="connsiteX75" fmla="*/ 69360 w 1087902"/>
              <a:gd name="connsiteY75" fmla="*/ 923139 h 1170690"/>
              <a:gd name="connsiteX76" fmla="*/ 66915 w 1087902"/>
              <a:gd name="connsiteY76" fmla="*/ 920132 h 1170690"/>
              <a:gd name="connsiteX77" fmla="*/ 55372 w 1087902"/>
              <a:gd name="connsiteY77" fmla="*/ 905937 h 1170690"/>
              <a:gd name="connsiteX78" fmla="*/ 49179 w 1087902"/>
              <a:gd name="connsiteY78" fmla="*/ 897003 h 1170690"/>
              <a:gd name="connsiteX79" fmla="*/ 42840 w 1087902"/>
              <a:gd name="connsiteY79" fmla="*/ 887859 h 1170690"/>
              <a:gd name="connsiteX80" fmla="*/ 37439 w 1087902"/>
              <a:gd name="connsiteY80" fmla="*/ 878219 h 1170690"/>
              <a:gd name="connsiteX81" fmla="*/ 32058 w 1087902"/>
              <a:gd name="connsiteY81" fmla="*/ 868614 h 1170690"/>
              <a:gd name="connsiteX82" fmla="*/ 22149 w 1087902"/>
              <a:gd name="connsiteY82" fmla="*/ 848787 h 1170690"/>
              <a:gd name="connsiteX83" fmla="*/ 14280 w 1087902"/>
              <a:gd name="connsiteY83" fmla="*/ 828085 h 1170690"/>
              <a:gd name="connsiteX84" fmla="*/ 8161 w 1087902"/>
              <a:gd name="connsiteY84" fmla="*/ 806800 h 1170690"/>
              <a:gd name="connsiteX85" fmla="*/ 6846 w 1087902"/>
              <a:gd name="connsiteY85" fmla="*/ 800634 h 1170690"/>
              <a:gd name="connsiteX86" fmla="*/ 3497 w 1087902"/>
              <a:gd name="connsiteY86" fmla="*/ 784931 h 1170690"/>
              <a:gd name="connsiteX87" fmla="*/ 2680 w 1087902"/>
              <a:gd name="connsiteY87" fmla="*/ 776951 h 1170690"/>
              <a:gd name="connsiteX88" fmla="*/ 1166 w 1087902"/>
              <a:gd name="connsiteY88" fmla="*/ 762188 h 1170690"/>
              <a:gd name="connsiteX89" fmla="*/ 382 w 1087902"/>
              <a:gd name="connsiteY89" fmla="*/ 746885 h 1170690"/>
              <a:gd name="connsiteX90" fmla="*/ 0 w 1087902"/>
              <a:gd name="connsiteY90" fmla="*/ 739445 h 1170690"/>
              <a:gd name="connsiteX91" fmla="*/ 0 w 1087902"/>
              <a:gd name="connsiteY91" fmla="*/ 739261 h 1170690"/>
              <a:gd name="connsiteX92" fmla="*/ 0 w 1087902"/>
              <a:gd name="connsiteY92" fmla="*/ 431537 h 1170690"/>
              <a:gd name="connsiteX93" fmla="*/ 1166 w 1087902"/>
              <a:gd name="connsiteY93" fmla="*/ 408794 h 1170690"/>
              <a:gd name="connsiteX94" fmla="*/ 3497 w 1087902"/>
              <a:gd name="connsiteY94" fmla="*/ 386051 h 1170690"/>
              <a:gd name="connsiteX95" fmla="*/ 8161 w 1087902"/>
              <a:gd name="connsiteY95" fmla="*/ 364182 h 1170690"/>
              <a:gd name="connsiteX96" fmla="*/ 14280 w 1087902"/>
              <a:gd name="connsiteY96" fmla="*/ 342897 h 1170690"/>
              <a:gd name="connsiteX97" fmla="*/ 22149 w 1087902"/>
              <a:gd name="connsiteY97" fmla="*/ 322195 h 1170690"/>
              <a:gd name="connsiteX98" fmla="*/ 32058 w 1087902"/>
              <a:gd name="connsiteY98" fmla="*/ 302368 h 1170690"/>
              <a:gd name="connsiteX99" fmla="*/ 39015 w 1087902"/>
              <a:gd name="connsiteY99" fmla="*/ 289953 h 1170690"/>
              <a:gd name="connsiteX100" fmla="*/ 42840 w 1087902"/>
              <a:gd name="connsiteY100" fmla="*/ 283124 h 1170690"/>
              <a:gd name="connsiteX101" fmla="*/ 47331 w 1087902"/>
              <a:gd name="connsiteY101" fmla="*/ 276645 h 1170690"/>
              <a:gd name="connsiteX102" fmla="*/ 55372 w 1087902"/>
              <a:gd name="connsiteY102" fmla="*/ 265046 h 1170690"/>
              <a:gd name="connsiteX103" fmla="*/ 69360 w 1087902"/>
              <a:gd name="connsiteY103" fmla="*/ 247843 h 1170690"/>
              <a:gd name="connsiteX104" fmla="*/ 70469 w 1087902"/>
              <a:gd name="connsiteY104" fmla="*/ 246692 h 1170690"/>
              <a:gd name="connsiteX105" fmla="*/ 84806 w 1087902"/>
              <a:gd name="connsiteY105" fmla="*/ 231805 h 1170690"/>
              <a:gd name="connsiteX106" fmla="*/ 101126 w 1087902"/>
              <a:gd name="connsiteY106" fmla="*/ 216935 h 1170690"/>
              <a:gd name="connsiteX107" fmla="*/ 119486 w 1087902"/>
              <a:gd name="connsiteY107" fmla="*/ 203231 h 1170690"/>
              <a:gd name="connsiteX108" fmla="*/ 138429 w 1087902"/>
              <a:gd name="connsiteY108" fmla="*/ 190985 h 1170690"/>
              <a:gd name="connsiteX109" fmla="*/ 405086 w 1087902"/>
              <a:gd name="connsiteY109" fmla="*/ 37031 h 1170690"/>
              <a:gd name="connsiteX110" fmla="*/ 425194 w 1087902"/>
              <a:gd name="connsiteY110" fmla="*/ 26534 h 1170690"/>
              <a:gd name="connsiteX111" fmla="*/ 446178 w 1087902"/>
              <a:gd name="connsiteY111" fmla="*/ 17495 h 1170690"/>
              <a:gd name="connsiteX112" fmla="*/ 453530 w 1087902"/>
              <a:gd name="connsiteY112" fmla="*/ 15177 h 1170690"/>
              <a:gd name="connsiteX113" fmla="*/ 467451 w 1087902"/>
              <a:gd name="connsiteY113" fmla="*/ 10789 h 1170690"/>
              <a:gd name="connsiteX114" fmla="*/ 478314 w 1087902"/>
              <a:gd name="connsiteY114" fmla="*/ 8108 h 1170690"/>
              <a:gd name="connsiteX115" fmla="*/ 488727 w 1087902"/>
              <a:gd name="connsiteY115" fmla="*/ 5540 h 1170690"/>
              <a:gd name="connsiteX116" fmla="*/ 510875 w 1087902"/>
              <a:gd name="connsiteY116" fmla="*/ 1750 h 1170690"/>
              <a:gd name="connsiteX117" fmla="*/ 532428 w 1087902"/>
              <a:gd name="connsiteY117" fmla="*/ 47 h 1170690"/>
              <a:gd name="connsiteX118" fmla="*/ 532964 w 1087902"/>
              <a:gd name="connsiteY118" fmla="*/ 5 h 1170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1087902" h="1170690">
                <a:moveTo>
                  <a:pt x="533023" y="0"/>
                </a:moveTo>
                <a:lnTo>
                  <a:pt x="554880" y="0"/>
                </a:lnTo>
                <a:lnTo>
                  <a:pt x="555474" y="47"/>
                </a:lnTo>
                <a:lnTo>
                  <a:pt x="577028" y="1750"/>
                </a:lnTo>
                <a:lnTo>
                  <a:pt x="599177" y="5540"/>
                </a:lnTo>
                <a:lnTo>
                  <a:pt x="609588" y="8108"/>
                </a:lnTo>
                <a:lnTo>
                  <a:pt x="620451" y="10789"/>
                </a:lnTo>
                <a:lnTo>
                  <a:pt x="641725" y="17495"/>
                </a:lnTo>
                <a:lnTo>
                  <a:pt x="652377" y="22148"/>
                </a:lnTo>
                <a:lnTo>
                  <a:pt x="662417" y="26534"/>
                </a:lnTo>
                <a:lnTo>
                  <a:pt x="677984" y="34660"/>
                </a:lnTo>
                <a:lnTo>
                  <a:pt x="682526" y="37031"/>
                </a:lnTo>
                <a:lnTo>
                  <a:pt x="754741" y="78679"/>
                </a:lnTo>
                <a:lnTo>
                  <a:pt x="949474" y="190985"/>
                </a:lnTo>
                <a:lnTo>
                  <a:pt x="956983" y="195839"/>
                </a:lnTo>
                <a:lnTo>
                  <a:pt x="968417" y="203231"/>
                </a:lnTo>
                <a:lnTo>
                  <a:pt x="983034" y="214141"/>
                </a:lnTo>
                <a:lnTo>
                  <a:pt x="986776" y="216935"/>
                </a:lnTo>
                <a:lnTo>
                  <a:pt x="991770" y="221485"/>
                </a:lnTo>
                <a:lnTo>
                  <a:pt x="1003096" y="231805"/>
                </a:lnTo>
                <a:lnTo>
                  <a:pt x="1018542" y="247843"/>
                </a:lnTo>
                <a:lnTo>
                  <a:pt x="1032531" y="265046"/>
                </a:lnTo>
                <a:lnTo>
                  <a:pt x="1045062" y="283124"/>
                </a:lnTo>
                <a:lnTo>
                  <a:pt x="1055845" y="302368"/>
                </a:lnTo>
                <a:lnTo>
                  <a:pt x="1065754" y="322195"/>
                </a:lnTo>
                <a:lnTo>
                  <a:pt x="1073623" y="342897"/>
                </a:lnTo>
                <a:lnTo>
                  <a:pt x="1079743" y="364182"/>
                </a:lnTo>
                <a:lnTo>
                  <a:pt x="1084405" y="386051"/>
                </a:lnTo>
                <a:lnTo>
                  <a:pt x="1086737" y="408794"/>
                </a:lnTo>
                <a:lnTo>
                  <a:pt x="1087902" y="431537"/>
                </a:lnTo>
                <a:lnTo>
                  <a:pt x="1087902" y="739261"/>
                </a:lnTo>
                <a:lnTo>
                  <a:pt x="1087902" y="739445"/>
                </a:lnTo>
                <a:lnTo>
                  <a:pt x="1087521" y="746885"/>
                </a:lnTo>
                <a:lnTo>
                  <a:pt x="1086737" y="762188"/>
                </a:lnTo>
                <a:lnTo>
                  <a:pt x="1085223" y="776947"/>
                </a:lnTo>
                <a:lnTo>
                  <a:pt x="1084405" y="784931"/>
                </a:lnTo>
                <a:lnTo>
                  <a:pt x="1081057" y="800637"/>
                </a:lnTo>
                <a:lnTo>
                  <a:pt x="1079743" y="806800"/>
                </a:lnTo>
                <a:lnTo>
                  <a:pt x="1073623" y="828085"/>
                </a:lnTo>
                <a:lnTo>
                  <a:pt x="1065754" y="848787"/>
                </a:lnTo>
                <a:lnTo>
                  <a:pt x="1055845" y="868614"/>
                </a:lnTo>
                <a:lnTo>
                  <a:pt x="1045062" y="887859"/>
                </a:lnTo>
                <a:lnTo>
                  <a:pt x="1032531" y="905937"/>
                </a:lnTo>
                <a:lnTo>
                  <a:pt x="1020989" y="920132"/>
                </a:lnTo>
                <a:lnTo>
                  <a:pt x="1018542" y="923139"/>
                </a:lnTo>
                <a:lnTo>
                  <a:pt x="1013256" y="928628"/>
                </a:lnTo>
                <a:lnTo>
                  <a:pt x="1003096" y="939177"/>
                </a:lnTo>
                <a:lnTo>
                  <a:pt x="998302" y="943545"/>
                </a:lnTo>
                <a:lnTo>
                  <a:pt x="986776" y="954047"/>
                </a:lnTo>
                <a:lnTo>
                  <a:pt x="977589" y="960905"/>
                </a:lnTo>
                <a:lnTo>
                  <a:pt x="968417" y="967751"/>
                </a:lnTo>
                <a:lnTo>
                  <a:pt x="961988" y="971908"/>
                </a:lnTo>
                <a:lnTo>
                  <a:pt x="949474" y="979997"/>
                </a:lnTo>
                <a:lnTo>
                  <a:pt x="682526" y="1133951"/>
                </a:lnTo>
                <a:lnTo>
                  <a:pt x="662417" y="1144449"/>
                </a:lnTo>
                <a:lnTo>
                  <a:pt x="643756" y="1152600"/>
                </a:lnTo>
                <a:lnTo>
                  <a:pt x="642125" y="1153313"/>
                </a:lnTo>
                <a:lnTo>
                  <a:pt x="641725" y="1153487"/>
                </a:lnTo>
                <a:lnTo>
                  <a:pt x="620451" y="1160193"/>
                </a:lnTo>
                <a:lnTo>
                  <a:pt x="599177" y="1165734"/>
                </a:lnTo>
                <a:lnTo>
                  <a:pt x="577028" y="1168941"/>
                </a:lnTo>
                <a:lnTo>
                  <a:pt x="555475" y="1170643"/>
                </a:lnTo>
                <a:lnTo>
                  <a:pt x="554880" y="1170690"/>
                </a:lnTo>
                <a:lnTo>
                  <a:pt x="533023" y="1170690"/>
                </a:lnTo>
                <a:lnTo>
                  <a:pt x="532428" y="1170643"/>
                </a:lnTo>
                <a:lnTo>
                  <a:pt x="510875" y="1168941"/>
                </a:lnTo>
                <a:lnTo>
                  <a:pt x="488727" y="1165734"/>
                </a:lnTo>
                <a:lnTo>
                  <a:pt x="467451" y="1160193"/>
                </a:lnTo>
                <a:lnTo>
                  <a:pt x="446178" y="1153487"/>
                </a:lnTo>
                <a:lnTo>
                  <a:pt x="425194" y="1144449"/>
                </a:lnTo>
                <a:lnTo>
                  <a:pt x="405086" y="1133951"/>
                </a:lnTo>
                <a:lnTo>
                  <a:pt x="138429" y="979997"/>
                </a:lnTo>
                <a:lnTo>
                  <a:pt x="119486" y="967751"/>
                </a:lnTo>
                <a:lnTo>
                  <a:pt x="101126" y="954047"/>
                </a:lnTo>
                <a:lnTo>
                  <a:pt x="84806" y="939177"/>
                </a:lnTo>
                <a:lnTo>
                  <a:pt x="69360" y="923139"/>
                </a:lnTo>
                <a:lnTo>
                  <a:pt x="66915" y="920132"/>
                </a:lnTo>
                <a:lnTo>
                  <a:pt x="55372" y="905937"/>
                </a:lnTo>
                <a:lnTo>
                  <a:pt x="49179" y="897003"/>
                </a:lnTo>
                <a:lnTo>
                  <a:pt x="42840" y="887859"/>
                </a:lnTo>
                <a:lnTo>
                  <a:pt x="37439" y="878219"/>
                </a:lnTo>
                <a:lnTo>
                  <a:pt x="32058" y="868614"/>
                </a:lnTo>
                <a:lnTo>
                  <a:pt x="22149" y="848787"/>
                </a:lnTo>
                <a:lnTo>
                  <a:pt x="14280" y="828085"/>
                </a:lnTo>
                <a:lnTo>
                  <a:pt x="8161" y="806800"/>
                </a:lnTo>
                <a:lnTo>
                  <a:pt x="6846" y="800634"/>
                </a:lnTo>
                <a:lnTo>
                  <a:pt x="3497" y="784931"/>
                </a:lnTo>
                <a:lnTo>
                  <a:pt x="2680" y="776951"/>
                </a:lnTo>
                <a:lnTo>
                  <a:pt x="1166" y="762188"/>
                </a:lnTo>
                <a:lnTo>
                  <a:pt x="382" y="746885"/>
                </a:lnTo>
                <a:lnTo>
                  <a:pt x="0" y="739445"/>
                </a:lnTo>
                <a:lnTo>
                  <a:pt x="0" y="739261"/>
                </a:lnTo>
                <a:lnTo>
                  <a:pt x="0" y="431537"/>
                </a:lnTo>
                <a:lnTo>
                  <a:pt x="1166" y="408794"/>
                </a:lnTo>
                <a:lnTo>
                  <a:pt x="3497" y="386051"/>
                </a:lnTo>
                <a:lnTo>
                  <a:pt x="8161" y="364182"/>
                </a:lnTo>
                <a:lnTo>
                  <a:pt x="14280" y="342897"/>
                </a:lnTo>
                <a:lnTo>
                  <a:pt x="22149" y="322195"/>
                </a:lnTo>
                <a:lnTo>
                  <a:pt x="32058" y="302368"/>
                </a:lnTo>
                <a:lnTo>
                  <a:pt x="39015" y="289953"/>
                </a:lnTo>
                <a:lnTo>
                  <a:pt x="42840" y="283124"/>
                </a:lnTo>
                <a:lnTo>
                  <a:pt x="47331" y="276645"/>
                </a:lnTo>
                <a:lnTo>
                  <a:pt x="55372" y="265046"/>
                </a:lnTo>
                <a:lnTo>
                  <a:pt x="69360" y="247843"/>
                </a:lnTo>
                <a:lnTo>
                  <a:pt x="70469" y="246692"/>
                </a:lnTo>
                <a:lnTo>
                  <a:pt x="84806" y="231805"/>
                </a:lnTo>
                <a:lnTo>
                  <a:pt x="101126" y="216935"/>
                </a:lnTo>
                <a:lnTo>
                  <a:pt x="119486" y="203231"/>
                </a:lnTo>
                <a:lnTo>
                  <a:pt x="138429" y="190985"/>
                </a:lnTo>
                <a:lnTo>
                  <a:pt x="405086" y="37031"/>
                </a:lnTo>
                <a:lnTo>
                  <a:pt x="425194" y="26534"/>
                </a:lnTo>
                <a:lnTo>
                  <a:pt x="446178" y="17495"/>
                </a:lnTo>
                <a:lnTo>
                  <a:pt x="453530" y="15177"/>
                </a:lnTo>
                <a:lnTo>
                  <a:pt x="467451" y="10789"/>
                </a:lnTo>
                <a:lnTo>
                  <a:pt x="478314" y="8108"/>
                </a:lnTo>
                <a:lnTo>
                  <a:pt x="488727" y="5540"/>
                </a:lnTo>
                <a:lnTo>
                  <a:pt x="510875" y="1750"/>
                </a:lnTo>
                <a:lnTo>
                  <a:pt x="532428" y="47"/>
                </a:lnTo>
                <a:lnTo>
                  <a:pt x="532964" y="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1504849" y="2716212"/>
            <a:ext cx="2798111" cy="142557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xxx</a:t>
            </a:r>
            <a:endParaRPr lang="nl-BE" dirty="0"/>
          </a:p>
        </p:txBody>
      </p:sp>
      <p:sp>
        <p:nvSpPr>
          <p:cNvPr id="6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083968" y="547688"/>
            <a:ext cx="6338888" cy="5762625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3200"/>
            </a:lvl1pPr>
            <a:lvl2pPr>
              <a:lnSpc>
                <a:spcPct val="150000"/>
              </a:lnSpc>
              <a:defRPr sz="3200"/>
            </a:lvl2pPr>
            <a:lvl3pPr>
              <a:lnSpc>
                <a:spcPct val="150000"/>
              </a:lnSpc>
              <a:defRPr sz="3200"/>
            </a:lvl3pPr>
            <a:lvl4pPr>
              <a:lnSpc>
                <a:spcPct val="150000"/>
              </a:lnSpc>
              <a:defRPr sz="3200"/>
            </a:lvl4pPr>
            <a:lvl5pPr>
              <a:lnSpc>
                <a:spcPct val="150000"/>
              </a:lnSpc>
              <a:defRPr sz="3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767210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imac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0">
            <a:extLst>
              <a:ext uri="{FF2B5EF4-FFF2-40B4-BE49-F238E27FC236}">
                <a16:creationId xmlns:a16="http://schemas.microsoft.com/office/drawing/2014/main" id="{203B2C78-8130-46E6-B9A7-20948598104D}"/>
              </a:ext>
            </a:extLst>
          </p:cNvPr>
          <p:cNvSpPr/>
          <p:nvPr userDrawn="1"/>
        </p:nvSpPr>
        <p:spPr>
          <a:xfrm rot="5400000">
            <a:off x="-1871663" y="1871663"/>
            <a:ext cx="6858000" cy="3114675"/>
          </a:xfrm>
          <a:custGeom>
            <a:avLst/>
            <a:gdLst>
              <a:gd name="connsiteX0" fmla="*/ 0 w 6858000"/>
              <a:gd name="connsiteY0" fmla="*/ 3114675 h 3114675"/>
              <a:gd name="connsiteX1" fmla="*/ 0 w 6858000"/>
              <a:gd name="connsiteY1" fmla="*/ 1627972 h 3114675"/>
              <a:gd name="connsiteX2" fmla="*/ 74395 w 6858000"/>
              <a:gd name="connsiteY2" fmla="*/ 1579876 h 3114675"/>
              <a:gd name="connsiteX3" fmla="*/ 2280264 w 6858000"/>
              <a:gd name="connsiteY3" fmla="*/ 306329 h 3114675"/>
              <a:gd name="connsiteX4" fmla="*/ 2446608 w 6858000"/>
              <a:gd name="connsiteY4" fmla="*/ 219497 h 3114675"/>
              <a:gd name="connsiteX5" fmla="*/ 2620182 w 6858000"/>
              <a:gd name="connsiteY5" fmla="*/ 144725 h 3114675"/>
              <a:gd name="connsiteX6" fmla="*/ 2681009 w 6858000"/>
              <a:gd name="connsiteY6" fmla="*/ 125549 h 3114675"/>
              <a:gd name="connsiteX7" fmla="*/ 2796169 w 6858000"/>
              <a:gd name="connsiteY7" fmla="*/ 89245 h 3114675"/>
              <a:gd name="connsiteX8" fmla="*/ 2886033 w 6858000"/>
              <a:gd name="connsiteY8" fmla="*/ 67073 h 3114675"/>
              <a:gd name="connsiteX9" fmla="*/ 2972161 w 6858000"/>
              <a:gd name="connsiteY9" fmla="*/ 45832 h 3114675"/>
              <a:gd name="connsiteX10" fmla="*/ 3155378 w 6858000"/>
              <a:gd name="connsiteY10" fmla="*/ 14473 h 3114675"/>
              <a:gd name="connsiteX11" fmla="*/ 3333679 w 6858000"/>
              <a:gd name="connsiteY11" fmla="*/ 389 h 3114675"/>
              <a:gd name="connsiteX12" fmla="*/ 3338109 w 6858000"/>
              <a:gd name="connsiteY12" fmla="*/ 43 h 3114675"/>
              <a:gd name="connsiteX13" fmla="*/ 3338595 w 6858000"/>
              <a:gd name="connsiteY13" fmla="*/ 0 h 3114675"/>
              <a:gd name="connsiteX14" fmla="*/ 3519406 w 6858000"/>
              <a:gd name="connsiteY14" fmla="*/ 0 h 3114675"/>
              <a:gd name="connsiteX15" fmla="*/ 3524321 w 6858000"/>
              <a:gd name="connsiteY15" fmla="*/ 389 h 3114675"/>
              <a:gd name="connsiteX16" fmla="*/ 3702623 w 6858000"/>
              <a:gd name="connsiteY16" fmla="*/ 14473 h 3114675"/>
              <a:gd name="connsiteX17" fmla="*/ 3885845 w 6858000"/>
              <a:gd name="connsiteY17" fmla="*/ 45832 h 3114675"/>
              <a:gd name="connsiteX18" fmla="*/ 3971967 w 6858000"/>
              <a:gd name="connsiteY18" fmla="*/ 67073 h 3114675"/>
              <a:gd name="connsiteX19" fmla="*/ 4061832 w 6858000"/>
              <a:gd name="connsiteY19" fmla="*/ 89245 h 3114675"/>
              <a:gd name="connsiteX20" fmla="*/ 4237818 w 6858000"/>
              <a:gd name="connsiteY20" fmla="*/ 144725 h 3114675"/>
              <a:gd name="connsiteX21" fmla="*/ 4325933 w 6858000"/>
              <a:gd name="connsiteY21" fmla="*/ 183211 h 3114675"/>
              <a:gd name="connsiteX22" fmla="*/ 4408986 w 6858000"/>
              <a:gd name="connsiteY22" fmla="*/ 219497 h 3114675"/>
              <a:gd name="connsiteX23" fmla="*/ 4537762 w 6858000"/>
              <a:gd name="connsiteY23" fmla="*/ 286716 h 3114675"/>
              <a:gd name="connsiteX24" fmla="*/ 4575330 w 6858000"/>
              <a:gd name="connsiteY24" fmla="*/ 306329 h 3114675"/>
              <a:gd name="connsiteX25" fmla="*/ 5172714 w 6858000"/>
              <a:gd name="connsiteY25" fmla="*/ 650852 h 3114675"/>
              <a:gd name="connsiteX26" fmla="*/ 6783606 w 6858000"/>
              <a:gd name="connsiteY26" fmla="*/ 1579876 h 3114675"/>
              <a:gd name="connsiteX27" fmla="*/ 6845721 w 6858000"/>
              <a:gd name="connsiteY27" fmla="*/ 1620033 h 3114675"/>
              <a:gd name="connsiteX28" fmla="*/ 6858000 w 6858000"/>
              <a:gd name="connsiteY28" fmla="*/ 1627971 h 3114675"/>
              <a:gd name="connsiteX29" fmla="*/ 6858000 w 6858000"/>
              <a:gd name="connsiteY29" fmla="*/ 3114675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858000" h="3114675">
                <a:moveTo>
                  <a:pt x="0" y="3114675"/>
                </a:moveTo>
                <a:lnTo>
                  <a:pt x="0" y="1627972"/>
                </a:lnTo>
                <a:lnTo>
                  <a:pt x="74395" y="1579876"/>
                </a:lnTo>
                <a:lnTo>
                  <a:pt x="2280264" y="306329"/>
                </a:lnTo>
                <a:lnTo>
                  <a:pt x="2446608" y="219497"/>
                </a:lnTo>
                <a:lnTo>
                  <a:pt x="2620182" y="144725"/>
                </a:lnTo>
                <a:lnTo>
                  <a:pt x="2681009" y="125549"/>
                </a:lnTo>
                <a:lnTo>
                  <a:pt x="2796169" y="89245"/>
                </a:lnTo>
                <a:lnTo>
                  <a:pt x="2886033" y="67073"/>
                </a:lnTo>
                <a:lnTo>
                  <a:pt x="2972161" y="45832"/>
                </a:lnTo>
                <a:lnTo>
                  <a:pt x="3155378" y="14473"/>
                </a:lnTo>
                <a:lnTo>
                  <a:pt x="3333679" y="389"/>
                </a:lnTo>
                <a:lnTo>
                  <a:pt x="3338109" y="43"/>
                </a:lnTo>
                <a:lnTo>
                  <a:pt x="3338595" y="0"/>
                </a:lnTo>
                <a:lnTo>
                  <a:pt x="3519406" y="0"/>
                </a:lnTo>
                <a:lnTo>
                  <a:pt x="3524321" y="389"/>
                </a:lnTo>
                <a:lnTo>
                  <a:pt x="3702623" y="14473"/>
                </a:lnTo>
                <a:lnTo>
                  <a:pt x="3885845" y="45832"/>
                </a:lnTo>
                <a:lnTo>
                  <a:pt x="3971967" y="67073"/>
                </a:lnTo>
                <a:lnTo>
                  <a:pt x="4061832" y="89245"/>
                </a:lnTo>
                <a:lnTo>
                  <a:pt x="4237818" y="144725"/>
                </a:lnTo>
                <a:lnTo>
                  <a:pt x="4325933" y="183211"/>
                </a:lnTo>
                <a:lnTo>
                  <a:pt x="4408986" y="219497"/>
                </a:lnTo>
                <a:lnTo>
                  <a:pt x="4537762" y="286716"/>
                </a:lnTo>
                <a:lnTo>
                  <a:pt x="4575330" y="306329"/>
                </a:lnTo>
                <a:lnTo>
                  <a:pt x="5172714" y="650852"/>
                </a:lnTo>
                <a:lnTo>
                  <a:pt x="6783606" y="1579876"/>
                </a:lnTo>
                <a:lnTo>
                  <a:pt x="6845721" y="1620033"/>
                </a:lnTo>
                <a:lnTo>
                  <a:pt x="6858000" y="1627971"/>
                </a:lnTo>
                <a:lnTo>
                  <a:pt x="6858000" y="3114675"/>
                </a:lnTo>
                <a:close/>
              </a:path>
            </a:pathLst>
          </a:custGeom>
          <a:gradFill flip="none" rotWithShape="1">
            <a:gsLst>
              <a:gs pos="13000">
                <a:schemeClr val="accent1"/>
              </a:gs>
              <a:gs pos="100000">
                <a:schemeClr val="accent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3517" y="1086982"/>
            <a:ext cx="8659911" cy="5771018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6B4BE75F-44B8-437B-82B6-08E4AD93EB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7350" y="1517650"/>
            <a:ext cx="5937250" cy="343535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5" name="Tijdelijke aanduiding voor tekst 10"/>
          <p:cNvSpPr>
            <a:spLocks noGrp="1"/>
          </p:cNvSpPr>
          <p:nvPr>
            <p:ph type="body" sz="quarter" idx="15"/>
          </p:nvPr>
        </p:nvSpPr>
        <p:spPr>
          <a:xfrm>
            <a:off x="6959601" y="547688"/>
            <a:ext cx="4711700" cy="5762625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50000"/>
              </a:lnSpc>
              <a:defRPr sz="3200"/>
            </a:lvl1pPr>
            <a:lvl2pPr>
              <a:lnSpc>
                <a:spcPct val="150000"/>
              </a:lnSpc>
              <a:defRPr sz="3200"/>
            </a:lvl2pPr>
            <a:lvl3pPr>
              <a:lnSpc>
                <a:spcPct val="150000"/>
              </a:lnSpc>
              <a:defRPr sz="3200"/>
            </a:lvl3pPr>
            <a:lvl4pPr>
              <a:lnSpc>
                <a:spcPct val="150000"/>
              </a:lnSpc>
              <a:defRPr sz="3200"/>
            </a:lvl4pPr>
            <a:lvl5pPr>
              <a:lnSpc>
                <a:spcPct val="150000"/>
              </a:lnSpc>
              <a:defRPr sz="3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080368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tud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139" y="4876241"/>
            <a:ext cx="1679720" cy="715561"/>
          </a:xfrm>
          <a:prstGeom prst="rect">
            <a:avLst/>
          </a:prstGeom>
        </p:spPr>
      </p:pic>
      <p:sp>
        <p:nvSpPr>
          <p:cNvPr id="12" name="Tekstvak 11"/>
          <p:cNvSpPr txBox="1"/>
          <p:nvPr userDrawn="1"/>
        </p:nvSpPr>
        <p:spPr>
          <a:xfrm>
            <a:off x="3035166" y="6066224"/>
            <a:ext cx="612166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BE" sz="2400" dirty="0">
                <a:solidFill>
                  <a:schemeClr val="bg1"/>
                </a:solidFill>
              </a:rPr>
              <a:t>associatie.kuleuven.be</a:t>
            </a:r>
          </a:p>
        </p:txBody>
      </p:sp>
      <p:pic>
        <p:nvPicPr>
          <p:cNvPr id="13" name="Tijdelijke aanduiding voor afbeelding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7" b="17907"/>
          <a:stretch/>
        </p:blipFill>
        <p:spPr>
          <a:xfrm>
            <a:off x="0" y="0"/>
            <a:ext cx="12191999" cy="4401820"/>
          </a:xfrm>
          <a:custGeom>
            <a:avLst/>
            <a:gdLst>
              <a:gd name="connsiteX0" fmla="*/ 0 w 12192000"/>
              <a:gd name="connsiteY0" fmla="*/ 0 h 4401820"/>
              <a:gd name="connsiteX1" fmla="*/ 12192000 w 12192000"/>
              <a:gd name="connsiteY1" fmla="*/ 0 h 4401820"/>
              <a:gd name="connsiteX2" fmla="*/ 12192000 w 12192000"/>
              <a:gd name="connsiteY2" fmla="*/ 1333923 h 4401820"/>
              <a:gd name="connsiteX3" fmla="*/ 12142588 w 12192000"/>
              <a:gd name="connsiteY3" fmla="*/ 1378944 h 4401820"/>
              <a:gd name="connsiteX4" fmla="*/ 11989197 w 12192000"/>
              <a:gd name="connsiteY4" fmla="*/ 1518706 h 4401820"/>
              <a:gd name="connsiteX5" fmla="*/ 11866935 w 12192000"/>
              <a:gd name="connsiteY5" fmla="*/ 1609973 h 4401820"/>
              <a:gd name="connsiteX6" fmla="*/ 11744872 w 12192000"/>
              <a:gd name="connsiteY6" fmla="*/ 1701081 h 4401820"/>
              <a:gd name="connsiteX7" fmla="*/ 11659314 w 12192000"/>
              <a:gd name="connsiteY7" fmla="*/ 1756403 h 4401820"/>
              <a:gd name="connsiteX8" fmla="*/ 11492775 w 12192000"/>
              <a:gd name="connsiteY8" fmla="*/ 1864052 h 4401820"/>
              <a:gd name="connsiteX9" fmla="*/ 7940182 w 12192000"/>
              <a:gd name="connsiteY9" fmla="*/ 3912893 h 4401820"/>
              <a:gd name="connsiteX10" fmla="*/ 7672568 w 12192000"/>
              <a:gd name="connsiteY10" fmla="*/ 4052601 h 4401820"/>
              <a:gd name="connsiteX11" fmla="*/ 7424223 w 12192000"/>
              <a:gd name="connsiteY11" fmla="*/ 4161076 h 4401820"/>
              <a:gd name="connsiteX12" fmla="*/ 7402518 w 12192000"/>
              <a:gd name="connsiteY12" fmla="*/ 4170565 h 4401820"/>
              <a:gd name="connsiteX13" fmla="*/ 7397195 w 12192000"/>
              <a:gd name="connsiteY13" fmla="*/ 4172880 h 4401820"/>
              <a:gd name="connsiteX14" fmla="*/ 7114076 w 12192000"/>
              <a:gd name="connsiteY14" fmla="*/ 4262125 h 4401820"/>
              <a:gd name="connsiteX15" fmla="*/ 6830958 w 12192000"/>
              <a:gd name="connsiteY15" fmla="*/ 4335865 h 4401820"/>
              <a:gd name="connsiteX16" fmla="*/ 6536195 w 12192000"/>
              <a:gd name="connsiteY16" fmla="*/ 4378544 h 4401820"/>
              <a:gd name="connsiteX17" fmla="*/ 6249364 w 12192000"/>
              <a:gd name="connsiteY17" fmla="*/ 4401195 h 4401820"/>
              <a:gd name="connsiteX18" fmla="*/ 6241445 w 12192000"/>
              <a:gd name="connsiteY18" fmla="*/ 4401820 h 4401820"/>
              <a:gd name="connsiteX19" fmla="*/ 5950568 w 12192000"/>
              <a:gd name="connsiteY19" fmla="*/ 4401820 h 4401820"/>
              <a:gd name="connsiteX20" fmla="*/ 5942650 w 12192000"/>
              <a:gd name="connsiteY20" fmla="*/ 4401195 h 4401820"/>
              <a:gd name="connsiteX21" fmla="*/ 5655819 w 12192000"/>
              <a:gd name="connsiteY21" fmla="*/ 4378544 h 4401820"/>
              <a:gd name="connsiteX22" fmla="*/ 5361069 w 12192000"/>
              <a:gd name="connsiteY22" fmla="*/ 4335865 h 4401820"/>
              <a:gd name="connsiteX23" fmla="*/ 5077925 w 12192000"/>
              <a:gd name="connsiteY23" fmla="*/ 4262125 h 4401820"/>
              <a:gd name="connsiteX24" fmla="*/ 4794819 w 12192000"/>
              <a:gd name="connsiteY24" fmla="*/ 4172880 h 4401820"/>
              <a:gd name="connsiteX25" fmla="*/ 4515561 w 12192000"/>
              <a:gd name="connsiteY25" fmla="*/ 4052601 h 4401820"/>
              <a:gd name="connsiteX26" fmla="*/ 4247959 w 12192000"/>
              <a:gd name="connsiteY26" fmla="*/ 3912893 h 4401820"/>
              <a:gd name="connsiteX27" fmla="*/ 699238 w 12192000"/>
              <a:gd name="connsiteY27" fmla="*/ 1864052 h 4401820"/>
              <a:gd name="connsiteX28" fmla="*/ 447141 w 12192000"/>
              <a:gd name="connsiteY28" fmla="*/ 1701081 h 4401820"/>
              <a:gd name="connsiteX29" fmla="*/ 202803 w 12192000"/>
              <a:gd name="connsiteY29" fmla="*/ 1518706 h 4401820"/>
              <a:gd name="connsiteX30" fmla="*/ 0 w 12192000"/>
              <a:gd name="connsiteY30" fmla="*/ 1333923 h 440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2000" h="4401820">
                <a:moveTo>
                  <a:pt x="0" y="0"/>
                </a:moveTo>
                <a:lnTo>
                  <a:pt x="12192000" y="0"/>
                </a:lnTo>
                <a:lnTo>
                  <a:pt x="12192000" y="1333923"/>
                </a:lnTo>
                <a:lnTo>
                  <a:pt x="12142588" y="1378944"/>
                </a:lnTo>
                <a:lnTo>
                  <a:pt x="11989197" y="1518706"/>
                </a:lnTo>
                <a:lnTo>
                  <a:pt x="11866935" y="1609973"/>
                </a:lnTo>
                <a:lnTo>
                  <a:pt x="11744872" y="1701081"/>
                </a:lnTo>
                <a:lnTo>
                  <a:pt x="11659314" y="1756403"/>
                </a:lnTo>
                <a:lnTo>
                  <a:pt x="11492775" y="1864052"/>
                </a:lnTo>
                <a:lnTo>
                  <a:pt x="7940182" y="3912893"/>
                </a:lnTo>
                <a:lnTo>
                  <a:pt x="7672568" y="4052601"/>
                </a:lnTo>
                <a:lnTo>
                  <a:pt x="7424223" y="4161076"/>
                </a:lnTo>
                <a:lnTo>
                  <a:pt x="7402518" y="4170565"/>
                </a:lnTo>
                <a:lnTo>
                  <a:pt x="7397195" y="4172880"/>
                </a:lnTo>
                <a:lnTo>
                  <a:pt x="7114076" y="4262125"/>
                </a:lnTo>
                <a:lnTo>
                  <a:pt x="6830958" y="4335865"/>
                </a:lnTo>
                <a:lnTo>
                  <a:pt x="6536195" y="4378544"/>
                </a:lnTo>
                <a:lnTo>
                  <a:pt x="6249364" y="4401195"/>
                </a:lnTo>
                <a:lnTo>
                  <a:pt x="6241445" y="4401820"/>
                </a:lnTo>
                <a:lnTo>
                  <a:pt x="5950568" y="4401820"/>
                </a:lnTo>
                <a:lnTo>
                  <a:pt x="5942650" y="4401195"/>
                </a:lnTo>
                <a:lnTo>
                  <a:pt x="5655819" y="4378544"/>
                </a:lnTo>
                <a:lnTo>
                  <a:pt x="5361069" y="4335865"/>
                </a:lnTo>
                <a:lnTo>
                  <a:pt x="5077925" y="4262125"/>
                </a:lnTo>
                <a:lnTo>
                  <a:pt x="4794819" y="4172880"/>
                </a:lnTo>
                <a:lnTo>
                  <a:pt x="4515561" y="4052601"/>
                </a:lnTo>
                <a:lnTo>
                  <a:pt x="4247959" y="3912893"/>
                </a:lnTo>
                <a:lnTo>
                  <a:pt x="699238" y="1864052"/>
                </a:lnTo>
                <a:lnTo>
                  <a:pt x="447141" y="1701081"/>
                </a:lnTo>
                <a:lnTo>
                  <a:pt x="202803" y="1518706"/>
                </a:lnTo>
                <a:lnTo>
                  <a:pt x="0" y="133392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6713100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 userDrawn="1"/>
        </p:nvSpPr>
        <p:spPr>
          <a:xfrm>
            <a:off x="355600" y="317500"/>
            <a:ext cx="11391900" cy="6299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nl-BE" sz="1900" b="1" dirty="0">
                <a:solidFill>
                  <a:schemeClr val="accent5"/>
                </a:solidFill>
              </a:rPr>
              <a:t>Hoe dit</a:t>
            </a:r>
            <a:r>
              <a:rPr lang="nl-BE" sz="1900" b="1" baseline="0" dirty="0">
                <a:solidFill>
                  <a:schemeClr val="accent5"/>
                </a:solidFill>
              </a:rPr>
              <a:t> sjabloon gebruiken?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BE" sz="1900" baseline="0" dirty="0">
                <a:solidFill>
                  <a:schemeClr val="accent5"/>
                </a:solidFill>
              </a:rPr>
              <a:t>Afbeelding titelslide aanpassen =&gt; </a:t>
            </a:r>
            <a:r>
              <a:rPr lang="nl-BE" sz="1900" baseline="0" dirty="0" err="1">
                <a:solidFill>
                  <a:schemeClr val="accent5"/>
                </a:solidFill>
              </a:rPr>
              <a:t>diamodel</a:t>
            </a:r>
            <a:r>
              <a:rPr lang="nl-BE" sz="1900" baseline="0" dirty="0">
                <a:solidFill>
                  <a:schemeClr val="accent5"/>
                </a:solidFill>
              </a:rPr>
              <a:t>, verplaats bovenste (blauwe) laag, verander afbeelding en zet blauwe </a:t>
            </a:r>
            <a:r>
              <a:rPr lang="nl-BE" sz="1900" baseline="0" dirty="0" err="1">
                <a:solidFill>
                  <a:schemeClr val="accent5"/>
                </a:solidFill>
              </a:rPr>
              <a:t>overlay</a:t>
            </a:r>
            <a:r>
              <a:rPr lang="nl-BE" sz="1900" baseline="0" dirty="0">
                <a:solidFill>
                  <a:schemeClr val="accent5"/>
                </a:solidFill>
              </a:rPr>
              <a:t> terug op plaats =&gt; pas afbeelding laatste slide aan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BE" sz="1900" baseline="0" dirty="0">
                <a:solidFill>
                  <a:schemeClr val="accent5"/>
                </a:solidFill>
              </a:rPr>
              <a:t>Om afbeeldingen correct in de vorm te plaatsen, verander / plaats afbeelding in vorm =&gt; klik op dia herstellen of afbeelding bijsnijden =&gt; 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BE" sz="1900" baseline="0" dirty="0">
                <a:solidFill>
                  <a:schemeClr val="accent5"/>
                </a:solidFill>
              </a:rPr>
              <a:t>Tekstgrootte is best 24-32 punten, </a:t>
            </a:r>
            <a:r>
              <a:rPr lang="nl-BE" sz="1900" b="1" baseline="0" dirty="0">
                <a:solidFill>
                  <a:schemeClr val="accent5"/>
                </a:solidFill>
              </a:rPr>
              <a:t>zonder </a:t>
            </a:r>
            <a:r>
              <a:rPr lang="nl-BE" sz="1900" b="1" baseline="0" dirty="0" err="1">
                <a:solidFill>
                  <a:schemeClr val="accent5"/>
                </a:solidFill>
              </a:rPr>
              <a:t>bullets</a:t>
            </a:r>
            <a:r>
              <a:rPr lang="nl-BE" sz="1900" b="0" baseline="0" dirty="0">
                <a:solidFill>
                  <a:schemeClr val="accent5"/>
                </a:solidFill>
              </a:rPr>
              <a:t> (tenzij noodzakelijk)</a:t>
            </a:r>
            <a:endParaRPr lang="nl-BE" sz="1900" b="1" baseline="0" dirty="0">
              <a:solidFill>
                <a:schemeClr val="accent5"/>
              </a:solidFill>
            </a:endParaRP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BE" sz="1900" baseline="0" dirty="0">
                <a:solidFill>
                  <a:schemeClr val="accent5"/>
                </a:solidFill>
              </a:rPr>
              <a:t>Gebruik lichtblauw(laatste kleuroptie) voor gewone tekst, wit voor contrast en/of cyaanblauw 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BE" sz="1900" baseline="0" dirty="0">
                <a:solidFill>
                  <a:schemeClr val="accent5"/>
                </a:solidFill>
              </a:rPr>
              <a:t>Maak grafieken / tabellen minimaal, gebruik tekst / afbeelding, kleuren grafiek liefst gradaties, verschillend enkel indien reden (bv. positief negatief): zie </a:t>
            </a:r>
            <a:r>
              <a:rPr lang="nl-BE" sz="1900" baseline="0" dirty="0">
                <a:solidFill>
                  <a:schemeClr val="accent5"/>
                </a:solidFill>
                <a:hlinkClick r:id="rId2"/>
              </a:rPr>
              <a:t>https://learnui.design/tools/data-color-picker.html#divergent</a:t>
            </a:r>
            <a:r>
              <a:rPr lang="nl-BE" sz="1900" baseline="0" dirty="0">
                <a:solidFill>
                  <a:schemeClr val="accent5"/>
                </a:solidFill>
              </a:rPr>
              <a:t> of screenshots kleuren hiernaast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BE" sz="1900" b="1" baseline="0" dirty="0">
                <a:solidFill>
                  <a:schemeClr val="accent5"/>
                </a:solidFill>
              </a:rPr>
              <a:t>Meer voorbeelden </a:t>
            </a:r>
            <a:r>
              <a:rPr lang="nl-BE" sz="1900" baseline="0" dirty="0">
                <a:solidFill>
                  <a:schemeClr val="accent5"/>
                </a:solidFill>
              </a:rPr>
              <a:t>en algemene richtlijnen uit cursus presentatietechnieken</a:t>
            </a:r>
            <a:br>
              <a:rPr lang="nl-BE" sz="1900" baseline="0" dirty="0">
                <a:solidFill>
                  <a:schemeClr val="accent5"/>
                </a:solidFill>
              </a:rPr>
            </a:br>
            <a:r>
              <a:rPr lang="nl-BE" sz="1900" baseline="0" dirty="0">
                <a:solidFill>
                  <a:schemeClr val="accent5"/>
                </a:solidFill>
              </a:rPr>
              <a:t>=&gt; </a:t>
            </a:r>
            <a:r>
              <a:rPr lang="nl-BE" sz="1900" b="1" baseline="0" dirty="0">
                <a:solidFill>
                  <a:schemeClr val="accent5"/>
                </a:solidFill>
              </a:rPr>
              <a:t>associatie.kuleuven.be/huisstijl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BE" sz="1900" baseline="0" dirty="0">
                <a:solidFill>
                  <a:schemeClr val="accent5"/>
                </a:solidFill>
              </a:rPr>
              <a:t>Voor vragen, opmerkingen, suggesties, foto’s: </a:t>
            </a:r>
            <a:r>
              <a:rPr lang="nl-BE" sz="1900" baseline="0" dirty="0">
                <a:solidFill>
                  <a:schemeClr val="accent5"/>
                </a:solidFill>
                <a:hlinkClick r:id="rId3"/>
              </a:rPr>
              <a:t>roel.moeurs@associatie.kuleuven.be</a:t>
            </a:r>
            <a:endParaRPr lang="nl-BE" sz="1900" baseline="0" dirty="0">
              <a:solidFill>
                <a:schemeClr val="accent5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sz="1900" b="1" baseline="0" dirty="0">
                <a:solidFill>
                  <a:schemeClr val="accent4"/>
                </a:solidFill>
              </a:rPr>
              <a:t>Vergeet deze slide niet te verwijderen op einde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4E146D1-CE14-43DD-A2DB-F952A50111C0}"/>
              </a:ext>
            </a:extLst>
          </p:cNvPr>
          <p:cNvSpPr/>
          <p:nvPr userDrawn="1"/>
        </p:nvSpPr>
        <p:spPr>
          <a:xfrm>
            <a:off x="11620938" y="2699601"/>
            <a:ext cx="430924" cy="430924"/>
          </a:xfrm>
          <a:prstGeom prst="rect">
            <a:avLst/>
          </a:prstGeom>
          <a:solidFill>
            <a:srgbClr val="0087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EFA4A44-8FEE-4434-8266-B4FADBB1FC39}"/>
              </a:ext>
            </a:extLst>
          </p:cNvPr>
          <p:cNvSpPr/>
          <p:nvPr userDrawn="1"/>
        </p:nvSpPr>
        <p:spPr>
          <a:xfrm>
            <a:off x="11620938" y="3290168"/>
            <a:ext cx="430924" cy="430924"/>
          </a:xfrm>
          <a:prstGeom prst="rect">
            <a:avLst/>
          </a:prstGeom>
          <a:solidFill>
            <a:srgbClr val="7FAA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FA3527B-A3A1-4974-988A-76D080FE8BF3}"/>
              </a:ext>
            </a:extLst>
          </p:cNvPr>
          <p:cNvSpPr/>
          <p:nvPr userDrawn="1"/>
        </p:nvSpPr>
        <p:spPr>
          <a:xfrm>
            <a:off x="11620938" y="3880735"/>
            <a:ext cx="430924" cy="430924"/>
          </a:xfrm>
          <a:prstGeom prst="rect">
            <a:avLst/>
          </a:prstGeom>
          <a:solidFill>
            <a:srgbClr val="C5CE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E8273B1-5007-4DC3-8185-93B3121CE714}"/>
              </a:ext>
            </a:extLst>
          </p:cNvPr>
          <p:cNvSpPr/>
          <p:nvPr userDrawn="1"/>
        </p:nvSpPr>
        <p:spPr>
          <a:xfrm>
            <a:off x="11620938" y="4471302"/>
            <a:ext cx="430924" cy="430924"/>
          </a:xfrm>
          <a:prstGeom prst="rect">
            <a:avLst/>
          </a:prstGeom>
          <a:solidFill>
            <a:srgbClr val="F8F6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134C968-9269-49BD-9D78-0BF6069C2D57}"/>
              </a:ext>
            </a:extLst>
          </p:cNvPr>
          <p:cNvSpPr/>
          <p:nvPr userDrawn="1"/>
        </p:nvSpPr>
        <p:spPr>
          <a:xfrm>
            <a:off x="11620938" y="5062577"/>
            <a:ext cx="430924" cy="430924"/>
          </a:xfrm>
          <a:prstGeom prst="rect">
            <a:avLst/>
          </a:prstGeom>
          <a:solidFill>
            <a:srgbClr val="E5C1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48225B62-5F8F-4F66-8209-C8F703B31F3F}"/>
              </a:ext>
            </a:extLst>
          </p:cNvPr>
          <p:cNvSpPr/>
          <p:nvPr userDrawn="1"/>
        </p:nvSpPr>
        <p:spPr>
          <a:xfrm>
            <a:off x="11620938" y="5653144"/>
            <a:ext cx="430924" cy="430924"/>
          </a:xfrm>
          <a:prstGeom prst="rect">
            <a:avLst/>
          </a:prstGeom>
          <a:solidFill>
            <a:srgbClr val="DF88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CA831109-76CA-4249-B3DD-528561CD1EA7}"/>
              </a:ext>
            </a:extLst>
          </p:cNvPr>
          <p:cNvSpPr/>
          <p:nvPr userDrawn="1"/>
        </p:nvSpPr>
        <p:spPr>
          <a:xfrm>
            <a:off x="11620938" y="6246389"/>
            <a:ext cx="430924" cy="430924"/>
          </a:xfrm>
          <a:prstGeom prst="rect">
            <a:avLst/>
          </a:prstGeom>
          <a:solidFill>
            <a:srgbClr val="DE4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5A2EB7A-5D3C-4339-B0A2-C0525B88ED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9371934" y="4447399"/>
            <a:ext cx="3672301" cy="46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018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wone slide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2">
            <a:extLst>
              <a:ext uri="{FF2B5EF4-FFF2-40B4-BE49-F238E27FC236}">
                <a16:creationId xmlns:a16="http://schemas.microsoft.com/office/drawing/2014/main" id="{6674CE23-0247-43B2-933E-09E0BF265F07}"/>
              </a:ext>
            </a:extLst>
          </p:cNvPr>
          <p:cNvSpPr/>
          <p:nvPr userDrawn="1"/>
        </p:nvSpPr>
        <p:spPr>
          <a:xfrm flipV="1">
            <a:off x="1181100" y="859532"/>
            <a:ext cx="10658475" cy="472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3000">
                <a:schemeClr val="accent1"/>
              </a:gs>
              <a:gs pos="100000">
                <a:schemeClr val="accent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Tijdelijke aanduiding voor inhoud 5"/>
          <p:cNvSpPr>
            <a:spLocks noGrp="1"/>
          </p:cNvSpPr>
          <p:nvPr>
            <p:ph sz="quarter" idx="10"/>
          </p:nvPr>
        </p:nvSpPr>
        <p:spPr>
          <a:xfrm>
            <a:off x="209551" y="1019175"/>
            <a:ext cx="11715750" cy="5495926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defRPr sz="3000">
                <a:solidFill>
                  <a:schemeClr val="accent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defRPr sz="24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defRPr sz="200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defRPr sz="1800"/>
            </a:lvl5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981199" y="281682"/>
            <a:ext cx="9858376" cy="5778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algn="r">
              <a:defRPr sz="1600">
                <a:solidFill>
                  <a:schemeClr val="accent2"/>
                </a:solidFill>
                <a:effectLst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7620322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wone slide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5"/>
          <p:cNvSpPr>
            <a:spLocks noGrp="1"/>
          </p:cNvSpPr>
          <p:nvPr>
            <p:ph sz="quarter" idx="10"/>
          </p:nvPr>
        </p:nvSpPr>
        <p:spPr>
          <a:xfrm>
            <a:off x="209551" y="361950"/>
            <a:ext cx="11715750" cy="6153151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defRPr sz="3000">
                <a:solidFill>
                  <a:schemeClr val="accent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defRPr sz="24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defRPr sz="200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defRPr sz="1800"/>
            </a:lvl5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78887944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724822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e met 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19DC2CD-9AFF-4017-B4CA-B2B77FE12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259899"/>
            <a:ext cx="4343401" cy="1444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6DE2D49-E290-44E4-B7E2-C8F28ABCC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1218090">
            <a:off x="5861633" y="-783546"/>
            <a:ext cx="7175770" cy="6975510"/>
          </a:xfrm>
          <a:custGeom>
            <a:avLst/>
            <a:gdLst>
              <a:gd name="connsiteX0" fmla="*/ 0 w 7175770"/>
              <a:gd name="connsiteY0" fmla="*/ 1931739 h 6975510"/>
              <a:gd name="connsiteX1" fmla="*/ 5221751 w 7175770"/>
              <a:gd name="connsiteY1" fmla="*/ 0 h 6975510"/>
              <a:gd name="connsiteX2" fmla="*/ 7175770 w 7175770"/>
              <a:gd name="connsiteY2" fmla="*/ 5281974 h 6975510"/>
              <a:gd name="connsiteX3" fmla="*/ 7129479 w 7175770"/>
              <a:gd name="connsiteY3" fmla="*/ 5330037 h 6975510"/>
              <a:gd name="connsiteX4" fmla="*/ 7095406 w 7175770"/>
              <a:gd name="connsiteY4" fmla="*/ 5361083 h 6975510"/>
              <a:gd name="connsiteX5" fmla="*/ 7013485 w 7175770"/>
              <a:gd name="connsiteY5" fmla="*/ 5435726 h 6975510"/>
              <a:gd name="connsiteX6" fmla="*/ 6948189 w 7175770"/>
              <a:gd name="connsiteY6" fmla="*/ 5484468 h 6975510"/>
              <a:gd name="connsiteX7" fmla="*/ 6883000 w 7175770"/>
              <a:gd name="connsiteY7" fmla="*/ 5533126 h 6975510"/>
              <a:gd name="connsiteX8" fmla="*/ 6837305 w 7175770"/>
              <a:gd name="connsiteY8" fmla="*/ 5562672 h 6975510"/>
              <a:gd name="connsiteX9" fmla="*/ 6748363 w 7175770"/>
              <a:gd name="connsiteY9" fmla="*/ 5620165 h 6975510"/>
              <a:gd name="connsiteX10" fmla="*/ 4851037 w 7175770"/>
              <a:gd name="connsiteY10" fmla="*/ 6714388 h 6975510"/>
              <a:gd name="connsiteX11" fmla="*/ 4708112 w 7175770"/>
              <a:gd name="connsiteY11" fmla="*/ 6789003 h 6975510"/>
              <a:gd name="connsiteX12" fmla="*/ 4575480 w 7175770"/>
              <a:gd name="connsiteY12" fmla="*/ 6846936 h 6975510"/>
              <a:gd name="connsiteX13" fmla="*/ 4563887 w 7175770"/>
              <a:gd name="connsiteY13" fmla="*/ 6852004 h 6975510"/>
              <a:gd name="connsiteX14" fmla="*/ 4561044 w 7175770"/>
              <a:gd name="connsiteY14" fmla="*/ 6853240 h 6975510"/>
              <a:gd name="connsiteX15" fmla="*/ 4409840 w 7175770"/>
              <a:gd name="connsiteY15" fmla="*/ 6900903 h 6975510"/>
              <a:gd name="connsiteX16" fmla="*/ 4258636 w 7175770"/>
              <a:gd name="connsiteY16" fmla="*/ 6940285 h 6975510"/>
              <a:gd name="connsiteX17" fmla="*/ 4101212 w 7175770"/>
              <a:gd name="connsiteY17" fmla="*/ 6963079 h 6975510"/>
              <a:gd name="connsiteX18" fmla="*/ 3948024 w 7175770"/>
              <a:gd name="connsiteY18" fmla="*/ 6975176 h 6975510"/>
              <a:gd name="connsiteX19" fmla="*/ 3943796 w 7175770"/>
              <a:gd name="connsiteY19" fmla="*/ 6975510 h 6975510"/>
              <a:gd name="connsiteX20" fmla="*/ 3788447 w 7175770"/>
              <a:gd name="connsiteY20" fmla="*/ 6975510 h 6975510"/>
              <a:gd name="connsiteX21" fmla="*/ 3784219 w 7175770"/>
              <a:gd name="connsiteY21" fmla="*/ 6975176 h 6975510"/>
              <a:gd name="connsiteX22" fmla="*/ 3631031 w 7175770"/>
              <a:gd name="connsiteY22" fmla="*/ 6963079 h 6975510"/>
              <a:gd name="connsiteX23" fmla="*/ 3473615 w 7175770"/>
              <a:gd name="connsiteY23" fmla="*/ 6940285 h 6975510"/>
              <a:gd name="connsiteX24" fmla="*/ 3322397 w 7175770"/>
              <a:gd name="connsiteY24" fmla="*/ 6900903 h 6975510"/>
              <a:gd name="connsiteX25" fmla="*/ 3171199 w 7175770"/>
              <a:gd name="connsiteY25" fmla="*/ 6853240 h 6975510"/>
              <a:gd name="connsiteX26" fmla="*/ 3022056 w 7175770"/>
              <a:gd name="connsiteY26" fmla="*/ 6789003 h 6975510"/>
              <a:gd name="connsiteX27" fmla="*/ 2879139 w 7175770"/>
              <a:gd name="connsiteY27" fmla="*/ 6714389 h 6975510"/>
              <a:gd name="connsiteX28" fmla="*/ 983881 w 7175770"/>
              <a:gd name="connsiteY28" fmla="*/ 5620164 h 6975510"/>
              <a:gd name="connsiteX29" fmla="*/ 849244 w 7175770"/>
              <a:gd name="connsiteY29" fmla="*/ 5533126 h 6975510"/>
              <a:gd name="connsiteX30" fmla="*/ 718750 w 7175770"/>
              <a:gd name="connsiteY30" fmla="*/ 5435725 h 6975510"/>
              <a:gd name="connsiteX31" fmla="*/ 602757 w 7175770"/>
              <a:gd name="connsiteY31" fmla="*/ 5330037 h 6975510"/>
              <a:gd name="connsiteX32" fmla="*/ 492975 w 7175770"/>
              <a:gd name="connsiteY32" fmla="*/ 5216047 h 6975510"/>
              <a:gd name="connsiteX33" fmla="*/ 475597 w 7175770"/>
              <a:gd name="connsiteY33" fmla="*/ 5194675 h 6975510"/>
              <a:gd name="connsiteX34" fmla="*/ 393555 w 7175770"/>
              <a:gd name="connsiteY34" fmla="*/ 5093785 h 6975510"/>
              <a:gd name="connsiteX35" fmla="*/ 349539 w 7175770"/>
              <a:gd name="connsiteY35" fmla="*/ 5030287 h 6975510"/>
              <a:gd name="connsiteX36" fmla="*/ 304484 w 7175770"/>
              <a:gd name="connsiteY36" fmla="*/ 4965296 h 6975510"/>
              <a:gd name="connsiteX37" fmla="*/ 266097 w 7175770"/>
              <a:gd name="connsiteY37" fmla="*/ 4896780 h 6975510"/>
              <a:gd name="connsiteX38" fmla="*/ 227851 w 7175770"/>
              <a:gd name="connsiteY38" fmla="*/ 4828512 h 6975510"/>
              <a:gd name="connsiteX39" fmla="*/ 157423 w 7175770"/>
              <a:gd name="connsiteY39" fmla="*/ 4687592 h 6975510"/>
              <a:gd name="connsiteX40" fmla="*/ 101495 w 7175770"/>
              <a:gd name="connsiteY40" fmla="*/ 4540453 h 6975510"/>
              <a:gd name="connsiteX41" fmla="*/ 58004 w 7175770"/>
              <a:gd name="connsiteY41" fmla="*/ 4389171 h 6975510"/>
              <a:gd name="connsiteX42" fmla="*/ 48658 w 7175770"/>
              <a:gd name="connsiteY42" fmla="*/ 4345346 h 6975510"/>
              <a:gd name="connsiteX43" fmla="*/ 24855 w 7175770"/>
              <a:gd name="connsiteY43" fmla="*/ 4233737 h 6975510"/>
              <a:gd name="connsiteX44" fmla="*/ 19048 w 7175770"/>
              <a:gd name="connsiteY44" fmla="*/ 4177020 h 6975510"/>
              <a:gd name="connsiteX45" fmla="*/ 8287 w 7175770"/>
              <a:gd name="connsiteY45" fmla="*/ 4072092 h 6975510"/>
              <a:gd name="connsiteX46" fmla="*/ 2715 w 7175770"/>
              <a:gd name="connsiteY46" fmla="*/ 3963327 h 6975510"/>
              <a:gd name="connsiteX47" fmla="*/ 0 w 7175770"/>
              <a:gd name="connsiteY47" fmla="*/ 3910447 h 6975510"/>
              <a:gd name="connsiteX48" fmla="*/ 0 w 7175770"/>
              <a:gd name="connsiteY48" fmla="*/ 3909139 h 697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7175770" h="6975510">
                <a:moveTo>
                  <a:pt x="0" y="1931739"/>
                </a:moveTo>
                <a:lnTo>
                  <a:pt x="5221751" y="0"/>
                </a:lnTo>
                <a:lnTo>
                  <a:pt x="7175770" y="5281974"/>
                </a:lnTo>
                <a:lnTo>
                  <a:pt x="7129479" y="5330037"/>
                </a:lnTo>
                <a:lnTo>
                  <a:pt x="7095406" y="5361083"/>
                </a:lnTo>
                <a:lnTo>
                  <a:pt x="7013485" y="5435726"/>
                </a:lnTo>
                <a:lnTo>
                  <a:pt x="6948189" y="5484468"/>
                </a:lnTo>
                <a:lnTo>
                  <a:pt x="6883000" y="5533126"/>
                </a:lnTo>
                <a:lnTo>
                  <a:pt x="6837305" y="5562672"/>
                </a:lnTo>
                <a:lnTo>
                  <a:pt x="6748363" y="5620165"/>
                </a:lnTo>
                <a:lnTo>
                  <a:pt x="4851037" y="6714388"/>
                </a:lnTo>
                <a:lnTo>
                  <a:pt x="4708112" y="6789003"/>
                </a:lnTo>
                <a:lnTo>
                  <a:pt x="4575480" y="6846936"/>
                </a:lnTo>
                <a:lnTo>
                  <a:pt x="4563887" y="6852004"/>
                </a:lnTo>
                <a:lnTo>
                  <a:pt x="4561044" y="6853240"/>
                </a:lnTo>
                <a:lnTo>
                  <a:pt x="4409840" y="6900903"/>
                </a:lnTo>
                <a:lnTo>
                  <a:pt x="4258636" y="6940285"/>
                </a:lnTo>
                <a:lnTo>
                  <a:pt x="4101212" y="6963079"/>
                </a:lnTo>
                <a:lnTo>
                  <a:pt x="3948024" y="6975176"/>
                </a:lnTo>
                <a:lnTo>
                  <a:pt x="3943796" y="6975510"/>
                </a:lnTo>
                <a:lnTo>
                  <a:pt x="3788447" y="6975510"/>
                </a:lnTo>
                <a:lnTo>
                  <a:pt x="3784219" y="6975176"/>
                </a:lnTo>
                <a:lnTo>
                  <a:pt x="3631031" y="6963079"/>
                </a:lnTo>
                <a:lnTo>
                  <a:pt x="3473615" y="6940285"/>
                </a:lnTo>
                <a:lnTo>
                  <a:pt x="3322397" y="6900903"/>
                </a:lnTo>
                <a:lnTo>
                  <a:pt x="3171199" y="6853240"/>
                </a:lnTo>
                <a:lnTo>
                  <a:pt x="3022056" y="6789003"/>
                </a:lnTo>
                <a:lnTo>
                  <a:pt x="2879139" y="6714389"/>
                </a:lnTo>
                <a:lnTo>
                  <a:pt x="983881" y="5620164"/>
                </a:lnTo>
                <a:lnTo>
                  <a:pt x="849244" y="5533126"/>
                </a:lnTo>
                <a:lnTo>
                  <a:pt x="718750" y="5435725"/>
                </a:lnTo>
                <a:lnTo>
                  <a:pt x="602757" y="5330037"/>
                </a:lnTo>
                <a:lnTo>
                  <a:pt x="492975" y="5216047"/>
                </a:lnTo>
                <a:lnTo>
                  <a:pt x="475597" y="5194675"/>
                </a:lnTo>
                <a:lnTo>
                  <a:pt x="393555" y="5093785"/>
                </a:lnTo>
                <a:lnTo>
                  <a:pt x="349539" y="5030287"/>
                </a:lnTo>
                <a:lnTo>
                  <a:pt x="304484" y="4965296"/>
                </a:lnTo>
                <a:lnTo>
                  <a:pt x="266097" y="4896780"/>
                </a:lnTo>
                <a:lnTo>
                  <a:pt x="227851" y="4828512"/>
                </a:lnTo>
                <a:lnTo>
                  <a:pt x="157423" y="4687592"/>
                </a:lnTo>
                <a:lnTo>
                  <a:pt x="101495" y="4540453"/>
                </a:lnTo>
                <a:lnTo>
                  <a:pt x="58004" y="4389171"/>
                </a:lnTo>
                <a:lnTo>
                  <a:pt x="48658" y="4345346"/>
                </a:lnTo>
                <a:lnTo>
                  <a:pt x="24855" y="4233737"/>
                </a:lnTo>
                <a:lnTo>
                  <a:pt x="19048" y="4177020"/>
                </a:lnTo>
                <a:lnTo>
                  <a:pt x="8287" y="4072092"/>
                </a:lnTo>
                <a:lnTo>
                  <a:pt x="2715" y="3963327"/>
                </a:lnTo>
                <a:lnTo>
                  <a:pt x="0" y="3910447"/>
                </a:lnTo>
                <a:lnTo>
                  <a:pt x="0" y="390913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Rectangle: Rounded Corners 11">
            <a:extLst>
              <a:ext uri="{FF2B5EF4-FFF2-40B4-BE49-F238E27FC236}">
                <a16:creationId xmlns:a16="http://schemas.microsoft.com/office/drawing/2014/main" id="{95A12CC8-452B-4E2C-B983-C76ED489F13B}"/>
              </a:ext>
            </a:extLst>
          </p:cNvPr>
          <p:cNvSpPr/>
          <p:nvPr userDrawn="1"/>
        </p:nvSpPr>
        <p:spPr>
          <a:xfrm>
            <a:off x="2246539" y="2854432"/>
            <a:ext cx="1412420" cy="650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3000">
                <a:schemeClr val="accent1"/>
              </a:gs>
              <a:gs pos="100000">
                <a:schemeClr val="accent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6263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e met foto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8">
            <a:extLst>
              <a:ext uri="{FF2B5EF4-FFF2-40B4-BE49-F238E27FC236}">
                <a16:creationId xmlns:a16="http://schemas.microsoft.com/office/drawing/2014/main" id="{202FA7BE-AC2C-45F5-A7C5-FC7B2530B854}"/>
              </a:ext>
            </a:extLst>
          </p:cNvPr>
          <p:cNvSpPr/>
          <p:nvPr userDrawn="1"/>
        </p:nvSpPr>
        <p:spPr>
          <a:xfrm rot="16200000">
            <a:off x="6172690" y="775482"/>
            <a:ext cx="6858000" cy="5307036"/>
          </a:xfrm>
          <a:custGeom>
            <a:avLst/>
            <a:gdLst>
              <a:gd name="connsiteX0" fmla="*/ 0 w 6858000"/>
              <a:gd name="connsiteY0" fmla="*/ 5307036 h 5307036"/>
              <a:gd name="connsiteX1" fmla="*/ 0 w 6858000"/>
              <a:gd name="connsiteY1" fmla="*/ 1627972 h 5307036"/>
              <a:gd name="connsiteX2" fmla="*/ 74395 w 6858000"/>
              <a:gd name="connsiteY2" fmla="*/ 1579876 h 5307036"/>
              <a:gd name="connsiteX3" fmla="*/ 2280264 w 6858000"/>
              <a:gd name="connsiteY3" fmla="*/ 306329 h 5307036"/>
              <a:gd name="connsiteX4" fmla="*/ 2446608 w 6858000"/>
              <a:gd name="connsiteY4" fmla="*/ 219497 h 5307036"/>
              <a:gd name="connsiteX5" fmla="*/ 2620182 w 6858000"/>
              <a:gd name="connsiteY5" fmla="*/ 144725 h 5307036"/>
              <a:gd name="connsiteX6" fmla="*/ 2681009 w 6858000"/>
              <a:gd name="connsiteY6" fmla="*/ 125549 h 5307036"/>
              <a:gd name="connsiteX7" fmla="*/ 2796169 w 6858000"/>
              <a:gd name="connsiteY7" fmla="*/ 89245 h 5307036"/>
              <a:gd name="connsiteX8" fmla="*/ 2886033 w 6858000"/>
              <a:gd name="connsiteY8" fmla="*/ 67073 h 5307036"/>
              <a:gd name="connsiteX9" fmla="*/ 2972161 w 6858000"/>
              <a:gd name="connsiteY9" fmla="*/ 45832 h 5307036"/>
              <a:gd name="connsiteX10" fmla="*/ 3155378 w 6858000"/>
              <a:gd name="connsiteY10" fmla="*/ 14473 h 5307036"/>
              <a:gd name="connsiteX11" fmla="*/ 3333679 w 6858000"/>
              <a:gd name="connsiteY11" fmla="*/ 389 h 5307036"/>
              <a:gd name="connsiteX12" fmla="*/ 3338109 w 6858000"/>
              <a:gd name="connsiteY12" fmla="*/ 43 h 5307036"/>
              <a:gd name="connsiteX13" fmla="*/ 3338595 w 6858000"/>
              <a:gd name="connsiteY13" fmla="*/ 0 h 5307036"/>
              <a:gd name="connsiteX14" fmla="*/ 3519406 w 6858000"/>
              <a:gd name="connsiteY14" fmla="*/ 0 h 5307036"/>
              <a:gd name="connsiteX15" fmla="*/ 3524321 w 6858000"/>
              <a:gd name="connsiteY15" fmla="*/ 389 h 5307036"/>
              <a:gd name="connsiteX16" fmla="*/ 3702623 w 6858000"/>
              <a:gd name="connsiteY16" fmla="*/ 14473 h 5307036"/>
              <a:gd name="connsiteX17" fmla="*/ 3885845 w 6858000"/>
              <a:gd name="connsiteY17" fmla="*/ 45832 h 5307036"/>
              <a:gd name="connsiteX18" fmla="*/ 3971967 w 6858000"/>
              <a:gd name="connsiteY18" fmla="*/ 67073 h 5307036"/>
              <a:gd name="connsiteX19" fmla="*/ 4061832 w 6858000"/>
              <a:gd name="connsiteY19" fmla="*/ 89245 h 5307036"/>
              <a:gd name="connsiteX20" fmla="*/ 4237818 w 6858000"/>
              <a:gd name="connsiteY20" fmla="*/ 144725 h 5307036"/>
              <a:gd name="connsiteX21" fmla="*/ 4325933 w 6858000"/>
              <a:gd name="connsiteY21" fmla="*/ 183211 h 5307036"/>
              <a:gd name="connsiteX22" fmla="*/ 4408986 w 6858000"/>
              <a:gd name="connsiteY22" fmla="*/ 219497 h 5307036"/>
              <a:gd name="connsiteX23" fmla="*/ 4537762 w 6858000"/>
              <a:gd name="connsiteY23" fmla="*/ 286716 h 5307036"/>
              <a:gd name="connsiteX24" fmla="*/ 4575330 w 6858000"/>
              <a:gd name="connsiteY24" fmla="*/ 306329 h 5307036"/>
              <a:gd name="connsiteX25" fmla="*/ 5172714 w 6858000"/>
              <a:gd name="connsiteY25" fmla="*/ 650852 h 5307036"/>
              <a:gd name="connsiteX26" fmla="*/ 6783606 w 6858000"/>
              <a:gd name="connsiteY26" fmla="*/ 1579876 h 5307036"/>
              <a:gd name="connsiteX27" fmla="*/ 6845721 w 6858000"/>
              <a:gd name="connsiteY27" fmla="*/ 1620033 h 5307036"/>
              <a:gd name="connsiteX28" fmla="*/ 6858000 w 6858000"/>
              <a:gd name="connsiteY28" fmla="*/ 1627971 h 5307036"/>
              <a:gd name="connsiteX29" fmla="*/ 6858000 w 6858000"/>
              <a:gd name="connsiteY29" fmla="*/ 5307036 h 530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858000" h="5307036">
                <a:moveTo>
                  <a:pt x="0" y="5307036"/>
                </a:moveTo>
                <a:lnTo>
                  <a:pt x="0" y="1627972"/>
                </a:lnTo>
                <a:lnTo>
                  <a:pt x="74395" y="1579876"/>
                </a:lnTo>
                <a:lnTo>
                  <a:pt x="2280264" y="306329"/>
                </a:lnTo>
                <a:lnTo>
                  <a:pt x="2446608" y="219497"/>
                </a:lnTo>
                <a:lnTo>
                  <a:pt x="2620182" y="144725"/>
                </a:lnTo>
                <a:lnTo>
                  <a:pt x="2681009" y="125549"/>
                </a:lnTo>
                <a:lnTo>
                  <a:pt x="2796169" y="89245"/>
                </a:lnTo>
                <a:lnTo>
                  <a:pt x="2886033" y="67073"/>
                </a:lnTo>
                <a:lnTo>
                  <a:pt x="2972161" y="45832"/>
                </a:lnTo>
                <a:lnTo>
                  <a:pt x="3155378" y="14473"/>
                </a:lnTo>
                <a:lnTo>
                  <a:pt x="3333679" y="389"/>
                </a:lnTo>
                <a:lnTo>
                  <a:pt x="3338109" y="43"/>
                </a:lnTo>
                <a:lnTo>
                  <a:pt x="3338595" y="0"/>
                </a:lnTo>
                <a:lnTo>
                  <a:pt x="3519406" y="0"/>
                </a:lnTo>
                <a:lnTo>
                  <a:pt x="3524321" y="389"/>
                </a:lnTo>
                <a:lnTo>
                  <a:pt x="3702623" y="14473"/>
                </a:lnTo>
                <a:lnTo>
                  <a:pt x="3885845" y="45832"/>
                </a:lnTo>
                <a:lnTo>
                  <a:pt x="3971967" y="67073"/>
                </a:lnTo>
                <a:lnTo>
                  <a:pt x="4061832" y="89245"/>
                </a:lnTo>
                <a:lnTo>
                  <a:pt x="4237818" y="144725"/>
                </a:lnTo>
                <a:lnTo>
                  <a:pt x="4325933" y="183211"/>
                </a:lnTo>
                <a:lnTo>
                  <a:pt x="4408986" y="219497"/>
                </a:lnTo>
                <a:lnTo>
                  <a:pt x="4537762" y="286716"/>
                </a:lnTo>
                <a:lnTo>
                  <a:pt x="4575330" y="306329"/>
                </a:lnTo>
                <a:lnTo>
                  <a:pt x="5172714" y="650852"/>
                </a:lnTo>
                <a:lnTo>
                  <a:pt x="6783606" y="1579876"/>
                </a:lnTo>
                <a:lnTo>
                  <a:pt x="6845721" y="1620033"/>
                </a:lnTo>
                <a:lnTo>
                  <a:pt x="6858000" y="1627971"/>
                </a:lnTo>
                <a:lnTo>
                  <a:pt x="6858000" y="5307036"/>
                </a:lnTo>
                <a:close/>
              </a:path>
            </a:pathLst>
          </a:custGeom>
          <a:gradFill flip="none" rotWithShape="1">
            <a:gsLst>
              <a:gs pos="13000">
                <a:schemeClr val="accent1"/>
              </a:gs>
              <a:gs pos="100000">
                <a:schemeClr val="accent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40F382-665E-4AEA-91AD-52E015785F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23718" y="0"/>
            <a:ext cx="4868282" cy="6858000"/>
          </a:xfrm>
          <a:custGeom>
            <a:avLst/>
            <a:gdLst>
              <a:gd name="connsiteX0" fmla="*/ 1621831 w 4868282"/>
              <a:gd name="connsiteY0" fmla="*/ 0 h 6858000"/>
              <a:gd name="connsiteX1" fmla="*/ 4868282 w 4868282"/>
              <a:gd name="connsiteY1" fmla="*/ 0 h 6858000"/>
              <a:gd name="connsiteX2" fmla="*/ 4868282 w 4868282"/>
              <a:gd name="connsiteY2" fmla="*/ 6858000 h 6858000"/>
              <a:gd name="connsiteX3" fmla="*/ 1625739 w 4868282"/>
              <a:gd name="connsiteY3" fmla="*/ 6858000 h 6858000"/>
              <a:gd name="connsiteX4" fmla="*/ 1623445 w 4868282"/>
              <a:gd name="connsiteY4" fmla="*/ 6854458 h 6858000"/>
              <a:gd name="connsiteX5" fmla="*/ 1589739 w 4868282"/>
              <a:gd name="connsiteY5" fmla="*/ 6802436 h 6858000"/>
              <a:gd name="connsiteX6" fmla="*/ 1588974 w 4868282"/>
              <a:gd name="connsiteY6" fmla="*/ 6801110 h 6858000"/>
              <a:gd name="connsiteX7" fmla="*/ 308745 w 4868282"/>
              <a:gd name="connsiteY7" fmla="*/ 4583687 h 6858000"/>
              <a:gd name="connsiteX8" fmla="*/ 222528 w 4868282"/>
              <a:gd name="connsiteY8" fmla="*/ 4414953 h 6858000"/>
              <a:gd name="connsiteX9" fmla="*/ 144707 w 4868282"/>
              <a:gd name="connsiteY9" fmla="*/ 4241372 h 6858000"/>
              <a:gd name="connsiteX10" fmla="*/ 87334 w 4868282"/>
              <a:gd name="connsiteY10" fmla="*/ 4064383 h 6858000"/>
              <a:gd name="connsiteX11" fmla="*/ 42874 w 4868282"/>
              <a:gd name="connsiteY11" fmla="*/ 3885548 h 6858000"/>
              <a:gd name="connsiteX12" fmla="*/ 13450 w 4868282"/>
              <a:gd name="connsiteY12" fmla="*/ 3703635 h 6858000"/>
              <a:gd name="connsiteX13" fmla="*/ 2367 w 4868282"/>
              <a:gd name="connsiteY13" fmla="*/ 3519539 h 6858000"/>
              <a:gd name="connsiteX14" fmla="*/ 848 w 4868282"/>
              <a:gd name="connsiteY14" fmla="*/ 3401135 h 6858000"/>
              <a:gd name="connsiteX15" fmla="*/ 0 w 4868282"/>
              <a:gd name="connsiteY15" fmla="*/ 3336013 h 6858000"/>
              <a:gd name="connsiteX16" fmla="*/ 5406 w 4868282"/>
              <a:gd name="connsiteY16" fmla="*/ 3270642 h 6858000"/>
              <a:gd name="connsiteX17" fmla="*/ 15094 w 4868282"/>
              <a:gd name="connsiteY17" fmla="*/ 3153608 h 6858000"/>
              <a:gd name="connsiteX18" fmla="*/ 44320 w 4868282"/>
              <a:gd name="connsiteY18" fmla="*/ 2971450 h 6858000"/>
              <a:gd name="connsiteX19" fmla="*/ 47522 w 4868282"/>
              <a:gd name="connsiteY19" fmla="*/ 2958543 h 6858000"/>
              <a:gd name="connsiteX20" fmla="*/ 88899 w 4868282"/>
              <a:gd name="connsiteY20" fmla="*/ 2791622 h 6858000"/>
              <a:gd name="connsiteX21" fmla="*/ 144634 w 4868282"/>
              <a:gd name="connsiteY21" fmla="*/ 2616574 h 6858000"/>
              <a:gd name="connsiteX22" fmla="*/ 219921 w 4868282"/>
              <a:gd name="connsiteY22" fmla="*/ 2441442 h 6858000"/>
              <a:gd name="connsiteX23" fmla="*/ 305475 w 4868282"/>
              <a:gd name="connsiteY23" fmla="*/ 2274389 h 6858000"/>
              <a:gd name="connsiteX24" fmla="*/ 1586476 w 4868282"/>
              <a:gd name="connsiteY24" fmla="*/ 556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868282" h="6858000">
                <a:moveTo>
                  <a:pt x="1621831" y="0"/>
                </a:moveTo>
                <a:lnTo>
                  <a:pt x="4868282" y="0"/>
                </a:lnTo>
                <a:lnTo>
                  <a:pt x="4868282" y="6858000"/>
                </a:lnTo>
                <a:lnTo>
                  <a:pt x="1625739" y="6858000"/>
                </a:lnTo>
                <a:lnTo>
                  <a:pt x="1623445" y="6854458"/>
                </a:lnTo>
                <a:lnTo>
                  <a:pt x="1589739" y="6802436"/>
                </a:lnTo>
                <a:lnTo>
                  <a:pt x="1588974" y="6801110"/>
                </a:lnTo>
                <a:lnTo>
                  <a:pt x="308745" y="4583687"/>
                </a:lnTo>
                <a:lnTo>
                  <a:pt x="222528" y="4414953"/>
                </a:lnTo>
                <a:lnTo>
                  <a:pt x="144707" y="4241372"/>
                </a:lnTo>
                <a:lnTo>
                  <a:pt x="87334" y="4064383"/>
                </a:lnTo>
                <a:lnTo>
                  <a:pt x="42874" y="3885548"/>
                </a:lnTo>
                <a:lnTo>
                  <a:pt x="13450" y="3703635"/>
                </a:lnTo>
                <a:lnTo>
                  <a:pt x="2367" y="3519539"/>
                </a:lnTo>
                <a:lnTo>
                  <a:pt x="848" y="3401135"/>
                </a:lnTo>
                <a:lnTo>
                  <a:pt x="0" y="3336013"/>
                </a:lnTo>
                <a:lnTo>
                  <a:pt x="5406" y="3270642"/>
                </a:lnTo>
                <a:lnTo>
                  <a:pt x="15094" y="3153608"/>
                </a:lnTo>
                <a:lnTo>
                  <a:pt x="44320" y="2971450"/>
                </a:lnTo>
                <a:lnTo>
                  <a:pt x="47522" y="2958543"/>
                </a:lnTo>
                <a:lnTo>
                  <a:pt x="88899" y="2791622"/>
                </a:lnTo>
                <a:lnTo>
                  <a:pt x="144634" y="2616574"/>
                </a:lnTo>
                <a:lnTo>
                  <a:pt x="219921" y="2441442"/>
                </a:lnTo>
                <a:lnTo>
                  <a:pt x="305475" y="2274389"/>
                </a:lnTo>
                <a:lnTo>
                  <a:pt x="1586476" y="55637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19DC2CD-9AFF-4017-B4CA-B2B77FE12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44588"/>
            <a:ext cx="4781550" cy="188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6" name="Rectangle: Rounded Corners 11">
            <a:extLst>
              <a:ext uri="{FF2B5EF4-FFF2-40B4-BE49-F238E27FC236}">
                <a16:creationId xmlns:a16="http://schemas.microsoft.com/office/drawing/2014/main" id="{95A12CC8-452B-4E2C-B983-C76ED489F13B}"/>
              </a:ext>
            </a:extLst>
          </p:cNvPr>
          <p:cNvSpPr/>
          <p:nvPr userDrawn="1"/>
        </p:nvSpPr>
        <p:spPr>
          <a:xfrm>
            <a:off x="2827565" y="3146532"/>
            <a:ext cx="1412420" cy="650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3000">
                <a:schemeClr val="accent1"/>
              </a:gs>
              <a:gs pos="100000">
                <a:schemeClr val="accent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475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e met f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40F382-665E-4AEA-91AD-52E015785F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23718" y="0"/>
            <a:ext cx="4868282" cy="6858000"/>
          </a:xfrm>
          <a:custGeom>
            <a:avLst/>
            <a:gdLst>
              <a:gd name="connsiteX0" fmla="*/ 1621831 w 4868282"/>
              <a:gd name="connsiteY0" fmla="*/ 0 h 6858000"/>
              <a:gd name="connsiteX1" fmla="*/ 4868282 w 4868282"/>
              <a:gd name="connsiteY1" fmla="*/ 0 h 6858000"/>
              <a:gd name="connsiteX2" fmla="*/ 4868282 w 4868282"/>
              <a:gd name="connsiteY2" fmla="*/ 6858000 h 6858000"/>
              <a:gd name="connsiteX3" fmla="*/ 1625739 w 4868282"/>
              <a:gd name="connsiteY3" fmla="*/ 6858000 h 6858000"/>
              <a:gd name="connsiteX4" fmla="*/ 1623445 w 4868282"/>
              <a:gd name="connsiteY4" fmla="*/ 6854458 h 6858000"/>
              <a:gd name="connsiteX5" fmla="*/ 1589739 w 4868282"/>
              <a:gd name="connsiteY5" fmla="*/ 6802436 h 6858000"/>
              <a:gd name="connsiteX6" fmla="*/ 1588974 w 4868282"/>
              <a:gd name="connsiteY6" fmla="*/ 6801110 h 6858000"/>
              <a:gd name="connsiteX7" fmla="*/ 308745 w 4868282"/>
              <a:gd name="connsiteY7" fmla="*/ 4583687 h 6858000"/>
              <a:gd name="connsiteX8" fmla="*/ 222528 w 4868282"/>
              <a:gd name="connsiteY8" fmla="*/ 4414953 h 6858000"/>
              <a:gd name="connsiteX9" fmla="*/ 144707 w 4868282"/>
              <a:gd name="connsiteY9" fmla="*/ 4241372 h 6858000"/>
              <a:gd name="connsiteX10" fmla="*/ 87334 w 4868282"/>
              <a:gd name="connsiteY10" fmla="*/ 4064383 h 6858000"/>
              <a:gd name="connsiteX11" fmla="*/ 42874 w 4868282"/>
              <a:gd name="connsiteY11" fmla="*/ 3885548 h 6858000"/>
              <a:gd name="connsiteX12" fmla="*/ 13450 w 4868282"/>
              <a:gd name="connsiteY12" fmla="*/ 3703635 h 6858000"/>
              <a:gd name="connsiteX13" fmla="*/ 2367 w 4868282"/>
              <a:gd name="connsiteY13" fmla="*/ 3519539 h 6858000"/>
              <a:gd name="connsiteX14" fmla="*/ 848 w 4868282"/>
              <a:gd name="connsiteY14" fmla="*/ 3401135 h 6858000"/>
              <a:gd name="connsiteX15" fmla="*/ 0 w 4868282"/>
              <a:gd name="connsiteY15" fmla="*/ 3336013 h 6858000"/>
              <a:gd name="connsiteX16" fmla="*/ 5406 w 4868282"/>
              <a:gd name="connsiteY16" fmla="*/ 3270642 h 6858000"/>
              <a:gd name="connsiteX17" fmla="*/ 15094 w 4868282"/>
              <a:gd name="connsiteY17" fmla="*/ 3153608 h 6858000"/>
              <a:gd name="connsiteX18" fmla="*/ 44320 w 4868282"/>
              <a:gd name="connsiteY18" fmla="*/ 2971450 h 6858000"/>
              <a:gd name="connsiteX19" fmla="*/ 47522 w 4868282"/>
              <a:gd name="connsiteY19" fmla="*/ 2958543 h 6858000"/>
              <a:gd name="connsiteX20" fmla="*/ 88899 w 4868282"/>
              <a:gd name="connsiteY20" fmla="*/ 2791622 h 6858000"/>
              <a:gd name="connsiteX21" fmla="*/ 144634 w 4868282"/>
              <a:gd name="connsiteY21" fmla="*/ 2616574 h 6858000"/>
              <a:gd name="connsiteX22" fmla="*/ 219921 w 4868282"/>
              <a:gd name="connsiteY22" fmla="*/ 2441442 h 6858000"/>
              <a:gd name="connsiteX23" fmla="*/ 305475 w 4868282"/>
              <a:gd name="connsiteY23" fmla="*/ 2274389 h 6858000"/>
              <a:gd name="connsiteX24" fmla="*/ 1586476 w 4868282"/>
              <a:gd name="connsiteY24" fmla="*/ 556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868282" h="6858000">
                <a:moveTo>
                  <a:pt x="1621831" y="0"/>
                </a:moveTo>
                <a:lnTo>
                  <a:pt x="4868282" y="0"/>
                </a:lnTo>
                <a:lnTo>
                  <a:pt x="4868282" y="6858000"/>
                </a:lnTo>
                <a:lnTo>
                  <a:pt x="1625739" y="6858000"/>
                </a:lnTo>
                <a:lnTo>
                  <a:pt x="1623445" y="6854458"/>
                </a:lnTo>
                <a:lnTo>
                  <a:pt x="1589739" y="6802436"/>
                </a:lnTo>
                <a:lnTo>
                  <a:pt x="1588974" y="6801110"/>
                </a:lnTo>
                <a:lnTo>
                  <a:pt x="308745" y="4583687"/>
                </a:lnTo>
                <a:lnTo>
                  <a:pt x="222528" y="4414953"/>
                </a:lnTo>
                <a:lnTo>
                  <a:pt x="144707" y="4241372"/>
                </a:lnTo>
                <a:lnTo>
                  <a:pt x="87334" y="4064383"/>
                </a:lnTo>
                <a:lnTo>
                  <a:pt x="42874" y="3885548"/>
                </a:lnTo>
                <a:lnTo>
                  <a:pt x="13450" y="3703635"/>
                </a:lnTo>
                <a:lnTo>
                  <a:pt x="2367" y="3519539"/>
                </a:lnTo>
                <a:lnTo>
                  <a:pt x="848" y="3401135"/>
                </a:lnTo>
                <a:lnTo>
                  <a:pt x="0" y="3336013"/>
                </a:lnTo>
                <a:lnTo>
                  <a:pt x="5406" y="3270642"/>
                </a:lnTo>
                <a:lnTo>
                  <a:pt x="15094" y="3153608"/>
                </a:lnTo>
                <a:lnTo>
                  <a:pt x="44320" y="2971450"/>
                </a:lnTo>
                <a:lnTo>
                  <a:pt x="47522" y="2958543"/>
                </a:lnTo>
                <a:lnTo>
                  <a:pt x="88899" y="2791622"/>
                </a:lnTo>
                <a:lnTo>
                  <a:pt x="144634" y="2616574"/>
                </a:lnTo>
                <a:lnTo>
                  <a:pt x="219921" y="2441442"/>
                </a:lnTo>
                <a:lnTo>
                  <a:pt x="305475" y="2274389"/>
                </a:lnTo>
                <a:lnTo>
                  <a:pt x="1586476" y="55637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19DC2CD-9AFF-4017-B4CA-B2B77FE12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44588"/>
            <a:ext cx="4781550" cy="188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Rectangle: Rounded Corners 11">
            <a:extLst>
              <a:ext uri="{FF2B5EF4-FFF2-40B4-BE49-F238E27FC236}">
                <a16:creationId xmlns:a16="http://schemas.microsoft.com/office/drawing/2014/main" id="{95A12CC8-452B-4E2C-B983-C76ED489F13B}"/>
              </a:ext>
            </a:extLst>
          </p:cNvPr>
          <p:cNvSpPr/>
          <p:nvPr userDrawn="1"/>
        </p:nvSpPr>
        <p:spPr>
          <a:xfrm>
            <a:off x="2827565" y="3159232"/>
            <a:ext cx="1412420" cy="650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3000">
                <a:schemeClr val="accent1"/>
              </a:gs>
              <a:gs pos="100000">
                <a:schemeClr val="accent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1668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e met 3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19DC2CD-9AFF-4017-B4CA-B2B77FE12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98" y="1020417"/>
            <a:ext cx="5158702" cy="1417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6CC88B3C-79DB-4917-8DD4-CD0779A0F5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49531" y="608881"/>
            <a:ext cx="2781772" cy="2993460"/>
          </a:xfrm>
          <a:custGeom>
            <a:avLst/>
            <a:gdLst>
              <a:gd name="connsiteX0" fmla="*/ 533023 w 1087902"/>
              <a:gd name="connsiteY0" fmla="*/ 0 h 1170690"/>
              <a:gd name="connsiteX1" fmla="*/ 554880 w 1087902"/>
              <a:gd name="connsiteY1" fmla="*/ 0 h 1170690"/>
              <a:gd name="connsiteX2" fmla="*/ 555474 w 1087902"/>
              <a:gd name="connsiteY2" fmla="*/ 47 h 1170690"/>
              <a:gd name="connsiteX3" fmla="*/ 577028 w 1087902"/>
              <a:gd name="connsiteY3" fmla="*/ 1750 h 1170690"/>
              <a:gd name="connsiteX4" fmla="*/ 599177 w 1087902"/>
              <a:gd name="connsiteY4" fmla="*/ 5540 h 1170690"/>
              <a:gd name="connsiteX5" fmla="*/ 609588 w 1087902"/>
              <a:gd name="connsiteY5" fmla="*/ 8108 h 1170690"/>
              <a:gd name="connsiteX6" fmla="*/ 620451 w 1087902"/>
              <a:gd name="connsiteY6" fmla="*/ 10789 h 1170690"/>
              <a:gd name="connsiteX7" fmla="*/ 641725 w 1087902"/>
              <a:gd name="connsiteY7" fmla="*/ 17495 h 1170690"/>
              <a:gd name="connsiteX8" fmla="*/ 652377 w 1087902"/>
              <a:gd name="connsiteY8" fmla="*/ 22148 h 1170690"/>
              <a:gd name="connsiteX9" fmla="*/ 662417 w 1087902"/>
              <a:gd name="connsiteY9" fmla="*/ 26534 h 1170690"/>
              <a:gd name="connsiteX10" fmla="*/ 677984 w 1087902"/>
              <a:gd name="connsiteY10" fmla="*/ 34660 h 1170690"/>
              <a:gd name="connsiteX11" fmla="*/ 682526 w 1087902"/>
              <a:gd name="connsiteY11" fmla="*/ 37031 h 1170690"/>
              <a:gd name="connsiteX12" fmla="*/ 754741 w 1087902"/>
              <a:gd name="connsiteY12" fmla="*/ 78679 h 1170690"/>
              <a:gd name="connsiteX13" fmla="*/ 949474 w 1087902"/>
              <a:gd name="connsiteY13" fmla="*/ 190985 h 1170690"/>
              <a:gd name="connsiteX14" fmla="*/ 956983 w 1087902"/>
              <a:gd name="connsiteY14" fmla="*/ 195839 h 1170690"/>
              <a:gd name="connsiteX15" fmla="*/ 968417 w 1087902"/>
              <a:gd name="connsiteY15" fmla="*/ 203231 h 1170690"/>
              <a:gd name="connsiteX16" fmla="*/ 983034 w 1087902"/>
              <a:gd name="connsiteY16" fmla="*/ 214141 h 1170690"/>
              <a:gd name="connsiteX17" fmla="*/ 986776 w 1087902"/>
              <a:gd name="connsiteY17" fmla="*/ 216935 h 1170690"/>
              <a:gd name="connsiteX18" fmla="*/ 991770 w 1087902"/>
              <a:gd name="connsiteY18" fmla="*/ 221485 h 1170690"/>
              <a:gd name="connsiteX19" fmla="*/ 1003096 w 1087902"/>
              <a:gd name="connsiteY19" fmla="*/ 231805 h 1170690"/>
              <a:gd name="connsiteX20" fmla="*/ 1018542 w 1087902"/>
              <a:gd name="connsiteY20" fmla="*/ 247843 h 1170690"/>
              <a:gd name="connsiteX21" fmla="*/ 1032531 w 1087902"/>
              <a:gd name="connsiteY21" fmla="*/ 265046 h 1170690"/>
              <a:gd name="connsiteX22" fmla="*/ 1045062 w 1087902"/>
              <a:gd name="connsiteY22" fmla="*/ 283124 h 1170690"/>
              <a:gd name="connsiteX23" fmla="*/ 1055845 w 1087902"/>
              <a:gd name="connsiteY23" fmla="*/ 302368 h 1170690"/>
              <a:gd name="connsiteX24" fmla="*/ 1065754 w 1087902"/>
              <a:gd name="connsiteY24" fmla="*/ 322195 h 1170690"/>
              <a:gd name="connsiteX25" fmla="*/ 1073623 w 1087902"/>
              <a:gd name="connsiteY25" fmla="*/ 342897 h 1170690"/>
              <a:gd name="connsiteX26" fmla="*/ 1079743 w 1087902"/>
              <a:gd name="connsiteY26" fmla="*/ 364182 h 1170690"/>
              <a:gd name="connsiteX27" fmla="*/ 1084405 w 1087902"/>
              <a:gd name="connsiteY27" fmla="*/ 386051 h 1170690"/>
              <a:gd name="connsiteX28" fmla="*/ 1086737 w 1087902"/>
              <a:gd name="connsiteY28" fmla="*/ 408794 h 1170690"/>
              <a:gd name="connsiteX29" fmla="*/ 1087902 w 1087902"/>
              <a:gd name="connsiteY29" fmla="*/ 431537 h 1170690"/>
              <a:gd name="connsiteX30" fmla="*/ 1087902 w 1087902"/>
              <a:gd name="connsiteY30" fmla="*/ 739261 h 1170690"/>
              <a:gd name="connsiteX31" fmla="*/ 1087902 w 1087902"/>
              <a:gd name="connsiteY31" fmla="*/ 739445 h 1170690"/>
              <a:gd name="connsiteX32" fmla="*/ 1087521 w 1087902"/>
              <a:gd name="connsiteY32" fmla="*/ 746885 h 1170690"/>
              <a:gd name="connsiteX33" fmla="*/ 1086737 w 1087902"/>
              <a:gd name="connsiteY33" fmla="*/ 762188 h 1170690"/>
              <a:gd name="connsiteX34" fmla="*/ 1085223 w 1087902"/>
              <a:gd name="connsiteY34" fmla="*/ 776947 h 1170690"/>
              <a:gd name="connsiteX35" fmla="*/ 1084405 w 1087902"/>
              <a:gd name="connsiteY35" fmla="*/ 784931 h 1170690"/>
              <a:gd name="connsiteX36" fmla="*/ 1081057 w 1087902"/>
              <a:gd name="connsiteY36" fmla="*/ 800637 h 1170690"/>
              <a:gd name="connsiteX37" fmla="*/ 1079743 w 1087902"/>
              <a:gd name="connsiteY37" fmla="*/ 806800 h 1170690"/>
              <a:gd name="connsiteX38" fmla="*/ 1073623 w 1087902"/>
              <a:gd name="connsiteY38" fmla="*/ 828085 h 1170690"/>
              <a:gd name="connsiteX39" fmla="*/ 1065754 w 1087902"/>
              <a:gd name="connsiteY39" fmla="*/ 848787 h 1170690"/>
              <a:gd name="connsiteX40" fmla="*/ 1055845 w 1087902"/>
              <a:gd name="connsiteY40" fmla="*/ 868614 h 1170690"/>
              <a:gd name="connsiteX41" fmla="*/ 1045062 w 1087902"/>
              <a:gd name="connsiteY41" fmla="*/ 887859 h 1170690"/>
              <a:gd name="connsiteX42" fmla="*/ 1032531 w 1087902"/>
              <a:gd name="connsiteY42" fmla="*/ 905937 h 1170690"/>
              <a:gd name="connsiteX43" fmla="*/ 1020989 w 1087902"/>
              <a:gd name="connsiteY43" fmla="*/ 920132 h 1170690"/>
              <a:gd name="connsiteX44" fmla="*/ 1018542 w 1087902"/>
              <a:gd name="connsiteY44" fmla="*/ 923139 h 1170690"/>
              <a:gd name="connsiteX45" fmla="*/ 1013256 w 1087902"/>
              <a:gd name="connsiteY45" fmla="*/ 928628 h 1170690"/>
              <a:gd name="connsiteX46" fmla="*/ 1003096 w 1087902"/>
              <a:gd name="connsiteY46" fmla="*/ 939177 h 1170690"/>
              <a:gd name="connsiteX47" fmla="*/ 998302 w 1087902"/>
              <a:gd name="connsiteY47" fmla="*/ 943545 h 1170690"/>
              <a:gd name="connsiteX48" fmla="*/ 986776 w 1087902"/>
              <a:gd name="connsiteY48" fmla="*/ 954047 h 1170690"/>
              <a:gd name="connsiteX49" fmla="*/ 977589 w 1087902"/>
              <a:gd name="connsiteY49" fmla="*/ 960905 h 1170690"/>
              <a:gd name="connsiteX50" fmla="*/ 968417 w 1087902"/>
              <a:gd name="connsiteY50" fmla="*/ 967751 h 1170690"/>
              <a:gd name="connsiteX51" fmla="*/ 961988 w 1087902"/>
              <a:gd name="connsiteY51" fmla="*/ 971908 h 1170690"/>
              <a:gd name="connsiteX52" fmla="*/ 949474 w 1087902"/>
              <a:gd name="connsiteY52" fmla="*/ 979997 h 1170690"/>
              <a:gd name="connsiteX53" fmla="*/ 682526 w 1087902"/>
              <a:gd name="connsiteY53" fmla="*/ 1133951 h 1170690"/>
              <a:gd name="connsiteX54" fmla="*/ 662417 w 1087902"/>
              <a:gd name="connsiteY54" fmla="*/ 1144449 h 1170690"/>
              <a:gd name="connsiteX55" fmla="*/ 643756 w 1087902"/>
              <a:gd name="connsiteY55" fmla="*/ 1152600 h 1170690"/>
              <a:gd name="connsiteX56" fmla="*/ 642125 w 1087902"/>
              <a:gd name="connsiteY56" fmla="*/ 1153313 h 1170690"/>
              <a:gd name="connsiteX57" fmla="*/ 641725 w 1087902"/>
              <a:gd name="connsiteY57" fmla="*/ 1153487 h 1170690"/>
              <a:gd name="connsiteX58" fmla="*/ 620451 w 1087902"/>
              <a:gd name="connsiteY58" fmla="*/ 1160193 h 1170690"/>
              <a:gd name="connsiteX59" fmla="*/ 599177 w 1087902"/>
              <a:gd name="connsiteY59" fmla="*/ 1165734 h 1170690"/>
              <a:gd name="connsiteX60" fmla="*/ 577028 w 1087902"/>
              <a:gd name="connsiteY60" fmla="*/ 1168941 h 1170690"/>
              <a:gd name="connsiteX61" fmla="*/ 555475 w 1087902"/>
              <a:gd name="connsiteY61" fmla="*/ 1170643 h 1170690"/>
              <a:gd name="connsiteX62" fmla="*/ 554880 w 1087902"/>
              <a:gd name="connsiteY62" fmla="*/ 1170690 h 1170690"/>
              <a:gd name="connsiteX63" fmla="*/ 533023 w 1087902"/>
              <a:gd name="connsiteY63" fmla="*/ 1170690 h 1170690"/>
              <a:gd name="connsiteX64" fmla="*/ 532428 w 1087902"/>
              <a:gd name="connsiteY64" fmla="*/ 1170643 h 1170690"/>
              <a:gd name="connsiteX65" fmla="*/ 510875 w 1087902"/>
              <a:gd name="connsiteY65" fmla="*/ 1168941 h 1170690"/>
              <a:gd name="connsiteX66" fmla="*/ 488727 w 1087902"/>
              <a:gd name="connsiteY66" fmla="*/ 1165734 h 1170690"/>
              <a:gd name="connsiteX67" fmla="*/ 467451 w 1087902"/>
              <a:gd name="connsiteY67" fmla="*/ 1160193 h 1170690"/>
              <a:gd name="connsiteX68" fmla="*/ 446178 w 1087902"/>
              <a:gd name="connsiteY68" fmla="*/ 1153487 h 1170690"/>
              <a:gd name="connsiteX69" fmla="*/ 425194 w 1087902"/>
              <a:gd name="connsiteY69" fmla="*/ 1144449 h 1170690"/>
              <a:gd name="connsiteX70" fmla="*/ 405086 w 1087902"/>
              <a:gd name="connsiteY70" fmla="*/ 1133951 h 1170690"/>
              <a:gd name="connsiteX71" fmla="*/ 138429 w 1087902"/>
              <a:gd name="connsiteY71" fmla="*/ 979997 h 1170690"/>
              <a:gd name="connsiteX72" fmla="*/ 119486 w 1087902"/>
              <a:gd name="connsiteY72" fmla="*/ 967751 h 1170690"/>
              <a:gd name="connsiteX73" fmla="*/ 101126 w 1087902"/>
              <a:gd name="connsiteY73" fmla="*/ 954047 h 1170690"/>
              <a:gd name="connsiteX74" fmla="*/ 84806 w 1087902"/>
              <a:gd name="connsiteY74" fmla="*/ 939177 h 1170690"/>
              <a:gd name="connsiteX75" fmla="*/ 69360 w 1087902"/>
              <a:gd name="connsiteY75" fmla="*/ 923139 h 1170690"/>
              <a:gd name="connsiteX76" fmla="*/ 66915 w 1087902"/>
              <a:gd name="connsiteY76" fmla="*/ 920132 h 1170690"/>
              <a:gd name="connsiteX77" fmla="*/ 55372 w 1087902"/>
              <a:gd name="connsiteY77" fmla="*/ 905937 h 1170690"/>
              <a:gd name="connsiteX78" fmla="*/ 49179 w 1087902"/>
              <a:gd name="connsiteY78" fmla="*/ 897003 h 1170690"/>
              <a:gd name="connsiteX79" fmla="*/ 42840 w 1087902"/>
              <a:gd name="connsiteY79" fmla="*/ 887859 h 1170690"/>
              <a:gd name="connsiteX80" fmla="*/ 37439 w 1087902"/>
              <a:gd name="connsiteY80" fmla="*/ 878219 h 1170690"/>
              <a:gd name="connsiteX81" fmla="*/ 32058 w 1087902"/>
              <a:gd name="connsiteY81" fmla="*/ 868614 h 1170690"/>
              <a:gd name="connsiteX82" fmla="*/ 22149 w 1087902"/>
              <a:gd name="connsiteY82" fmla="*/ 848787 h 1170690"/>
              <a:gd name="connsiteX83" fmla="*/ 14280 w 1087902"/>
              <a:gd name="connsiteY83" fmla="*/ 828085 h 1170690"/>
              <a:gd name="connsiteX84" fmla="*/ 8161 w 1087902"/>
              <a:gd name="connsiteY84" fmla="*/ 806800 h 1170690"/>
              <a:gd name="connsiteX85" fmla="*/ 6846 w 1087902"/>
              <a:gd name="connsiteY85" fmla="*/ 800634 h 1170690"/>
              <a:gd name="connsiteX86" fmla="*/ 3497 w 1087902"/>
              <a:gd name="connsiteY86" fmla="*/ 784931 h 1170690"/>
              <a:gd name="connsiteX87" fmla="*/ 2680 w 1087902"/>
              <a:gd name="connsiteY87" fmla="*/ 776951 h 1170690"/>
              <a:gd name="connsiteX88" fmla="*/ 1166 w 1087902"/>
              <a:gd name="connsiteY88" fmla="*/ 762188 h 1170690"/>
              <a:gd name="connsiteX89" fmla="*/ 382 w 1087902"/>
              <a:gd name="connsiteY89" fmla="*/ 746885 h 1170690"/>
              <a:gd name="connsiteX90" fmla="*/ 0 w 1087902"/>
              <a:gd name="connsiteY90" fmla="*/ 739445 h 1170690"/>
              <a:gd name="connsiteX91" fmla="*/ 0 w 1087902"/>
              <a:gd name="connsiteY91" fmla="*/ 739261 h 1170690"/>
              <a:gd name="connsiteX92" fmla="*/ 0 w 1087902"/>
              <a:gd name="connsiteY92" fmla="*/ 431537 h 1170690"/>
              <a:gd name="connsiteX93" fmla="*/ 1166 w 1087902"/>
              <a:gd name="connsiteY93" fmla="*/ 408794 h 1170690"/>
              <a:gd name="connsiteX94" fmla="*/ 3497 w 1087902"/>
              <a:gd name="connsiteY94" fmla="*/ 386051 h 1170690"/>
              <a:gd name="connsiteX95" fmla="*/ 8161 w 1087902"/>
              <a:gd name="connsiteY95" fmla="*/ 364182 h 1170690"/>
              <a:gd name="connsiteX96" fmla="*/ 14280 w 1087902"/>
              <a:gd name="connsiteY96" fmla="*/ 342897 h 1170690"/>
              <a:gd name="connsiteX97" fmla="*/ 22149 w 1087902"/>
              <a:gd name="connsiteY97" fmla="*/ 322195 h 1170690"/>
              <a:gd name="connsiteX98" fmla="*/ 32058 w 1087902"/>
              <a:gd name="connsiteY98" fmla="*/ 302368 h 1170690"/>
              <a:gd name="connsiteX99" fmla="*/ 39015 w 1087902"/>
              <a:gd name="connsiteY99" fmla="*/ 289953 h 1170690"/>
              <a:gd name="connsiteX100" fmla="*/ 42840 w 1087902"/>
              <a:gd name="connsiteY100" fmla="*/ 283124 h 1170690"/>
              <a:gd name="connsiteX101" fmla="*/ 47331 w 1087902"/>
              <a:gd name="connsiteY101" fmla="*/ 276645 h 1170690"/>
              <a:gd name="connsiteX102" fmla="*/ 55372 w 1087902"/>
              <a:gd name="connsiteY102" fmla="*/ 265046 h 1170690"/>
              <a:gd name="connsiteX103" fmla="*/ 69360 w 1087902"/>
              <a:gd name="connsiteY103" fmla="*/ 247843 h 1170690"/>
              <a:gd name="connsiteX104" fmla="*/ 70469 w 1087902"/>
              <a:gd name="connsiteY104" fmla="*/ 246692 h 1170690"/>
              <a:gd name="connsiteX105" fmla="*/ 84806 w 1087902"/>
              <a:gd name="connsiteY105" fmla="*/ 231805 h 1170690"/>
              <a:gd name="connsiteX106" fmla="*/ 101126 w 1087902"/>
              <a:gd name="connsiteY106" fmla="*/ 216935 h 1170690"/>
              <a:gd name="connsiteX107" fmla="*/ 119486 w 1087902"/>
              <a:gd name="connsiteY107" fmla="*/ 203231 h 1170690"/>
              <a:gd name="connsiteX108" fmla="*/ 138429 w 1087902"/>
              <a:gd name="connsiteY108" fmla="*/ 190985 h 1170690"/>
              <a:gd name="connsiteX109" fmla="*/ 405086 w 1087902"/>
              <a:gd name="connsiteY109" fmla="*/ 37031 h 1170690"/>
              <a:gd name="connsiteX110" fmla="*/ 425194 w 1087902"/>
              <a:gd name="connsiteY110" fmla="*/ 26534 h 1170690"/>
              <a:gd name="connsiteX111" fmla="*/ 446178 w 1087902"/>
              <a:gd name="connsiteY111" fmla="*/ 17495 h 1170690"/>
              <a:gd name="connsiteX112" fmla="*/ 453530 w 1087902"/>
              <a:gd name="connsiteY112" fmla="*/ 15177 h 1170690"/>
              <a:gd name="connsiteX113" fmla="*/ 467451 w 1087902"/>
              <a:gd name="connsiteY113" fmla="*/ 10789 h 1170690"/>
              <a:gd name="connsiteX114" fmla="*/ 478314 w 1087902"/>
              <a:gd name="connsiteY114" fmla="*/ 8108 h 1170690"/>
              <a:gd name="connsiteX115" fmla="*/ 488727 w 1087902"/>
              <a:gd name="connsiteY115" fmla="*/ 5540 h 1170690"/>
              <a:gd name="connsiteX116" fmla="*/ 510875 w 1087902"/>
              <a:gd name="connsiteY116" fmla="*/ 1750 h 1170690"/>
              <a:gd name="connsiteX117" fmla="*/ 532428 w 1087902"/>
              <a:gd name="connsiteY117" fmla="*/ 47 h 1170690"/>
              <a:gd name="connsiteX118" fmla="*/ 532964 w 1087902"/>
              <a:gd name="connsiteY118" fmla="*/ 5 h 1170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1087902" h="1170690">
                <a:moveTo>
                  <a:pt x="533023" y="0"/>
                </a:moveTo>
                <a:lnTo>
                  <a:pt x="554880" y="0"/>
                </a:lnTo>
                <a:lnTo>
                  <a:pt x="555474" y="47"/>
                </a:lnTo>
                <a:lnTo>
                  <a:pt x="577028" y="1750"/>
                </a:lnTo>
                <a:lnTo>
                  <a:pt x="599177" y="5540"/>
                </a:lnTo>
                <a:lnTo>
                  <a:pt x="609588" y="8108"/>
                </a:lnTo>
                <a:lnTo>
                  <a:pt x="620451" y="10789"/>
                </a:lnTo>
                <a:lnTo>
                  <a:pt x="641725" y="17495"/>
                </a:lnTo>
                <a:lnTo>
                  <a:pt x="652377" y="22148"/>
                </a:lnTo>
                <a:lnTo>
                  <a:pt x="662417" y="26534"/>
                </a:lnTo>
                <a:lnTo>
                  <a:pt x="677984" y="34660"/>
                </a:lnTo>
                <a:lnTo>
                  <a:pt x="682526" y="37031"/>
                </a:lnTo>
                <a:lnTo>
                  <a:pt x="754741" y="78679"/>
                </a:lnTo>
                <a:lnTo>
                  <a:pt x="949474" y="190985"/>
                </a:lnTo>
                <a:lnTo>
                  <a:pt x="956983" y="195839"/>
                </a:lnTo>
                <a:lnTo>
                  <a:pt x="968417" y="203231"/>
                </a:lnTo>
                <a:lnTo>
                  <a:pt x="983034" y="214141"/>
                </a:lnTo>
                <a:lnTo>
                  <a:pt x="986776" y="216935"/>
                </a:lnTo>
                <a:lnTo>
                  <a:pt x="991770" y="221485"/>
                </a:lnTo>
                <a:lnTo>
                  <a:pt x="1003096" y="231805"/>
                </a:lnTo>
                <a:lnTo>
                  <a:pt x="1018542" y="247843"/>
                </a:lnTo>
                <a:lnTo>
                  <a:pt x="1032531" y="265046"/>
                </a:lnTo>
                <a:lnTo>
                  <a:pt x="1045062" y="283124"/>
                </a:lnTo>
                <a:lnTo>
                  <a:pt x="1055845" y="302368"/>
                </a:lnTo>
                <a:lnTo>
                  <a:pt x="1065754" y="322195"/>
                </a:lnTo>
                <a:lnTo>
                  <a:pt x="1073623" y="342897"/>
                </a:lnTo>
                <a:lnTo>
                  <a:pt x="1079743" y="364182"/>
                </a:lnTo>
                <a:lnTo>
                  <a:pt x="1084405" y="386051"/>
                </a:lnTo>
                <a:lnTo>
                  <a:pt x="1086737" y="408794"/>
                </a:lnTo>
                <a:lnTo>
                  <a:pt x="1087902" y="431537"/>
                </a:lnTo>
                <a:lnTo>
                  <a:pt x="1087902" y="739261"/>
                </a:lnTo>
                <a:lnTo>
                  <a:pt x="1087902" y="739445"/>
                </a:lnTo>
                <a:lnTo>
                  <a:pt x="1087521" y="746885"/>
                </a:lnTo>
                <a:lnTo>
                  <a:pt x="1086737" y="762188"/>
                </a:lnTo>
                <a:lnTo>
                  <a:pt x="1085223" y="776947"/>
                </a:lnTo>
                <a:lnTo>
                  <a:pt x="1084405" y="784931"/>
                </a:lnTo>
                <a:lnTo>
                  <a:pt x="1081057" y="800637"/>
                </a:lnTo>
                <a:lnTo>
                  <a:pt x="1079743" y="806800"/>
                </a:lnTo>
                <a:lnTo>
                  <a:pt x="1073623" y="828085"/>
                </a:lnTo>
                <a:lnTo>
                  <a:pt x="1065754" y="848787"/>
                </a:lnTo>
                <a:lnTo>
                  <a:pt x="1055845" y="868614"/>
                </a:lnTo>
                <a:lnTo>
                  <a:pt x="1045062" y="887859"/>
                </a:lnTo>
                <a:lnTo>
                  <a:pt x="1032531" y="905937"/>
                </a:lnTo>
                <a:lnTo>
                  <a:pt x="1020989" y="920132"/>
                </a:lnTo>
                <a:lnTo>
                  <a:pt x="1018542" y="923139"/>
                </a:lnTo>
                <a:lnTo>
                  <a:pt x="1013256" y="928628"/>
                </a:lnTo>
                <a:lnTo>
                  <a:pt x="1003096" y="939177"/>
                </a:lnTo>
                <a:lnTo>
                  <a:pt x="998302" y="943545"/>
                </a:lnTo>
                <a:lnTo>
                  <a:pt x="986776" y="954047"/>
                </a:lnTo>
                <a:lnTo>
                  <a:pt x="977589" y="960905"/>
                </a:lnTo>
                <a:lnTo>
                  <a:pt x="968417" y="967751"/>
                </a:lnTo>
                <a:lnTo>
                  <a:pt x="961988" y="971908"/>
                </a:lnTo>
                <a:lnTo>
                  <a:pt x="949474" y="979997"/>
                </a:lnTo>
                <a:lnTo>
                  <a:pt x="682526" y="1133951"/>
                </a:lnTo>
                <a:lnTo>
                  <a:pt x="662417" y="1144449"/>
                </a:lnTo>
                <a:lnTo>
                  <a:pt x="643756" y="1152600"/>
                </a:lnTo>
                <a:lnTo>
                  <a:pt x="642125" y="1153313"/>
                </a:lnTo>
                <a:lnTo>
                  <a:pt x="641725" y="1153487"/>
                </a:lnTo>
                <a:lnTo>
                  <a:pt x="620451" y="1160193"/>
                </a:lnTo>
                <a:lnTo>
                  <a:pt x="599177" y="1165734"/>
                </a:lnTo>
                <a:lnTo>
                  <a:pt x="577028" y="1168941"/>
                </a:lnTo>
                <a:lnTo>
                  <a:pt x="555475" y="1170643"/>
                </a:lnTo>
                <a:lnTo>
                  <a:pt x="554880" y="1170690"/>
                </a:lnTo>
                <a:lnTo>
                  <a:pt x="533023" y="1170690"/>
                </a:lnTo>
                <a:lnTo>
                  <a:pt x="532428" y="1170643"/>
                </a:lnTo>
                <a:lnTo>
                  <a:pt x="510875" y="1168941"/>
                </a:lnTo>
                <a:lnTo>
                  <a:pt x="488727" y="1165734"/>
                </a:lnTo>
                <a:lnTo>
                  <a:pt x="467451" y="1160193"/>
                </a:lnTo>
                <a:lnTo>
                  <a:pt x="446178" y="1153487"/>
                </a:lnTo>
                <a:lnTo>
                  <a:pt x="425194" y="1144449"/>
                </a:lnTo>
                <a:lnTo>
                  <a:pt x="405086" y="1133951"/>
                </a:lnTo>
                <a:lnTo>
                  <a:pt x="138429" y="979997"/>
                </a:lnTo>
                <a:lnTo>
                  <a:pt x="119486" y="967751"/>
                </a:lnTo>
                <a:lnTo>
                  <a:pt x="101126" y="954047"/>
                </a:lnTo>
                <a:lnTo>
                  <a:pt x="84806" y="939177"/>
                </a:lnTo>
                <a:lnTo>
                  <a:pt x="69360" y="923139"/>
                </a:lnTo>
                <a:lnTo>
                  <a:pt x="66915" y="920132"/>
                </a:lnTo>
                <a:lnTo>
                  <a:pt x="55372" y="905937"/>
                </a:lnTo>
                <a:lnTo>
                  <a:pt x="49179" y="897003"/>
                </a:lnTo>
                <a:lnTo>
                  <a:pt x="42840" y="887859"/>
                </a:lnTo>
                <a:lnTo>
                  <a:pt x="37439" y="878219"/>
                </a:lnTo>
                <a:lnTo>
                  <a:pt x="32058" y="868614"/>
                </a:lnTo>
                <a:lnTo>
                  <a:pt x="22149" y="848787"/>
                </a:lnTo>
                <a:lnTo>
                  <a:pt x="14280" y="828085"/>
                </a:lnTo>
                <a:lnTo>
                  <a:pt x="8161" y="806800"/>
                </a:lnTo>
                <a:lnTo>
                  <a:pt x="6846" y="800634"/>
                </a:lnTo>
                <a:lnTo>
                  <a:pt x="3497" y="784931"/>
                </a:lnTo>
                <a:lnTo>
                  <a:pt x="2680" y="776951"/>
                </a:lnTo>
                <a:lnTo>
                  <a:pt x="1166" y="762188"/>
                </a:lnTo>
                <a:lnTo>
                  <a:pt x="382" y="746885"/>
                </a:lnTo>
                <a:lnTo>
                  <a:pt x="0" y="739445"/>
                </a:lnTo>
                <a:lnTo>
                  <a:pt x="0" y="739261"/>
                </a:lnTo>
                <a:lnTo>
                  <a:pt x="0" y="431537"/>
                </a:lnTo>
                <a:lnTo>
                  <a:pt x="1166" y="408794"/>
                </a:lnTo>
                <a:lnTo>
                  <a:pt x="3497" y="386051"/>
                </a:lnTo>
                <a:lnTo>
                  <a:pt x="8161" y="364182"/>
                </a:lnTo>
                <a:lnTo>
                  <a:pt x="14280" y="342897"/>
                </a:lnTo>
                <a:lnTo>
                  <a:pt x="22149" y="322195"/>
                </a:lnTo>
                <a:lnTo>
                  <a:pt x="32058" y="302368"/>
                </a:lnTo>
                <a:lnTo>
                  <a:pt x="39015" y="289953"/>
                </a:lnTo>
                <a:lnTo>
                  <a:pt x="42840" y="283124"/>
                </a:lnTo>
                <a:lnTo>
                  <a:pt x="47331" y="276645"/>
                </a:lnTo>
                <a:lnTo>
                  <a:pt x="55372" y="265046"/>
                </a:lnTo>
                <a:lnTo>
                  <a:pt x="69360" y="247843"/>
                </a:lnTo>
                <a:lnTo>
                  <a:pt x="70469" y="246692"/>
                </a:lnTo>
                <a:lnTo>
                  <a:pt x="84806" y="231805"/>
                </a:lnTo>
                <a:lnTo>
                  <a:pt x="101126" y="216935"/>
                </a:lnTo>
                <a:lnTo>
                  <a:pt x="119486" y="203231"/>
                </a:lnTo>
                <a:lnTo>
                  <a:pt x="138429" y="190985"/>
                </a:lnTo>
                <a:lnTo>
                  <a:pt x="405086" y="37031"/>
                </a:lnTo>
                <a:lnTo>
                  <a:pt x="425194" y="26534"/>
                </a:lnTo>
                <a:lnTo>
                  <a:pt x="446178" y="17495"/>
                </a:lnTo>
                <a:lnTo>
                  <a:pt x="453530" y="15177"/>
                </a:lnTo>
                <a:lnTo>
                  <a:pt x="467451" y="10789"/>
                </a:lnTo>
                <a:lnTo>
                  <a:pt x="478314" y="8108"/>
                </a:lnTo>
                <a:lnTo>
                  <a:pt x="488727" y="5540"/>
                </a:lnTo>
                <a:lnTo>
                  <a:pt x="510875" y="1750"/>
                </a:lnTo>
                <a:lnTo>
                  <a:pt x="532428" y="47"/>
                </a:lnTo>
                <a:lnTo>
                  <a:pt x="532964" y="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098907F-436A-4EC9-8209-BA28EA66CC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34367" y="3167269"/>
            <a:ext cx="2781772" cy="2993460"/>
          </a:xfrm>
          <a:custGeom>
            <a:avLst/>
            <a:gdLst>
              <a:gd name="connsiteX0" fmla="*/ 533023 w 1087902"/>
              <a:gd name="connsiteY0" fmla="*/ 0 h 1170690"/>
              <a:gd name="connsiteX1" fmla="*/ 554880 w 1087902"/>
              <a:gd name="connsiteY1" fmla="*/ 0 h 1170690"/>
              <a:gd name="connsiteX2" fmla="*/ 555474 w 1087902"/>
              <a:gd name="connsiteY2" fmla="*/ 47 h 1170690"/>
              <a:gd name="connsiteX3" fmla="*/ 577028 w 1087902"/>
              <a:gd name="connsiteY3" fmla="*/ 1750 h 1170690"/>
              <a:gd name="connsiteX4" fmla="*/ 599177 w 1087902"/>
              <a:gd name="connsiteY4" fmla="*/ 5540 h 1170690"/>
              <a:gd name="connsiteX5" fmla="*/ 609588 w 1087902"/>
              <a:gd name="connsiteY5" fmla="*/ 8108 h 1170690"/>
              <a:gd name="connsiteX6" fmla="*/ 620451 w 1087902"/>
              <a:gd name="connsiteY6" fmla="*/ 10789 h 1170690"/>
              <a:gd name="connsiteX7" fmla="*/ 641725 w 1087902"/>
              <a:gd name="connsiteY7" fmla="*/ 17495 h 1170690"/>
              <a:gd name="connsiteX8" fmla="*/ 652377 w 1087902"/>
              <a:gd name="connsiteY8" fmla="*/ 22148 h 1170690"/>
              <a:gd name="connsiteX9" fmla="*/ 662417 w 1087902"/>
              <a:gd name="connsiteY9" fmla="*/ 26534 h 1170690"/>
              <a:gd name="connsiteX10" fmla="*/ 677984 w 1087902"/>
              <a:gd name="connsiteY10" fmla="*/ 34660 h 1170690"/>
              <a:gd name="connsiteX11" fmla="*/ 682526 w 1087902"/>
              <a:gd name="connsiteY11" fmla="*/ 37031 h 1170690"/>
              <a:gd name="connsiteX12" fmla="*/ 754741 w 1087902"/>
              <a:gd name="connsiteY12" fmla="*/ 78679 h 1170690"/>
              <a:gd name="connsiteX13" fmla="*/ 949474 w 1087902"/>
              <a:gd name="connsiteY13" fmla="*/ 190985 h 1170690"/>
              <a:gd name="connsiteX14" fmla="*/ 956983 w 1087902"/>
              <a:gd name="connsiteY14" fmla="*/ 195839 h 1170690"/>
              <a:gd name="connsiteX15" fmla="*/ 968417 w 1087902"/>
              <a:gd name="connsiteY15" fmla="*/ 203231 h 1170690"/>
              <a:gd name="connsiteX16" fmla="*/ 983034 w 1087902"/>
              <a:gd name="connsiteY16" fmla="*/ 214141 h 1170690"/>
              <a:gd name="connsiteX17" fmla="*/ 986776 w 1087902"/>
              <a:gd name="connsiteY17" fmla="*/ 216935 h 1170690"/>
              <a:gd name="connsiteX18" fmla="*/ 991770 w 1087902"/>
              <a:gd name="connsiteY18" fmla="*/ 221485 h 1170690"/>
              <a:gd name="connsiteX19" fmla="*/ 1003096 w 1087902"/>
              <a:gd name="connsiteY19" fmla="*/ 231805 h 1170690"/>
              <a:gd name="connsiteX20" fmla="*/ 1018542 w 1087902"/>
              <a:gd name="connsiteY20" fmla="*/ 247843 h 1170690"/>
              <a:gd name="connsiteX21" fmla="*/ 1032531 w 1087902"/>
              <a:gd name="connsiteY21" fmla="*/ 265046 h 1170690"/>
              <a:gd name="connsiteX22" fmla="*/ 1045062 w 1087902"/>
              <a:gd name="connsiteY22" fmla="*/ 283124 h 1170690"/>
              <a:gd name="connsiteX23" fmla="*/ 1055845 w 1087902"/>
              <a:gd name="connsiteY23" fmla="*/ 302368 h 1170690"/>
              <a:gd name="connsiteX24" fmla="*/ 1065754 w 1087902"/>
              <a:gd name="connsiteY24" fmla="*/ 322195 h 1170690"/>
              <a:gd name="connsiteX25" fmla="*/ 1073623 w 1087902"/>
              <a:gd name="connsiteY25" fmla="*/ 342897 h 1170690"/>
              <a:gd name="connsiteX26" fmla="*/ 1079743 w 1087902"/>
              <a:gd name="connsiteY26" fmla="*/ 364182 h 1170690"/>
              <a:gd name="connsiteX27" fmla="*/ 1084405 w 1087902"/>
              <a:gd name="connsiteY27" fmla="*/ 386051 h 1170690"/>
              <a:gd name="connsiteX28" fmla="*/ 1086737 w 1087902"/>
              <a:gd name="connsiteY28" fmla="*/ 408794 h 1170690"/>
              <a:gd name="connsiteX29" fmla="*/ 1087902 w 1087902"/>
              <a:gd name="connsiteY29" fmla="*/ 431537 h 1170690"/>
              <a:gd name="connsiteX30" fmla="*/ 1087902 w 1087902"/>
              <a:gd name="connsiteY30" fmla="*/ 739261 h 1170690"/>
              <a:gd name="connsiteX31" fmla="*/ 1087902 w 1087902"/>
              <a:gd name="connsiteY31" fmla="*/ 739445 h 1170690"/>
              <a:gd name="connsiteX32" fmla="*/ 1087521 w 1087902"/>
              <a:gd name="connsiteY32" fmla="*/ 746885 h 1170690"/>
              <a:gd name="connsiteX33" fmla="*/ 1086737 w 1087902"/>
              <a:gd name="connsiteY33" fmla="*/ 762188 h 1170690"/>
              <a:gd name="connsiteX34" fmla="*/ 1085223 w 1087902"/>
              <a:gd name="connsiteY34" fmla="*/ 776947 h 1170690"/>
              <a:gd name="connsiteX35" fmla="*/ 1084405 w 1087902"/>
              <a:gd name="connsiteY35" fmla="*/ 784931 h 1170690"/>
              <a:gd name="connsiteX36" fmla="*/ 1081057 w 1087902"/>
              <a:gd name="connsiteY36" fmla="*/ 800637 h 1170690"/>
              <a:gd name="connsiteX37" fmla="*/ 1079743 w 1087902"/>
              <a:gd name="connsiteY37" fmla="*/ 806800 h 1170690"/>
              <a:gd name="connsiteX38" fmla="*/ 1073623 w 1087902"/>
              <a:gd name="connsiteY38" fmla="*/ 828085 h 1170690"/>
              <a:gd name="connsiteX39" fmla="*/ 1065754 w 1087902"/>
              <a:gd name="connsiteY39" fmla="*/ 848787 h 1170690"/>
              <a:gd name="connsiteX40" fmla="*/ 1055845 w 1087902"/>
              <a:gd name="connsiteY40" fmla="*/ 868614 h 1170690"/>
              <a:gd name="connsiteX41" fmla="*/ 1045062 w 1087902"/>
              <a:gd name="connsiteY41" fmla="*/ 887859 h 1170690"/>
              <a:gd name="connsiteX42" fmla="*/ 1032531 w 1087902"/>
              <a:gd name="connsiteY42" fmla="*/ 905937 h 1170690"/>
              <a:gd name="connsiteX43" fmla="*/ 1020989 w 1087902"/>
              <a:gd name="connsiteY43" fmla="*/ 920132 h 1170690"/>
              <a:gd name="connsiteX44" fmla="*/ 1018542 w 1087902"/>
              <a:gd name="connsiteY44" fmla="*/ 923139 h 1170690"/>
              <a:gd name="connsiteX45" fmla="*/ 1013256 w 1087902"/>
              <a:gd name="connsiteY45" fmla="*/ 928628 h 1170690"/>
              <a:gd name="connsiteX46" fmla="*/ 1003096 w 1087902"/>
              <a:gd name="connsiteY46" fmla="*/ 939177 h 1170690"/>
              <a:gd name="connsiteX47" fmla="*/ 998302 w 1087902"/>
              <a:gd name="connsiteY47" fmla="*/ 943545 h 1170690"/>
              <a:gd name="connsiteX48" fmla="*/ 986776 w 1087902"/>
              <a:gd name="connsiteY48" fmla="*/ 954047 h 1170690"/>
              <a:gd name="connsiteX49" fmla="*/ 977589 w 1087902"/>
              <a:gd name="connsiteY49" fmla="*/ 960905 h 1170690"/>
              <a:gd name="connsiteX50" fmla="*/ 968417 w 1087902"/>
              <a:gd name="connsiteY50" fmla="*/ 967751 h 1170690"/>
              <a:gd name="connsiteX51" fmla="*/ 961988 w 1087902"/>
              <a:gd name="connsiteY51" fmla="*/ 971908 h 1170690"/>
              <a:gd name="connsiteX52" fmla="*/ 949474 w 1087902"/>
              <a:gd name="connsiteY52" fmla="*/ 979997 h 1170690"/>
              <a:gd name="connsiteX53" fmla="*/ 682526 w 1087902"/>
              <a:gd name="connsiteY53" fmla="*/ 1133951 h 1170690"/>
              <a:gd name="connsiteX54" fmla="*/ 662417 w 1087902"/>
              <a:gd name="connsiteY54" fmla="*/ 1144449 h 1170690"/>
              <a:gd name="connsiteX55" fmla="*/ 643756 w 1087902"/>
              <a:gd name="connsiteY55" fmla="*/ 1152600 h 1170690"/>
              <a:gd name="connsiteX56" fmla="*/ 642125 w 1087902"/>
              <a:gd name="connsiteY56" fmla="*/ 1153313 h 1170690"/>
              <a:gd name="connsiteX57" fmla="*/ 641725 w 1087902"/>
              <a:gd name="connsiteY57" fmla="*/ 1153487 h 1170690"/>
              <a:gd name="connsiteX58" fmla="*/ 620451 w 1087902"/>
              <a:gd name="connsiteY58" fmla="*/ 1160193 h 1170690"/>
              <a:gd name="connsiteX59" fmla="*/ 599177 w 1087902"/>
              <a:gd name="connsiteY59" fmla="*/ 1165734 h 1170690"/>
              <a:gd name="connsiteX60" fmla="*/ 577028 w 1087902"/>
              <a:gd name="connsiteY60" fmla="*/ 1168941 h 1170690"/>
              <a:gd name="connsiteX61" fmla="*/ 555475 w 1087902"/>
              <a:gd name="connsiteY61" fmla="*/ 1170643 h 1170690"/>
              <a:gd name="connsiteX62" fmla="*/ 554880 w 1087902"/>
              <a:gd name="connsiteY62" fmla="*/ 1170690 h 1170690"/>
              <a:gd name="connsiteX63" fmla="*/ 533023 w 1087902"/>
              <a:gd name="connsiteY63" fmla="*/ 1170690 h 1170690"/>
              <a:gd name="connsiteX64" fmla="*/ 532428 w 1087902"/>
              <a:gd name="connsiteY64" fmla="*/ 1170643 h 1170690"/>
              <a:gd name="connsiteX65" fmla="*/ 510875 w 1087902"/>
              <a:gd name="connsiteY65" fmla="*/ 1168941 h 1170690"/>
              <a:gd name="connsiteX66" fmla="*/ 488727 w 1087902"/>
              <a:gd name="connsiteY66" fmla="*/ 1165734 h 1170690"/>
              <a:gd name="connsiteX67" fmla="*/ 467451 w 1087902"/>
              <a:gd name="connsiteY67" fmla="*/ 1160193 h 1170690"/>
              <a:gd name="connsiteX68" fmla="*/ 446178 w 1087902"/>
              <a:gd name="connsiteY68" fmla="*/ 1153487 h 1170690"/>
              <a:gd name="connsiteX69" fmla="*/ 425194 w 1087902"/>
              <a:gd name="connsiteY69" fmla="*/ 1144449 h 1170690"/>
              <a:gd name="connsiteX70" fmla="*/ 405086 w 1087902"/>
              <a:gd name="connsiteY70" fmla="*/ 1133951 h 1170690"/>
              <a:gd name="connsiteX71" fmla="*/ 138429 w 1087902"/>
              <a:gd name="connsiteY71" fmla="*/ 979997 h 1170690"/>
              <a:gd name="connsiteX72" fmla="*/ 119486 w 1087902"/>
              <a:gd name="connsiteY72" fmla="*/ 967751 h 1170690"/>
              <a:gd name="connsiteX73" fmla="*/ 101126 w 1087902"/>
              <a:gd name="connsiteY73" fmla="*/ 954047 h 1170690"/>
              <a:gd name="connsiteX74" fmla="*/ 84806 w 1087902"/>
              <a:gd name="connsiteY74" fmla="*/ 939177 h 1170690"/>
              <a:gd name="connsiteX75" fmla="*/ 69360 w 1087902"/>
              <a:gd name="connsiteY75" fmla="*/ 923139 h 1170690"/>
              <a:gd name="connsiteX76" fmla="*/ 66915 w 1087902"/>
              <a:gd name="connsiteY76" fmla="*/ 920132 h 1170690"/>
              <a:gd name="connsiteX77" fmla="*/ 55372 w 1087902"/>
              <a:gd name="connsiteY77" fmla="*/ 905937 h 1170690"/>
              <a:gd name="connsiteX78" fmla="*/ 49179 w 1087902"/>
              <a:gd name="connsiteY78" fmla="*/ 897003 h 1170690"/>
              <a:gd name="connsiteX79" fmla="*/ 42840 w 1087902"/>
              <a:gd name="connsiteY79" fmla="*/ 887859 h 1170690"/>
              <a:gd name="connsiteX80" fmla="*/ 37439 w 1087902"/>
              <a:gd name="connsiteY80" fmla="*/ 878219 h 1170690"/>
              <a:gd name="connsiteX81" fmla="*/ 32058 w 1087902"/>
              <a:gd name="connsiteY81" fmla="*/ 868614 h 1170690"/>
              <a:gd name="connsiteX82" fmla="*/ 22149 w 1087902"/>
              <a:gd name="connsiteY82" fmla="*/ 848787 h 1170690"/>
              <a:gd name="connsiteX83" fmla="*/ 14280 w 1087902"/>
              <a:gd name="connsiteY83" fmla="*/ 828085 h 1170690"/>
              <a:gd name="connsiteX84" fmla="*/ 8161 w 1087902"/>
              <a:gd name="connsiteY84" fmla="*/ 806800 h 1170690"/>
              <a:gd name="connsiteX85" fmla="*/ 6846 w 1087902"/>
              <a:gd name="connsiteY85" fmla="*/ 800634 h 1170690"/>
              <a:gd name="connsiteX86" fmla="*/ 3497 w 1087902"/>
              <a:gd name="connsiteY86" fmla="*/ 784931 h 1170690"/>
              <a:gd name="connsiteX87" fmla="*/ 2680 w 1087902"/>
              <a:gd name="connsiteY87" fmla="*/ 776951 h 1170690"/>
              <a:gd name="connsiteX88" fmla="*/ 1166 w 1087902"/>
              <a:gd name="connsiteY88" fmla="*/ 762188 h 1170690"/>
              <a:gd name="connsiteX89" fmla="*/ 382 w 1087902"/>
              <a:gd name="connsiteY89" fmla="*/ 746885 h 1170690"/>
              <a:gd name="connsiteX90" fmla="*/ 0 w 1087902"/>
              <a:gd name="connsiteY90" fmla="*/ 739445 h 1170690"/>
              <a:gd name="connsiteX91" fmla="*/ 0 w 1087902"/>
              <a:gd name="connsiteY91" fmla="*/ 739261 h 1170690"/>
              <a:gd name="connsiteX92" fmla="*/ 0 w 1087902"/>
              <a:gd name="connsiteY92" fmla="*/ 431537 h 1170690"/>
              <a:gd name="connsiteX93" fmla="*/ 1166 w 1087902"/>
              <a:gd name="connsiteY93" fmla="*/ 408794 h 1170690"/>
              <a:gd name="connsiteX94" fmla="*/ 3497 w 1087902"/>
              <a:gd name="connsiteY94" fmla="*/ 386051 h 1170690"/>
              <a:gd name="connsiteX95" fmla="*/ 8161 w 1087902"/>
              <a:gd name="connsiteY95" fmla="*/ 364182 h 1170690"/>
              <a:gd name="connsiteX96" fmla="*/ 14280 w 1087902"/>
              <a:gd name="connsiteY96" fmla="*/ 342897 h 1170690"/>
              <a:gd name="connsiteX97" fmla="*/ 22149 w 1087902"/>
              <a:gd name="connsiteY97" fmla="*/ 322195 h 1170690"/>
              <a:gd name="connsiteX98" fmla="*/ 32058 w 1087902"/>
              <a:gd name="connsiteY98" fmla="*/ 302368 h 1170690"/>
              <a:gd name="connsiteX99" fmla="*/ 39015 w 1087902"/>
              <a:gd name="connsiteY99" fmla="*/ 289953 h 1170690"/>
              <a:gd name="connsiteX100" fmla="*/ 42840 w 1087902"/>
              <a:gd name="connsiteY100" fmla="*/ 283124 h 1170690"/>
              <a:gd name="connsiteX101" fmla="*/ 47331 w 1087902"/>
              <a:gd name="connsiteY101" fmla="*/ 276645 h 1170690"/>
              <a:gd name="connsiteX102" fmla="*/ 55372 w 1087902"/>
              <a:gd name="connsiteY102" fmla="*/ 265046 h 1170690"/>
              <a:gd name="connsiteX103" fmla="*/ 69360 w 1087902"/>
              <a:gd name="connsiteY103" fmla="*/ 247843 h 1170690"/>
              <a:gd name="connsiteX104" fmla="*/ 70469 w 1087902"/>
              <a:gd name="connsiteY104" fmla="*/ 246692 h 1170690"/>
              <a:gd name="connsiteX105" fmla="*/ 84806 w 1087902"/>
              <a:gd name="connsiteY105" fmla="*/ 231805 h 1170690"/>
              <a:gd name="connsiteX106" fmla="*/ 101126 w 1087902"/>
              <a:gd name="connsiteY106" fmla="*/ 216935 h 1170690"/>
              <a:gd name="connsiteX107" fmla="*/ 119486 w 1087902"/>
              <a:gd name="connsiteY107" fmla="*/ 203231 h 1170690"/>
              <a:gd name="connsiteX108" fmla="*/ 138429 w 1087902"/>
              <a:gd name="connsiteY108" fmla="*/ 190985 h 1170690"/>
              <a:gd name="connsiteX109" fmla="*/ 405086 w 1087902"/>
              <a:gd name="connsiteY109" fmla="*/ 37031 h 1170690"/>
              <a:gd name="connsiteX110" fmla="*/ 425194 w 1087902"/>
              <a:gd name="connsiteY110" fmla="*/ 26534 h 1170690"/>
              <a:gd name="connsiteX111" fmla="*/ 446178 w 1087902"/>
              <a:gd name="connsiteY111" fmla="*/ 17495 h 1170690"/>
              <a:gd name="connsiteX112" fmla="*/ 453530 w 1087902"/>
              <a:gd name="connsiteY112" fmla="*/ 15177 h 1170690"/>
              <a:gd name="connsiteX113" fmla="*/ 467451 w 1087902"/>
              <a:gd name="connsiteY113" fmla="*/ 10789 h 1170690"/>
              <a:gd name="connsiteX114" fmla="*/ 478314 w 1087902"/>
              <a:gd name="connsiteY114" fmla="*/ 8108 h 1170690"/>
              <a:gd name="connsiteX115" fmla="*/ 488727 w 1087902"/>
              <a:gd name="connsiteY115" fmla="*/ 5540 h 1170690"/>
              <a:gd name="connsiteX116" fmla="*/ 510875 w 1087902"/>
              <a:gd name="connsiteY116" fmla="*/ 1750 h 1170690"/>
              <a:gd name="connsiteX117" fmla="*/ 532428 w 1087902"/>
              <a:gd name="connsiteY117" fmla="*/ 47 h 1170690"/>
              <a:gd name="connsiteX118" fmla="*/ 532964 w 1087902"/>
              <a:gd name="connsiteY118" fmla="*/ 5 h 1170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1087902" h="1170690">
                <a:moveTo>
                  <a:pt x="533023" y="0"/>
                </a:moveTo>
                <a:lnTo>
                  <a:pt x="554880" y="0"/>
                </a:lnTo>
                <a:lnTo>
                  <a:pt x="555474" y="47"/>
                </a:lnTo>
                <a:lnTo>
                  <a:pt x="577028" y="1750"/>
                </a:lnTo>
                <a:lnTo>
                  <a:pt x="599177" y="5540"/>
                </a:lnTo>
                <a:lnTo>
                  <a:pt x="609588" y="8108"/>
                </a:lnTo>
                <a:lnTo>
                  <a:pt x="620451" y="10789"/>
                </a:lnTo>
                <a:lnTo>
                  <a:pt x="641725" y="17495"/>
                </a:lnTo>
                <a:lnTo>
                  <a:pt x="652377" y="22148"/>
                </a:lnTo>
                <a:lnTo>
                  <a:pt x="662417" y="26534"/>
                </a:lnTo>
                <a:lnTo>
                  <a:pt x="677984" y="34660"/>
                </a:lnTo>
                <a:lnTo>
                  <a:pt x="682526" y="37031"/>
                </a:lnTo>
                <a:lnTo>
                  <a:pt x="754741" y="78679"/>
                </a:lnTo>
                <a:lnTo>
                  <a:pt x="949474" y="190985"/>
                </a:lnTo>
                <a:lnTo>
                  <a:pt x="956983" y="195839"/>
                </a:lnTo>
                <a:lnTo>
                  <a:pt x="968417" y="203231"/>
                </a:lnTo>
                <a:lnTo>
                  <a:pt x="983034" y="214141"/>
                </a:lnTo>
                <a:lnTo>
                  <a:pt x="986776" y="216935"/>
                </a:lnTo>
                <a:lnTo>
                  <a:pt x="991770" y="221485"/>
                </a:lnTo>
                <a:lnTo>
                  <a:pt x="1003096" y="231805"/>
                </a:lnTo>
                <a:lnTo>
                  <a:pt x="1018542" y="247843"/>
                </a:lnTo>
                <a:lnTo>
                  <a:pt x="1032531" y="265046"/>
                </a:lnTo>
                <a:lnTo>
                  <a:pt x="1045062" y="283124"/>
                </a:lnTo>
                <a:lnTo>
                  <a:pt x="1055845" y="302368"/>
                </a:lnTo>
                <a:lnTo>
                  <a:pt x="1065754" y="322195"/>
                </a:lnTo>
                <a:lnTo>
                  <a:pt x="1073623" y="342897"/>
                </a:lnTo>
                <a:lnTo>
                  <a:pt x="1079743" y="364182"/>
                </a:lnTo>
                <a:lnTo>
                  <a:pt x="1084405" y="386051"/>
                </a:lnTo>
                <a:lnTo>
                  <a:pt x="1086737" y="408794"/>
                </a:lnTo>
                <a:lnTo>
                  <a:pt x="1087902" y="431537"/>
                </a:lnTo>
                <a:lnTo>
                  <a:pt x="1087902" y="739261"/>
                </a:lnTo>
                <a:lnTo>
                  <a:pt x="1087902" y="739445"/>
                </a:lnTo>
                <a:lnTo>
                  <a:pt x="1087521" y="746885"/>
                </a:lnTo>
                <a:lnTo>
                  <a:pt x="1086737" y="762188"/>
                </a:lnTo>
                <a:lnTo>
                  <a:pt x="1085223" y="776947"/>
                </a:lnTo>
                <a:lnTo>
                  <a:pt x="1084405" y="784931"/>
                </a:lnTo>
                <a:lnTo>
                  <a:pt x="1081057" y="800637"/>
                </a:lnTo>
                <a:lnTo>
                  <a:pt x="1079743" y="806800"/>
                </a:lnTo>
                <a:lnTo>
                  <a:pt x="1073623" y="828085"/>
                </a:lnTo>
                <a:lnTo>
                  <a:pt x="1065754" y="848787"/>
                </a:lnTo>
                <a:lnTo>
                  <a:pt x="1055845" y="868614"/>
                </a:lnTo>
                <a:lnTo>
                  <a:pt x="1045062" y="887859"/>
                </a:lnTo>
                <a:lnTo>
                  <a:pt x="1032531" y="905937"/>
                </a:lnTo>
                <a:lnTo>
                  <a:pt x="1020989" y="920132"/>
                </a:lnTo>
                <a:lnTo>
                  <a:pt x="1018542" y="923139"/>
                </a:lnTo>
                <a:lnTo>
                  <a:pt x="1013256" y="928628"/>
                </a:lnTo>
                <a:lnTo>
                  <a:pt x="1003096" y="939177"/>
                </a:lnTo>
                <a:lnTo>
                  <a:pt x="998302" y="943545"/>
                </a:lnTo>
                <a:lnTo>
                  <a:pt x="986776" y="954047"/>
                </a:lnTo>
                <a:lnTo>
                  <a:pt x="977589" y="960905"/>
                </a:lnTo>
                <a:lnTo>
                  <a:pt x="968417" y="967751"/>
                </a:lnTo>
                <a:lnTo>
                  <a:pt x="961988" y="971908"/>
                </a:lnTo>
                <a:lnTo>
                  <a:pt x="949474" y="979997"/>
                </a:lnTo>
                <a:lnTo>
                  <a:pt x="682526" y="1133951"/>
                </a:lnTo>
                <a:lnTo>
                  <a:pt x="662417" y="1144449"/>
                </a:lnTo>
                <a:lnTo>
                  <a:pt x="643756" y="1152600"/>
                </a:lnTo>
                <a:lnTo>
                  <a:pt x="642125" y="1153313"/>
                </a:lnTo>
                <a:lnTo>
                  <a:pt x="641725" y="1153487"/>
                </a:lnTo>
                <a:lnTo>
                  <a:pt x="620451" y="1160193"/>
                </a:lnTo>
                <a:lnTo>
                  <a:pt x="599177" y="1165734"/>
                </a:lnTo>
                <a:lnTo>
                  <a:pt x="577028" y="1168941"/>
                </a:lnTo>
                <a:lnTo>
                  <a:pt x="555475" y="1170643"/>
                </a:lnTo>
                <a:lnTo>
                  <a:pt x="554880" y="1170690"/>
                </a:lnTo>
                <a:lnTo>
                  <a:pt x="533023" y="1170690"/>
                </a:lnTo>
                <a:lnTo>
                  <a:pt x="532428" y="1170643"/>
                </a:lnTo>
                <a:lnTo>
                  <a:pt x="510875" y="1168941"/>
                </a:lnTo>
                <a:lnTo>
                  <a:pt x="488727" y="1165734"/>
                </a:lnTo>
                <a:lnTo>
                  <a:pt x="467451" y="1160193"/>
                </a:lnTo>
                <a:lnTo>
                  <a:pt x="446178" y="1153487"/>
                </a:lnTo>
                <a:lnTo>
                  <a:pt x="425194" y="1144449"/>
                </a:lnTo>
                <a:lnTo>
                  <a:pt x="405086" y="1133951"/>
                </a:lnTo>
                <a:lnTo>
                  <a:pt x="138429" y="979997"/>
                </a:lnTo>
                <a:lnTo>
                  <a:pt x="119486" y="967751"/>
                </a:lnTo>
                <a:lnTo>
                  <a:pt x="101126" y="954047"/>
                </a:lnTo>
                <a:lnTo>
                  <a:pt x="84806" y="939177"/>
                </a:lnTo>
                <a:lnTo>
                  <a:pt x="69360" y="923139"/>
                </a:lnTo>
                <a:lnTo>
                  <a:pt x="66915" y="920132"/>
                </a:lnTo>
                <a:lnTo>
                  <a:pt x="55372" y="905937"/>
                </a:lnTo>
                <a:lnTo>
                  <a:pt x="49179" y="897003"/>
                </a:lnTo>
                <a:lnTo>
                  <a:pt x="42840" y="887859"/>
                </a:lnTo>
                <a:lnTo>
                  <a:pt x="37439" y="878219"/>
                </a:lnTo>
                <a:lnTo>
                  <a:pt x="32058" y="868614"/>
                </a:lnTo>
                <a:lnTo>
                  <a:pt x="22149" y="848787"/>
                </a:lnTo>
                <a:lnTo>
                  <a:pt x="14280" y="828085"/>
                </a:lnTo>
                <a:lnTo>
                  <a:pt x="8161" y="806800"/>
                </a:lnTo>
                <a:lnTo>
                  <a:pt x="6846" y="800634"/>
                </a:lnTo>
                <a:lnTo>
                  <a:pt x="3497" y="784931"/>
                </a:lnTo>
                <a:lnTo>
                  <a:pt x="2680" y="776951"/>
                </a:lnTo>
                <a:lnTo>
                  <a:pt x="1166" y="762188"/>
                </a:lnTo>
                <a:lnTo>
                  <a:pt x="382" y="746885"/>
                </a:lnTo>
                <a:lnTo>
                  <a:pt x="0" y="739445"/>
                </a:lnTo>
                <a:lnTo>
                  <a:pt x="0" y="739261"/>
                </a:lnTo>
                <a:lnTo>
                  <a:pt x="0" y="431537"/>
                </a:lnTo>
                <a:lnTo>
                  <a:pt x="1166" y="408794"/>
                </a:lnTo>
                <a:lnTo>
                  <a:pt x="3497" y="386051"/>
                </a:lnTo>
                <a:lnTo>
                  <a:pt x="8161" y="364182"/>
                </a:lnTo>
                <a:lnTo>
                  <a:pt x="14280" y="342897"/>
                </a:lnTo>
                <a:lnTo>
                  <a:pt x="22149" y="322195"/>
                </a:lnTo>
                <a:lnTo>
                  <a:pt x="32058" y="302368"/>
                </a:lnTo>
                <a:lnTo>
                  <a:pt x="39015" y="289953"/>
                </a:lnTo>
                <a:lnTo>
                  <a:pt x="42840" y="283124"/>
                </a:lnTo>
                <a:lnTo>
                  <a:pt x="47331" y="276645"/>
                </a:lnTo>
                <a:lnTo>
                  <a:pt x="55372" y="265046"/>
                </a:lnTo>
                <a:lnTo>
                  <a:pt x="69360" y="247843"/>
                </a:lnTo>
                <a:lnTo>
                  <a:pt x="70469" y="246692"/>
                </a:lnTo>
                <a:lnTo>
                  <a:pt x="84806" y="231805"/>
                </a:lnTo>
                <a:lnTo>
                  <a:pt x="101126" y="216935"/>
                </a:lnTo>
                <a:lnTo>
                  <a:pt x="119486" y="203231"/>
                </a:lnTo>
                <a:lnTo>
                  <a:pt x="138429" y="190985"/>
                </a:lnTo>
                <a:lnTo>
                  <a:pt x="405086" y="37031"/>
                </a:lnTo>
                <a:lnTo>
                  <a:pt x="425194" y="26534"/>
                </a:lnTo>
                <a:lnTo>
                  <a:pt x="446178" y="17495"/>
                </a:lnTo>
                <a:lnTo>
                  <a:pt x="453530" y="15177"/>
                </a:lnTo>
                <a:lnTo>
                  <a:pt x="467451" y="10789"/>
                </a:lnTo>
                <a:lnTo>
                  <a:pt x="478314" y="8108"/>
                </a:lnTo>
                <a:lnTo>
                  <a:pt x="488727" y="5540"/>
                </a:lnTo>
                <a:lnTo>
                  <a:pt x="510875" y="1750"/>
                </a:lnTo>
                <a:lnTo>
                  <a:pt x="532428" y="47"/>
                </a:lnTo>
                <a:lnTo>
                  <a:pt x="532964" y="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F27D7390-86EB-4BFA-B469-DDDA2552E65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64695" y="3167269"/>
            <a:ext cx="2781772" cy="2993460"/>
          </a:xfrm>
          <a:custGeom>
            <a:avLst/>
            <a:gdLst>
              <a:gd name="connsiteX0" fmla="*/ 533023 w 1087902"/>
              <a:gd name="connsiteY0" fmla="*/ 0 h 1170690"/>
              <a:gd name="connsiteX1" fmla="*/ 554880 w 1087902"/>
              <a:gd name="connsiteY1" fmla="*/ 0 h 1170690"/>
              <a:gd name="connsiteX2" fmla="*/ 555474 w 1087902"/>
              <a:gd name="connsiteY2" fmla="*/ 47 h 1170690"/>
              <a:gd name="connsiteX3" fmla="*/ 577028 w 1087902"/>
              <a:gd name="connsiteY3" fmla="*/ 1750 h 1170690"/>
              <a:gd name="connsiteX4" fmla="*/ 599177 w 1087902"/>
              <a:gd name="connsiteY4" fmla="*/ 5540 h 1170690"/>
              <a:gd name="connsiteX5" fmla="*/ 609588 w 1087902"/>
              <a:gd name="connsiteY5" fmla="*/ 8108 h 1170690"/>
              <a:gd name="connsiteX6" fmla="*/ 620451 w 1087902"/>
              <a:gd name="connsiteY6" fmla="*/ 10789 h 1170690"/>
              <a:gd name="connsiteX7" fmla="*/ 641725 w 1087902"/>
              <a:gd name="connsiteY7" fmla="*/ 17495 h 1170690"/>
              <a:gd name="connsiteX8" fmla="*/ 652377 w 1087902"/>
              <a:gd name="connsiteY8" fmla="*/ 22148 h 1170690"/>
              <a:gd name="connsiteX9" fmla="*/ 662417 w 1087902"/>
              <a:gd name="connsiteY9" fmla="*/ 26534 h 1170690"/>
              <a:gd name="connsiteX10" fmla="*/ 677984 w 1087902"/>
              <a:gd name="connsiteY10" fmla="*/ 34660 h 1170690"/>
              <a:gd name="connsiteX11" fmla="*/ 682526 w 1087902"/>
              <a:gd name="connsiteY11" fmla="*/ 37031 h 1170690"/>
              <a:gd name="connsiteX12" fmla="*/ 754741 w 1087902"/>
              <a:gd name="connsiteY12" fmla="*/ 78679 h 1170690"/>
              <a:gd name="connsiteX13" fmla="*/ 949474 w 1087902"/>
              <a:gd name="connsiteY13" fmla="*/ 190985 h 1170690"/>
              <a:gd name="connsiteX14" fmla="*/ 956983 w 1087902"/>
              <a:gd name="connsiteY14" fmla="*/ 195839 h 1170690"/>
              <a:gd name="connsiteX15" fmla="*/ 968417 w 1087902"/>
              <a:gd name="connsiteY15" fmla="*/ 203231 h 1170690"/>
              <a:gd name="connsiteX16" fmla="*/ 983034 w 1087902"/>
              <a:gd name="connsiteY16" fmla="*/ 214141 h 1170690"/>
              <a:gd name="connsiteX17" fmla="*/ 986776 w 1087902"/>
              <a:gd name="connsiteY17" fmla="*/ 216935 h 1170690"/>
              <a:gd name="connsiteX18" fmla="*/ 991770 w 1087902"/>
              <a:gd name="connsiteY18" fmla="*/ 221485 h 1170690"/>
              <a:gd name="connsiteX19" fmla="*/ 1003096 w 1087902"/>
              <a:gd name="connsiteY19" fmla="*/ 231805 h 1170690"/>
              <a:gd name="connsiteX20" fmla="*/ 1018542 w 1087902"/>
              <a:gd name="connsiteY20" fmla="*/ 247843 h 1170690"/>
              <a:gd name="connsiteX21" fmla="*/ 1032531 w 1087902"/>
              <a:gd name="connsiteY21" fmla="*/ 265046 h 1170690"/>
              <a:gd name="connsiteX22" fmla="*/ 1045062 w 1087902"/>
              <a:gd name="connsiteY22" fmla="*/ 283124 h 1170690"/>
              <a:gd name="connsiteX23" fmla="*/ 1055845 w 1087902"/>
              <a:gd name="connsiteY23" fmla="*/ 302368 h 1170690"/>
              <a:gd name="connsiteX24" fmla="*/ 1065754 w 1087902"/>
              <a:gd name="connsiteY24" fmla="*/ 322195 h 1170690"/>
              <a:gd name="connsiteX25" fmla="*/ 1073623 w 1087902"/>
              <a:gd name="connsiteY25" fmla="*/ 342897 h 1170690"/>
              <a:gd name="connsiteX26" fmla="*/ 1079743 w 1087902"/>
              <a:gd name="connsiteY26" fmla="*/ 364182 h 1170690"/>
              <a:gd name="connsiteX27" fmla="*/ 1084405 w 1087902"/>
              <a:gd name="connsiteY27" fmla="*/ 386051 h 1170690"/>
              <a:gd name="connsiteX28" fmla="*/ 1086737 w 1087902"/>
              <a:gd name="connsiteY28" fmla="*/ 408794 h 1170690"/>
              <a:gd name="connsiteX29" fmla="*/ 1087902 w 1087902"/>
              <a:gd name="connsiteY29" fmla="*/ 431537 h 1170690"/>
              <a:gd name="connsiteX30" fmla="*/ 1087902 w 1087902"/>
              <a:gd name="connsiteY30" fmla="*/ 739261 h 1170690"/>
              <a:gd name="connsiteX31" fmla="*/ 1087902 w 1087902"/>
              <a:gd name="connsiteY31" fmla="*/ 739445 h 1170690"/>
              <a:gd name="connsiteX32" fmla="*/ 1087521 w 1087902"/>
              <a:gd name="connsiteY32" fmla="*/ 746885 h 1170690"/>
              <a:gd name="connsiteX33" fmla="*/ 1086737 w 1087902"/>
              <a:gd name="connsiteY33" fmla="*/ 762188 h 1170690"/>
              <a:gd name="connsiteX34" fmla="*/ 1085223 w 1087902"/>
              <a:gd name="connsiteY34" fmla="*/ 776947 h 1170690"/>
              <a:gd name="connsiteX35" fmla="*/ 1084405 w 1087902"/>
              <a:gd name="connsiteY35" fmla="*/ 784931 h 1170690"/>
              <a:gd name="connsiteX36" fmla="*/ 1081057 w 1087902"/>
              <a:gd name="connsiteY36" fmla="*/ 800637 h 1170690"/>
              <a:gd name="connsiteX37" fmla="*/ 1079743 w 1087902"/>
              <a:gd name="connsiteY37" fmla="*/ 806800 h 1170690"/>
              <a:gd name="connsiteX38" fmla="*/ 1073623 w 1087902"/>
              <a:gd name="connsiteY38" fmla="*/ 828085 h 1170690"/>
              <a:gd name="connsiteX39" fmla="*/ 1065754 w 1087902"/>
              <a:gd name="connsiteY39" fmla="*/ 848787 h 1170690"/>
              <a:gd name="connsiteX40" fmla="*/ 1055845 w 1087902"/>
              <a:gd name="connsiteY40" fmla="*/ 868614 h 1170690"/>
              <a:gd name="connsiteX41" fmla="*/ 1045062 w 1087902"/>
              <a:gd name="connsiteY41" fmla="*/ 887859 h 1170690"/>
              <a:gd name="connsiteX42" fmla="*/ 1032531 w 1087902"/>
              <a:gd name="connsiteY42" fmla="*/ 905937 h 1170690"/>
              <a:gd name="connsiteX43" fmla="*/ 1020989 w 1087902"/>
              <a:gd name="connsiteY43" fmla="*/ 920132 h 1170690"/>
              <a:gd name="connsiteX44" fmla="*/ 1018542 w 1087902"/>
              <a:gd name="connsiteY44" fmla="*/ 923139 h 1170690"/>
              <a:gd name="connsiteX45" fmla="*/ 1013256 w 1087902"/>
              <a:gd name="connsiteY45" fmla="*/ 928628 h 1170690"/>
              <a:gd name="connsiteX46" fmla="*/ 1003096 w 1087902"/>
              <a:gd name="connsiteY46" fmla="*/ 939177 h 1170690"/>
              <a:gd name="connsiteX47" fmla="*/ 998302 w 1087902"/>
              <a:gd name="connsiteY47" fmla="*/ 943545 h 1170690"/>
              <a:gd name="connsiteX48" fmla="*/ 986776 w 1087902"/>
              <a:gd name="connsiteY48" fmla="*/ 954047 h 1170690"/>
              <a:gd name="connsiteX49" fmla="*/ 977589 w 1087902"/>
              <a:gd name="connsiteY49" fmla="*/ 960905 h 1170690"/>
              <a:gd name="connsiteX50" fmla="*/ 968417 w 1087902"/>
              <a:gd name="connsiteY50" fmla="*/ 967751 h 1170690"/>
              <a:gd name="connsiteX51" fmla="*/ 961988 w 1087902"/>
              <a:gd name="connsiteY51" fmla="*/ 971908 h 1170690"/>
              <a:gd name="connsiteX52" fmla="*/ 949474 w 1087902"/>
              <a:gd name="connsiteY52" fmla="*/ 979997 h 1170690"/>
              <a:gd name="connsiteX53" fmla="*/ 682526 w 1087902"/>
              <a:gd name="connsiteY53" fmla="*/ 1133951 h 1170690"/>
              <a:gd name="connsiteX54" fmla="*/ 662417 w 1087902"/>
              <a:gd name="connsiteY54" fmla="*/ 1144449 h 1170690"/>
              <a:gd name="connsiteX55" fmla="*/ 643756 w 1087902"/>
              <a:gd name="connsiteY55" fmla="*/ 1152600 h 1170690"/>
              <a:gd name="connsiteX56" fmla="*/ 642125 w 1087902"/>
              <a:gd name="connsiteY56" fmla="*/ 1153313 h 1170690"/>
              <a:gd name="connsiteX57" fmla="*/ 641725 w 1087902"/>
              <a:gd name="connsiteY57" fmla="*/ 1153487 h 1170690"/>
              <a:gd name="connsiteX58" fmla="*/ 620451 w 1087902"/>
              <a:gd name="connsiteY58" fmla="*/ 1160193 h 1170690"/>
              <a:gd name="connsiteX59" fmla="*/ 599177 w 1087902"/>
              <a:gd name="connsiteY59" fmla="*/ 1165734 h 1170690"/>
              <a:gd name="connsiteX60" fmla="*/ 577028 w 1087902"/>
              <a:gd name="connsiteY60" fmla="*/ 1168941 h 1170690"/>
              <a:gd name="connsiteX61" fmla="*/ 555475 w 1087902"/>
              <a:gd name="connsiteY61" fmla="*/ 1170643 h 1170690"/>
              <a:gd name="connsiteX62" fmla="*/ 554880 w 1087902"/>
              <a:gd name="connsiteY62" fmla="*/ 1170690 h 1170690"/>
              <a:gd name="connsiteX63" fmla="*/ 533023 w 1087902"/>
              <a:gd name="connsiteY63" fmla="*/ 1170690 h 1170690"/>
              <a:gd name="connsiteX64" fmla="*/ 532428 w 1087902"/>
              <a:gd name="connsiteY64" fmla="*/ 1170643 h 1170690"/>
              <a:gd name="connsiteX65" fmla="*/ 510875 w 1087902"/>
              <a:gd name="connsiteY65" fmla="*/ 1168941 h 1170690"/>
              <a:gd name="connsiteX66" fmla="*/ 488727 w 1087902"/>
              <a:gd name="connsiteY66" fmla="*/ 1165734 h 1170690"/>
              <a:gd name="connsiteX67" fmla="*/ 467451 w 1087902"/>
              <a:gd name="connsiteY67" fmla="*/ 1160193 h 1170690"/>
              <a:gd name="connsiteX68" fmla="*/ 446178 w 1087902"/>
              <a:gd name="connsiteY68" fmla="*/ 1153487 h 1170690"/>
              <a:gd name="connsiteX69" fmla="*/ 425194 w 1087902"/>
              <a:gd name="connsiteY69" fmla="*/ 1144449 h 1170690"/>
              <a:gd name="connsiteX70" fmla="*/ 405086 w 1087902"/>
              <a:gd name="connsiteY70" fmla="*/ 1133951 h 1170690"/>
              <a:gd name="connsiteX71" fmla="*/ 138429 w 1087902"/>
              <a:gd name="connsiteY71" fmla="*/ 979997 h 1170690"/>
              <a:gd name="connsiteX72" fmla="*/ 119486 w 1087902"/>
              <a:gd name="connsiteY72" fmla="*/ 967751 h 1170690"/>
              <a:gd name="connsiteX73" fmla="*/ 101126 w 1087902"/>
              <a:gd name="connsiteY73" fmla="*/ 954047 h 1170690"/>
              <a:gd name="connsiteX74" fmla="*/ 84806 w 1087902"/>
              <a:gd name="connsiteY74" fmla="*/ 939177 h 1170690"/>
              <a:gd name="connsiteX75" fmla="*/ 69360 w 1087902"/>
              <a:gd name="connsiteY75" fmla="*/ 923139 h 1170690"/>
              <a:gd name="connsiteX76" fmla="*/ 66915 w 1087902"/>
              <a:gd name="connsiteY76" fmla="*/ 920132 h 1170690"/>
              <a:gd name="connsiteX77" fmla="*/ 55372 w 1087902"/>
              <a:gd name="connsiteY77" fmla="*/ 905937 h 1170690"/>
              <a:gd name="connsiteX78" fmla="*/ 49179 w 1087902"/>
              <a:gd name="connsiteY78" fmla="*/ 897003 h 1170690"/>
              <a:gd name="connsiteX79" fmla="*/ 42840 w 1087902"/>
              <a:gd name="connsiteY79" fmla="*/ 887859 h 1170690"/>
              <a:gd name="connsiteX80" fmla="*/ 37439 w 1087902"/>
              <a:gd name="connsiteY80" fmla="*/ 878219 h 1170690"/>
              <a:gd name="connsiteX81" fmla="*/ 32058 w 1087902"/>
              <a:gd name="connsiteY81" fmla="*/ 868614 h 1170690"/>
              <a:gd name="connsiteX82" fmla="*/ 22149 w 1087902"/>
              <a:gd name="connsiteY82" fmla="*/ 848787 h 1170690"/>
              <a:gd name="connsiteX83" fmla="*/ 14280 w 1087902"/>
              <a:gd name="connsiteY83" fmla="*/ 828085 h 1170690"/>
              <a:gd name="connsiteX84" fmla="*/ 8161 w 1087902"/>
              <a:gd name="connsiteY84" fmla="*/ 806800 h 1170690"/>
              <a:gd name="connsiteX85" fmla="*/ 6846 w 1087902"/>
              <a:gd name="connsiteY85" fmla="*/ 800634 h 1170690"/>
              <a:gd name="connsiteX86" fmla="*/ 3497 w 1087902"/>
              <a:gd name="connsiteY86" fmla="*/ 784931 h 1170690"/>
              <a:gd name="connsiteX87" fmla="*/ 2680 w 1087902"/>
              <a:gd name="connsiteY87" fmla="*/ 776951 h 1170690"/>
              <a:gd name="connsiteX88" fmla="*/ 1166 w 1087902"/>
              <a:gd name="connsiteY88" fmla="*/ 762188 h 1170690"/>
              <a:gd name="connsiteX89" fmla="*/ 382 w 1087902"/>
              <a:gd name="connsiteY89" fmla="*/ 746885 h 1170690"/>
              <a:gd name="connsiteX90" fmla="*/ 0 w 1087902"/>
              <a:gd name="connsiteY90" fmla="*/ 739445 h 1170690"/>
              <a:gd name="connsiteX91" fmla="*/ 0 w 1087902"/>
              <a:gd name="connsiteY91" fmla="*/ 739261 h 1170690"/>
              <a:gd name="connsiteX92" fmla="*/ 0 w 1087902"/>
              <a:gd name="connsiteY92" fmla="*/ 431537 h 1170690"/>
              <a:gd name="connsiteX93" fmla="*/ 1166 w 1087902"/>
              <a:gd name="connsiteY93" fmla="*/ 408794 h 1170690"/>
              <a:gd name="connsiteX94" fmla="*/ 3497 w 1087902"/>
              <a:gd name="connsiteY94" fmla="*/ 386051 h 1170690"/>
              <a:gd name="connsiteX95" fmla="*/ 8161 w 1087902"/>
              <a:gd name="connsiteY95" fmla="*/ 364182 h 1170690"/>
              <a:gd name="connsiteX96" fmla="*/ 14280 w 1087902"/>
              <a:gd name="connsiteY96" fmla="*/ 342897 h 1170690"/>
              <a:gd name="connsiteX97" fmla="*/ 22149 w 1087902"/>
              <a:gd name="connsiteY97" fmla="*/ 322195 h 1170690"/>
              <a:gd name="connsiteX98" fmla="*/ 32058 w 1087902"/>
              <a:gd name="connsiteY98" fmla="*/ 302368 h 1170690"/>
              <a:gd name="connsiteX99" fmla="*/ 39015 w 1087902"/>
              <a:gd name="connsiteY99" fmla="*/ 289953 h 1170690"/>
              <a:gd name="connsiteX100" fmla="*/ 42840 w 1087902"/>
              <a:gd name="connsiteY100" fmla="*/ 283124 h 1170690"/>
              <a:gd name="connsiteX101" fmla="*/ 47331 w 1087902"/>
              <a:gd name="connsiteY101" fmla="*/ 276645 h 1170690"/>
              <a:gd name="connsiteX102" fmla="*/ 55372 w 1087902"/>
              <a:gd name="connsiteY102" fmla="*/ 265046 h 1170690"/>
              <a:gd name="connsiteX103" fmla="*/ 69360 w 1087902"/>
              <a:gd name="connsiteY103" fmla="*/ 247843 h 1170690"/>
              <a:gd name="connsiteX104" fmla="*/ 70469 w 1087902"/>
              <a:gd name="connsiteY104" fmla="*/ 246692 h 1170690"/>
              <a:gd name="connsiteX105" fmla="*/ 84806 w 1087902"/>
              <a:gd name="connsiteY105" fmla="*/ 231805 h 1170690"/>
              <a:gd name="connsiteX106" fmla="*/ 101126 w 1087902"/>
              <a:gd name="connsiteY106" fmla="*/ 216935 h 1170690"/>
              <a:gd name="connsiteX107" fmla="*/ 119486 w 1087902"/>
              <a:gd name="connsiteY107" fmla="*/ 203231 h 1170690"/>
              <a:gd name="connsiteX108" fmla="*/ 138429 w 1087902"/>
              <a:gd name="connsiteY108" fmla="*/ 190985 h 1170690"/>
              <a:gd name="connsiteX109" fmla="*/ 405086 w 1087902"/>
              <a:gd name="connsiteY109" fmla="*/ 37031 h 1170690"/>
              <a:gd name="connsiteX110" fmla="*/ 425194 w 1087902"/>
              <a:gd name="connsiteY110" fmla="*/ 26534 h 1170690"/>
              <a:gd name="connsiteX111" fmla="*/ 446178 w 1087902"/>
              <a:gd name="connsiteY111" fmla="*/ 17495 h 1170690"/>
              <a:gd name="connsiteX112" fmla="*/ 453530 w 1087902"/>
              <a:gd name="connsiteY112" fmla="*/ 15177 h 1170690"/>
              <a:gd name="connsiteX113" fmla="*/ 467451 w 1087902"/>
              <a:gd name="connsiteY113" fmla="*/ 10789 h 1170690"/>
              <a:gd name="connsiteX114" fmla="*/ 478314 w 1087902"/>
              <a:gd name="connsiteY114" fmla="*/ 8108 h 1170690"/>
              <a:gd name="connsiteX115" fmla="*/ 488727 w 1087902"/>
              <a:gd name="connsiteY115" fmla="*/ 5540 h 1170690"/>
              <a:gd name="connsiteX116" fmla="*/ 510875 w 1087902"/>
              <a:gd name="connsiteY116" fmla="*/ 1750 h 1170690"/>
              <a:gd name="connsiteX117" fmla="*/ 532428 w 1087902"/>
              <a:gd name="connsiteY117" fmla="*/ 47 h 1170690"/>
              <a:gd name="connsiteX118" fmla="*/ 532964 w 1087902"/>
              <a:gd name="connsiteY118" fmla="*/ 5 h 1170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1087902" h="1170690">
                <a:moveTo>
                  <a:pt x="533023" y="0"/>
                </a:moveTo>
                <a:lnTo>
                  <a:pt x="554880" y="0"/>
                </a:lnTo>
                <a:lnTo>
                  <a:pt x="555474" y="47"/>
                </a:lnTo>
                <a:lnTo>
                  <a:pt x="577028" y="1750"/>
                </a:lnTo>
                <a:lnTo>
                  <a:pt x="599177" y="5540"/>
                </a:lnTo>
                <a:lnTo>
                  <a:pt x="609588" y="8108"/>
                </a:lnTo>
                <a:lnTo>
                  <a:pt x="620451" y="10789"/>
                </a:lnTo>
                <a:lnTo>
                  <a:pt x="641725" y="17495"/>
                </a:lnTo>
                <a:lnTo>
                  <a:pt x="652377" y="22148"/>
                </a:lnTo>
                <a:lnTo>
                  <a:pt x="662417" y="26534"/>
                </a:lnTo>
                <a:lnTo>
                  <a:pt x="677984" y="34660"/>
                </a:lnTo>
                <a:lnTo>
                  <a:pt x="682526" y="37031"/>
                </a:lnTo>
                <a:lnTo>
                  <a:pt x="754741" y="78679"/>
                </a:lnTo>
                <a:lnTo>
                  <a:pt x="949474" y="190985"/>
                </a:lnTo>
                <a:lnTo>
                  <a:pt x="956983" y="195839"/>
                </a:lnTo>
                <a:lnTo>
                  <a:pt x="968417" y="203231"/>
                </a:lnTo>
                <a:lnTo>
                  <a:pt x="983034" y="214141"/>
                </a:lnTo>
                <a:lnTo>
                  <a:pt x="986776" y="216935"/>
                </a:lnTo>
                <a:lnTo>
                  <a:pt x="991770" y="221485"/>
                </a:lnTo>
                <a:lnTo>
                  <a:pt x="1003096" y="231805"/>
                </a:lnTo>
                <a:lnTo>
                  <a:pt x="1018542" y="247843"/>
                </a:lnTo>
                <a:lnTo>
                  <a:pt x="1032531" y="265046"/>
                </a:lnTo>
                <a:lnTo>
                  <a:pt x="1045062" y="283124"/>
                </a:lnTo>
                <a:lnTo>
                  <a:pt x="1055845" y="302368"/>
                </a:lnTo>
                <a:lnTo>
                  <a:pt x="1065754" y="322195"/>
                </a:lnTo>
                <a:lnTo>
                  <a:pt x="1073623" y="342897"/>
                </a:lnTo>
                <a:lnTo>
                  <a:pt x="1079743" y="364182"/>
                </a:lnTo>
                <a:lnTo>
                  <a:pt x="1084405" y="386051"/>
                </a:lnTo>
                <a:lnTo>
                  <a:pt x="1086737" y="408794"/>
                </a:lnTo>
                <a:lnTo>
                  <a:pt x="1087902" y="431537"/>
                </a:lnTo>
                <a:lnTo>
                  <a:pt x="1087902" y="739261"/>
                </a:lnTo>
                <a:lnTo>
                  <a:pt x="1087902" y="739445"/>
                </a:lnTo>
                <a:lnTo>
                  <a:pt x="1087521" y="746885"/>
                </a:lnTo>
                <a:lnTo>
                  <a:pt x="1086737" y="762188"/>
                </a:lnTo>
                <a:lnTo>
                  <a:pt x="1085223" y="776947"/>
                </a:lnTo>
                <a:lnTo>
                  <a:pt x="1084405" y="784931"/>
                </a:lnTo>
                <a:lnTo>
                  <a:pt x="1081057" y="800637"/>
                </a:lnTo>
                <a:lnTo>
                  <a:pt x="1079743" y="806800"/>
                </a:lnTo>
                <a:lnTo>
                  <a:pt x="1073623" y="828085"/>
                </a:lnTo>
                <a:lnTo>
                  <a:pt x="1065754" y="848787"/>
                </a:lnTo>
                <a:lnTo>
                  <a:pt x="1055845" y="868614"/>
                </a:lnTo>
                <a:lnTo>
                  <a:pt x="1045062" y="887859"/>
                </a:lnTo>
                <a:lnTo>
                  <a:pt x="1032531" y="905937"/>
                </a:lnTo>
                <a:lnTo>
                  <a:pt x="1020989" y="920132"/>
                </a:lnTo>
                <a:lnTo>
                  <a:pt x="1018542" y="923139"/>
                </a:lnTo>
                <a:lnTo>
                  <a:pt x="1013256" y="928628"/>
                </a:lnTo>
                <a:lnTo>
                  <a:pt x="1003096" y="939177"/>
                </a:lnTo>
                <a:lnTo>
                  <a:pt x="998302" y="943545"/>
                </a:lnTo>
                <a:lnTo>
                  <a:pt x="986776" y="954047"/>
                </a:lnTo>
                <a:lnTo>
                  <a:pt x="977589" y="960905"/>
                </a:lnTo>
                <a:lnTo>
                  <a:pt x="968417" y="967751"/>
                </a:lnTo>
                <a:lnTo>
                  <a:pt x="961988" y="971908"/>
                </a:lnTo>
                <a:lnTo>
                  <a:pt x="949474" y="979997"/>
                </a:lnTo>
                <a:lnTo>
                  <a:pt x="682526" y="1133951"/>
                </a:lnTo>
                <a:lnTo>
                  <a:pt x="662417" y="1144449"/>
                </a:lnTo>
                <a:lnTo>
                  <a:pt x="643756" y="1152600"/>
                </a:lnTo>
                <a:lnTo>
                  <a:pt x="642125" y="1153313"/>
                </a:lnTo>
                <a:lnTo>
                  <a:pt x="641725" y="1153487"/>
                </a:lnTo>
                <a:lnTo>
                  <a:pt x="620451" y="1160193"/>
                </a:lnTo>
                <a:lnTo>
                  <a:pt x="599177" y="1165734"/>
                </a:lnTo>
                <a:lnTo>
                  <a:pt x="577028" y="1168941"/>
                </a:lnTo>
                <a:lnTo>
                  <a:pt x="555475" y="1170643"/>
                </a:lnTo>
                <a:lnTo>
                  <a:pt x="554880" y="1170690"/>
                </a:lnTo>
                <a:lnTo>
                  <a:pt x="533023" y="1170690"/>
                </a:lnTo>
                <a:lnTo>
                  <a:pt x="532428" y="1170643"/>
                </a:lnTo>
                <a:lnTo>
                  <a:pt x="510875" y="1168941"/>
                </a:lnTo>
                <a:lnTo>
                  <a:pt x="488727" y="1165734"/>
                </a:lnTo>
                <a:lnTo>
                  <a:pt x="467451" y="1160193"/>
                </a:lnTo>
                <a:lnTo>
                  <a:pt x="446178" y="1153487"/>
                </a:lnTo>
                <a:lnTo>
                  <a:pt x="425194" y="1144449"/>
                </a:lnTo>
                <a:lnTo>
                  <a:pt x="405086" y="1133951"/>
                </a:lnTo>
                <a:lnTo>
                  <a:pt x="138429" y="979997"/>
                </a:lnTo>
                <a:lnTo>
                  <a:pt x="119486" y="967751"/>
                </a:lnTo>
                <a:lnTo>
                  <a:pt x="101126" y="954047"/>
                </a:lnTo>
                <a:lnTo>
                  <a:pt x="84806" y="939177"/>
                </a:lnTo>
                <a:lnTo>
                  <a:pt x="69360" y="923139"/>
                </a:lnTo>
                <a:lnTo>
                  <a:pt x="66915" y="920132"/>
                </a:lnTo>
                <a:lnTo>
                  <a:pt x="55372" y="905937"/>
                </a:lnTo>
                <a:lnTo>
                  <a:pt x="49179" y="897003"/>
                </a:lnTo>
                <a:lnTo>
                  <a:pt x="42840" y="887859"/>
                </a:lnTo>
                <a:lnTo>
                  <a:pt x="37439" y="878219"/>
                </a:lnTo>
                <a:lnTo>
                  <a:pt x="32058" y="868614"/>
                </a:lnTo>
                <a:lnTo>
                  <a:pt x="22149" y="848787"/>
                </a:lnTo>
                <a:lnTo>
                  <a:pt x="14280" y="828085"/>
                </a:lnTo>
                <a:lnTo>
                  <a:pt x="8161" y="806800"/>
                </a:lnTo>
                <a:lnTo>
                  <a:pt x="6846" y="800634"/>
                </a:lnTo>
                <a:lnTo>
                  <a:pt x="3497" y="784931"/>
                </a:lnTo>
                <a:lnTo>
                  <a:pt x="2680" y="776951"/>
                </a:lnTo>
                <a:lnTo>
                  <a:pt x="1166" y="762188"/>
                </a:lnTo>
                <a:lnTo>
                  <a:pt x="382" y="746885"/>
                </a:lnTo>
                <a:lnTo>
                  <a:pt x="0" y="739445"/>
                </a:lnTo>
                <a:lnTo>
                  <a:pt x="0" y="739261"/>
                </a:lnTo>
                <a:lnTo>
                  <a:pt x="0" y="431537"/>
                </a:lnTo>
                <a:lnTo>
                  <a:pt x="1166" y="408794"/>
                </a:lnTo>
                <a:lnTo>
                  <a:pt x="3497" y="386051"/>
                </a:lnTo>
                <a:lnTo>
                  <a:pt x="8161" y="364182"/>
                </a:lnTo>
                <a:lnTo>
                  <a:pt x="14280" y="342897"/>
                </a:lnTo>
                <a:lnTo>
                  <a:pt x="22149" y="322195"/>
                </a:lnTo>
                <a:lnTo>
                  <a:pt x="32058" y="302368"/>
                </a:lnTo>
                <a:lnTo>
                  <a:pt x="39015" y="289953"/>
                </a:lnTo>
                <a:lnTo>
                  <a:pt x="42840" y="283124"/>
                </a:lnTo>
                <a:lnTo>
                  <a:pt x="47331" y="276645"/>
                </a:lnTo>
                <a:lnTo>
                  <a:pt x="55372" y="265046"/>
                </a:lnTo>
                <a:lnTo>
                  <a:pt x="69360" y="247843"/>
                </a:lnTo>
                <a:lnTo>
                  <a:pt x="70469" y="246692"/>
                </a:lnTo>
                <a:lnTo>
                  <a:pt x="84806" y="231805"/>
                </a:lnTo>
                <a:lnTo>
                  <a:pt x="101126" y="216935"/>
                </a:lnTo>
                <a:lnTo>
                  <a:pt x="119486" y="203231"/>
                </a:lnTo>
                <a:lnTo>
                  <a:pt x="138429" y="190985"/>
                </a:lnTo>
                <a:lnTo>
                  <a:pt x="405086" y="37031"/>
                </a:lnTo>
                <a:lnTo>
                  <a:pt x="425194" y="26534"/>
                </a:lnTo>
                <a:lnTo>
                  <a:pt x="446178" y="17495"/>
                </a:lnTo>
                <a:lnTo>
                  <a:pt x="453530" y="15177"/>
                </a:lnTo>
                <a:lnTo>
                  <a:pt x="467451" y="10789"/>
                </a:lnTo>
                <a:lnTo>
                  <a:pt x="478314" y="8108"/>
                </a:lnTo>
                <a:lnTo>
                  <a:pt x="488727" y="5540"/>
                </a:lnTo>
                <a:lnTo>
                  <a:pt x="510875" y="1750"/>
                </a:lnTo>
                <a:lnTo>
                  <a:pt x="532428" y="47"/>
                </a:lnTo>
                <a:lnTo>
                  <a:pt x="532964" y="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8" name="Rectangle: Rounded Corners 11">
            <a:extLst>
              <a:ext uri="{FF2B5EF4-FFF2-40B4-BE49-F238E27FC236}">
                <a16:creationId xmlns:a16="http://schemas.microsoft.com/office/drawing/2014/main" id="{95A12CC8-452B-4E2C-B983-C76ED489F13B}"/>
              </a:ext>
            </a:extLst>
          </p:cNvPr>
          <p:cNvSpPr/>
          <p:nvPr userDrawn="1"/>
        </p:nvSpPr>
        <p:spPr>
          <a:xfrm>
            <a:off x="2810439" y="2549632"/>
            <a:ext cx="1412420" cy="650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3000">
                <a:schemeClr val="accent1"/>
              </a:gs>
              <a:gs pos="100000">
                <a:schemeClr val="accent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35568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e met 3 foto's &amp;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19DC2CD-9AFF-4017-B4CA-B2B77FE12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98" y="1020417"/>
            <a:ext cx="5158702" cy="1417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6CC88B3C-79DB-4917-8DD4-CD0779A0F5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49531" y="608881"/>
            <a:ext cx="2781772" cy="2993460"/>
          </a:xfrm>
          <a:custGeom>
            <a:avLst/>
            <a:gdLst>
              <a:gd name="connsiteX0" fmla="*/ 533023 w 1087902"/>
              <a:gd name="connsiteY0" fmla="*/ 0 h 1170690"/>
              <a:gd name="connsiteX1" fmla="*/ 554880 w 1087902"/>
              <a:gd name="connsiteY1" fmla="*/ 0 h 1170690"/>
              <a:gd name="connsiteX2" fmla="*/ 555474 w 1087902"/>
              <a:gd name="connsiteY2" fmla="*/ 47 h 1170690"/>
              <a:gd name="connsiteX3" fmla="*/ 577028 w 1087902"/>
              <a:gd name="connsiteY3" fmla="*/ 1750 h 1170690"/>
              <a:gd name="connsiteX4" fmla="*/ 599177 w 1087902"/>
              <a:gd name="connsiteY4" fmla="*/ 5540 h 1170690"/>
              <a:gd name="connsiteX5" fmla="*/ 609588 w 1087902"/>
              <a:gd name="connsiteY5" fmla="*/ 8108 h 1170690"/>
              <a:gd name="connsiteX6" fmla="*/ 620451 w 1087902"/>
              <a:gd name="connsiteY6" fmla="*/ 10789 h 1170690"/>
              <a:gd name="connsiteX7" fmla="*/ 641725 w 1087902"/>
              <a:gd name="connsiteY7" fmla="*/ 17495 h 1170690"/>
              <a:gd name="connsiteX8" fmla="*/ 652377 w 1087902"/>
              <a:gd name="connsiteY8" fmla="*/ 22148 h 1170690"/>
              <a:gd name="connsiteX9" fmla="*/ 662417 w 1087902"/>
              <a:gd name="connsiteY9" fmla="*/ 26534 h 1170690"/>
              <a:gd name="connsiteX10" fmla="*/ 677984 w 1087902"/>
              <a:gd name="connsiteY10" fmla="*/ 34660 h 1170690"/>
              <a:gd name="connsiteX11" fmla="*/ 682526 w 1087902"/>
              <a:gd name="connsiteY11" fmla="*/ 37031 h 1170690"/>
              <a:gd name="connsiteX12" fmla="*/ 754741 w 1087902"/>
              <a:gd name="connsiteY12" fmla="*/ 78679 h 1170690"/>
              <a:gd name="connsiteX13" fmla="*/ 949474 w 1087902"/>
              <a:gd name="connsiteY13" fmla="*/ 190985 h 1170690"/>
              <a:gd name="connsiteX14" fmla="*/ 956983 w 1087902"/>
              <a:gd name="connsiteY14" fmla="*/ 195839 h 1170690"/>
              <a:gd name="connsiteX15" fmla="*/ 968417 w 1087902"/>
              <a:gd name="connsiteY15" fmla="*/ 203231 h 1170690"/>
              <a:gd name="connsiteX16" fmla="*/ 983034 w 1087902"/>
              <a:gd name="connsiteY16" fmla="*/ 214141 h 1170690"/>
              <a:gd name="connsiteX17" fmla="*/ 986776 w 1087902"/>
              <a:gd name="connsiteY17" fmla="*/ 216935 h 1170690"/>
              <a:gd name="connsiteX18" fmla="*/ 991770 w 1087902"/>
              <a:gd name="connsiteY18" fmla="*/ 221485 h 1170690"/>
              <a:gd name="connsiteX19" fmla="*/ 1003096 w 1087902"/>
              <a:gd name="connsiteY19" fmla="*/ 231805 h 1170690"/>
              <a:gd name="connsiteX20" fmla="*/ 1018542 w 1087902"/>
              <a:gd name="connsiteY20" fmla="*/ 247843 h 1170690"/>
              <a:gd name="connsiteX21" fmla="*/ 1032531 w 1087902"/>
              <a:gd name="connsiteY21" fmla="*/ 265046 h 1170690"/>
              <a:gd name="connsiteX22" fmla="*/ 1045062 w 1087902"/>
              <a:gd name="connsiteY22" fmla="*/ 283124 h 1170690"/>
              <a:gd name="connsiteX23" fmla="*/ 1055845 w 1087902"/>
              <a:gd name="connsiteY23" fmla="*/ 302368 h 1170690"/>
              <a:gd name="connsiteX24" fmla="*/ 1065754 w 1087902"/>
              <a:gd name="connsiteY24" fmla="*/ 322195 h 1170690"/>
              <a:gd name="connsiteX25" fmla="*/ 1073623 w 1087902"/>
              <a:gd name="connsiteY25" fmla="*/ 342897 h 1170690"/>
              <a:gd name="connsiteX26" fmla="*/ 1079743 w 1087902"/>
              <a:gd name="connsiteY26" fmla="*/ 364182 h 1170690"/>
              <a:gd name="connsiteX27" fmla="*/ 1084405 w 1087902"/>
              <a:gd name="connsiteY27" fmla="*/ 386051 h 1170690"/>
              <a:gd name="connsiteX28" fmla="*/ 1086737 w 1087902"/>
              <a:gd name="connsiteY28" fmla="*/ 408794 h 1170690"/>
              <a:gd name="connsiteX29" fmla="*/ 1087902 w 1087902"/>
              <a:gd name="connsiteY29" fmla="*/ 431537 h 1170690"/>
              <a:gd name="connsiteX30" fmla="*/ 1087902 w 1087902"/>
              <a:gd name="connsiteY30" fmla="*/ 739261 h 1170690"/>
              <a:gd name="connsiteX31" fmla="*/ 1087902 w 1087902"/>
              <a:gd name="connsiteY31" fmla="*/ 739445 h 1170690"/>
              <a:gd name="connsiteX32" fmla="*/ 1087521 w 1087902"/>
              <a:gd name="connsiteY32" fmla="*/ 746885 h 1170690"/>
              <a:gd name="connsiteX33" fmla="*/ 1086737 w 1087902"/>
              <a:gd name="connsiteY33" fmla="*/ 762188 h 1170690"/>
              <a:gd name="connsiteX34" fmla="*/ 1085223 w 1087902"/>
              <a:gd name="connsiteY34" fmla="*/ 776947 h 1170690"/>
              <a:gd name="connsiteX35" fmla="*/ 1084405 w 1087902"/>
              <a:gd name="connsiteY35" fmla="*/ 784931 h 1170690"/>
              <a:gd name="connsiteX36" fmla="*/ 1081057 w 1087902"/>
              <a:gd name="connsiteY36" fmla="*/ 800637 h 1170690"/>
              <a:gd name="connsiteX37" fmla="*/ 1079743 w 1087902"/>
              <a:gd name="connsiteY37" fmla="*/ 806800 h 1170690"/>
              <a:gd name="connsiteX38" fmla="*/ 1073623 w 1087902"/>
              <a:gd name="connsiteY38" fmla="*/ 828085 h 1170690"/>
              <a:gd name="connsiteX39" fmla="*/ 1065754 w 1087902"/>
              <a:gd name="connsiteY39" fmla="*/ 848787 h 1170690"/>
              <a:gd name="connsiteX40" fmla="*/ 1055845 w 1087902"/>
              <a:gd name="connsiteY40" fmla="*/ 868614 h 1170690"/>
              <a:gd name="connsiteX41" fmla="*/ 1045062 w 1087902"/>
              <a:gd name="connsiteY41" fmla="*/ 887859 h 1170690"/>
              <a:gd name="connsiteX42" fmla="*/ 1032531 w 1087902"/>
              <a:gd name="connsiteY42" fmla="*/ 905937 h 1170690"/>
              <a:gd name="connsiteX43" fmla="*/ 1020989 w 1087902"/>
              <a:gd name="connsiteY43" fmla="*/ 920132 h 1170690"/>
              <a:gd name="connsiteX44" fmla="*/ 1018542 w 1087902"/>
              <a:gd name="connsiteY44" fmla="*/ 923139 h 1170690"/>
              <a:gd name="connsiteX45" fmla="*/ 1013256 w 1087902"/>
              <a:gd name="connsiteY45" fmla="*/ 928628 h 1170690"/>
              <a:gd name="connsiteX46" fmla="*/ 1003096 w 1087902"/>
              <a:gd name="connsiteY46" fmla="*/ 939177 h 1170690"/>
              <a:gd name="connsiteX47" fmla="*/ 998302 w 1087902"/>
              <a:gd name="connsiteY47" fmla="*/ 943545 h 1170690"/>
              <a:gd name="connsiteX48" fmla="*/ 986776 w 1087902"/>
              <a:gd name="connsiteY48" fmla="*/ 954047 h 1170690"/>
              <a:gd name="connsiteX49" fmla="*/ 977589 w 1087902"/>
              <a:gd name="connsiteY49" fmla="*/ 960905 h 1170690"/>
              <a:gd name="connsiteX50" fmla="*/ 968417 w 1087902"/>
              <a:gd name="connsiteY50" fmla="*/ 967751 h 1170690"/>
              <a:gd name="connsiteX51" fmla="*/ 961988 w 1087902"/>
              <a:gd name="connsiteY51" fmla="*/ 971908 h 1170690"/>
              <a:gd name="connsiteX52" fmla="*/ 949474 w 1087902"/>
              <a:gd name="connsiteY52" fmla="*/ 979997 h 1170690"/>
              <a:gd name="connsiteX53" fmla="*/ 682526 w 1087902"/>
              <a:gd name="connsiteY53" fmla="*/ 1133951 h 1170690"/>
              <a:gd name="connsiteX54" fmla="*/ 662417 w 1087902"/>
              <a:gd name="connsiteY54" fmla="*/ 1144449 h 1170690"/>
              <a:gd name="connsiteX55" fmla="*/ 643756 w 1087902"/>
              <a:gd name="connsiteY55" fmla="*/ 1152600 h 1170690"/>
              <a:gd name="connsiteX56" fmla="*/ 642125 w 1087902"/>
              <a:gd name="connsiteY56" fmla="*/ 1153313 h 1170690"/>
              <a:gd name="connsiteX57" fmla="*/ 641725 w 1087902"/>
              <a:gd name="connsiteY57" fmla="*/ 1153487 h 1170690"/>
              <a:gd name="connsiteX58" fmla="*/ 620451 w 1087902"/>
              <a:gd name="connsiteY58" fmla="*/ 1160193 h 1170690"/>
              <a:gd name="connsiteX59" fmla="*/ 599177 w 1087902"/>
              <a:gd name="connsiteY59" fmla="*/ 1165734 h 1170690"/>
              <a:gd name="connsiteX60" fmla="*/ 577028 w 1087902"/>
              <a:gd name="connsiteY60" fmla="*/ 1168941 h 1170690"/>
              <a:gd name="connsiteX61" fmla="*/ 555475 w 1087902"/>
              <a:gd name="connsiteY61" fmla="*/ 1170643 h 1170690"/>
              <a:gd name="connsiteX62" fmla="*/ 554880 w 1087902"/>
              <a:gd name="connsiteY62" fmla="*/ 1170690 h 1170690"/>
              <a:gd name="connsiteX63" fmla="*/ 533023 w 1087902"/>
              <a:gd name="connsiteY63" fmla="*/ 1170690 h 1170690"/>
              <a:gd name="connsiteX64" fmla="*/ 532428 w 1087902"/>
              <a:gd name="connsiteY64" fmla="*/ 1170643 h 1170690"/>
              <a:gd name="connsiteX65" fmla="*/ 510875 w 1087902"/>
              <a:gd name="connsiteY65" fmla="*/ 1168941 h 1170690"/>
              <a:gd name="connsiteX66" fmla="*/ 488727 w 1087902"/>
              <a:gd name="connsiteY66" fmla="*/ 1165734 h 1170690"/>
              <a:gd name="connsiteX67" fmla="*/ 467451 w 1087902"/>
              <a:gd name="connsiteY67" fmla="*/ 1160193 h 1170690"/>
              <a:gd name="connsiteX68" fmla="*/ 446178 w 1087902"/>
              <a:gd name="connsiteY68" fmla="*/ 1153487 h 1170690"/>
              <a:gd name="connsiteX69" fmla="*/ 425194 w 1087902"/>
              <a:gd name="connsiteY69" fmla="*/ 1144449 h 1170690"/>
              <a:gd name="connsiteX70" fmla="*/ 405086 w 1087902"/>
              <a:gd name="connsiteY70" fmla="*/ 1133951 h 1170690"/>
              <a:gd name="connsiteX71" fmla="*/ 138429 w 1087902"/>
              <a:gd name="connsiteY71" fmla="*/ 979997 h 1170690"/>
              <a:gd name="connsiteX72" fmla="*/ 119486 w 1087902"/>
              <a:gd name="connsiteY72" fmla="*/ 967751 h 1170690"/>
              <a:gd name="connsiteX73" fmla="*/ 101126 w 1087902"/>
              <a:gd name="connsiteY73" fmla="*/ 954047 h 1170690"/>
              <a:gd name="connsiteX74" fmla="*/ 84806 w 1087902"/>
              <a:gd name="connsiteY74" fmla="*/ 939177 h 1170690"/>
              <a:gd name="connsiteX75" fmla="*/ 69360 w 1087902"/>
              <a:gd name="connsiteY75" fmla="*/ 923139 h 1170690"/>
              <a:gd name="connsiteX76" fmla="*/ 66915 w 1087902"/>
              <a:gd name="connsiteY76" fmla="*/ 920132 h 1170690"/>
              <a:gd name="connsiteX77" fmla="*/ 55372 w 1087902"/>
              <a:gd name="connsiteY77" fmla="*/ 905937 h 1170690"/>
              <a:gd name="connsiteX78" fmla="*/ 49179 w 1087902"/>
              <a:gd name="connsiteY78" fmla="*/ 897003 h 1170690"/>
              <a:gd name="connsiteX79" fmla="*/ 42840 w 1087902"/>
              <a:gd name="connsiteY79" fmla="*/ 887859 h 1170690"/>
              <a:gd name="connsiteX80" fmla="*/ 37439 w 1087902"/>
              <a:gd name="connsiteY80" fmla="*/ 878219 h 1170690"/>
              <a:gd name="connsiteX81" fmla="*/ 32058 w 1087902"/>
              <a:gd name="connsiteY81" fmla="*/ 868614 h 1170690"/>
              <a:gd name="connsiteX82" fmla="*/ 22149 w 1087902"/>
              <a:gd name="connsiteY82" fmla="*/ 848787 h 1170690"/>
              <a:gd name="connsiteX83" fmla="*/ 14280 w 1087902"/>
              <a:gd name="connsiteY83" fmla="*/ 828085 h 1170690"/>
              <a:gd name="connsiteX84" fmla="*/ 8161 w 1087902"/>
              <a:gd name="connsiteY84" fmla="*/ 806800 h 1170690"/>
              <a:gd name="connsiteX85" fmla="*/ 6846 w 1087902"/>
              <a:gd name="connsiteY85" fmla="*/ 800634 h 1170690"/>
              <a:gd name="connsiteX86" fmla="*/ 3497 w 1087902"/>
              <a:gd name="connsiteY86" fmla="*/ 784931 h 1170690"/>
              <a:gd name="connsiteX87" fmla="*/ 2680 w 1087902"/>
              <a:gd name="connsiteY87" fmla="*/ 776951 h 1170690"/>
              <a:gd name="connsiteX88" fmla="*/ 1166 w 1087902"/>
              <a:gd name="connsiteY88" fmla="*/ 762188 h 1170690"/>
              <a:gd name="connsiteX89" fmla="*/ 382 w 1087902"/>
              <a:gd name="connsiteY89" fmla="*/ 746885 h 1170690"/>
              <a:gd name="connsiteX90" fmla="*/ 0 w 1087902"/>
              <a:gd name="connsiteY90" fmla="*/ 739445 h 1170690"/>
              <a:gd name="connsiteX91" fmla="*/ 0 w 1087902"/>
              <a:gd name="connsiteY91" fmla="*/ 739261 h 1170690"/>
              <a:gd name="connsiteX92" fmla="*/ 0 w 1087902"/>
              <a:gd name="connsiteY92" fmla="*/ 431537 h 1170690"/>
              <a:gd name="connsiteX93" fmla="*/ 1166 w 1087902"/>
              <a:gd name="connsiteY93" fmla="*/ 408794 h 1170690"/>
              <a:gd name="connsiteX94" fmla="*/ 3497 w 1087902"/>
              <a:gd name="connsiteY94" fmla="*/ 386051 h 1170690"/>
              <a:gd name="connsiteX95" fmla="*/ 8161 w 1087902"/>
              <a:gd name="connsiteY95" fmla="*/ 364182 h 1170690"/>
              <a:gd name="connsiteX96" fmla="*/ 14280 w 1087902"/>
              <a:gd name="connsiteY96" fmla="*/ 342897 h 1170690"/>
              <a:gd name="connsiteX97" fmla="*/ 22149 w 1087902"/>
              <a:gd name="connsiteY97" fmla="*/ 322195 h 1170690"/>
              <a:gd name="connsiteX98" fmla="*/ 32058 w 1087902"/>
              <a:gd name="connsiteY98" fmla="*/ 302368 h 1170690"/>
              <a:gd name="connsiteX99" fmla="*/ 39015 w 1087902"/>
              <a:gd name="connsiteY99" fmla="*/ 289953 h 1170690"/>
              <a:gd name="connsiteX100" fmla="*/ 42840 w 1087902"/>
              <a:gd name="connsiteY100" fmla="*/ 283124 h 1170690"/>
              <a:gd name="connsiteX101" fmla="*/ 47331 w 1087902"/>
              <a:gd name="connsiteY101" fmla="*/ 276645 h 1170690"/>
              <a:gd name="connsiteX102" fmla="*/ 55372 w 1087902"/>
              <a:gd name="connsiteY102" fmla="*/ 265046 h 1170690"/>
              <a:gd name="connsiteX103" fmla="*/ 69360 w 1087902"/>
              <a:gd name="connsiteY103" fmla="*/ 247843 h 1170690"/>
              <a:gd name="connsiteX104" fmla="*/ 70469 w 1087902"/>
              <a:gd name="connsiteY104" fmla="*/ 246692 h 1170690"/>
              <a:gd name="connsiteX105" fmla="*/ 84806 w 1087902"/>
              <a:gd name="connsiteY105" fmla="*/ 231805 h 1170690"/>
              <a:gd name="connsiteX106" fmla="*/ 101126 w 1087902"/>
              <a:gd name="connsiteY106" fmla="*/ 216935 h 1170690"/>
              <a:gd name="connsiteX107" fmla="*/ 119486 w 1087902"/>
              <a:gd name="connsiteY107" fmla="*/ 203231 h 1170690"/>
              <a:gd name="connsiteX108" fmla="*/ 138429 w 1087902"/>
              <a:gd name="connsiteY108" fmla="*/ 190985 h 1170690"/>
              <a:gd name="connsiteX109" fmla="*/ 405086 w 1087902"/>
              <a:gd name="connsiteY109" fmla="*/ 37031 h 1170690"/>
              <a:gd name="connsiteX110" fmla="*/ 425194 w 1087902"/>
              <a:gd name="connsiteY110" fmla="*/ 26534 h 1170690"/>
              <a:gd name="connsiteX111" fmla="*/ 446178 w 1087902"/>
              <a:gd name="connsiteY111" fmla="*/ 17495 h 1170690"/>
              <a:gd name="connsiteX112" fmla="*/ 453530 w 1087902"/>
              <a:gd name="connsiteY112" fmla="*/ 15177 h 1170690"/>
              <a:gd name="connsiteX113" fmla="*/ 467451 w 1087902"/>
              <a:gd name="connsiteY113" fmla="*/ 10789 h 1170690"/>
              <a:gd name="connsiteX114" fmla="*/ 478314 w 1087902"/>
              <a:gd name="connsiteY114" fmla="*/ 8108 h 1170690"/>
              <a:gd name="connsiteX115" fmla="*/ 488727 w 1087902"/>
              <a:gd name="connsiteY115" fmla="*/ 5540 h 1170690"/>
              <a:gd name="connsiteX116" fmla="*/ 510875 w 1087902"/>
              <a:gd name="connsiteY116" fmla="*/ 1750 h 1170690"/>
              <a:gd name="connsiteX117" fmla="*/ 532428 w 1087902"/>
              <a:gd name="connsiteY117" fmla="*/ 47 h 1170690"/>
              <a:gd name="connsiteX118" fmla="*/ 532964 w 1087902"/>
              <a:gd name="connsiteY118" fmla="*/ 5 h 1170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1087902" h="1170690">
                <a:moveTo>
                  <a:pt x="533023" y="0"/>
                </a:moveTo>
                <a:lnTo>
                  <a:pt x="554880" y="0"/>
                </a:lnTo>
                <a:lnTo>
                  <a:pt x="555474" y="47"/>
                </a:lnTo>
                <a:lnTo>
                  <a:pt x="577028" y="1750"/>
                </a:lnTo>
                <a:lnTo>
                  <a:pt x="599177" y="5540"/>
                </a:lnTo>
                <a:lnTo>
                  <a:pt x="609588" y="8108"/>
                </a:lnTo>
                <a:lnTo>
                  <a:pt x="620451" y="10789"/>
                </a:lnTo>
                <a:lnTo>
                  <a:pt x="641725" y="17495"/>
                </a:lnTo>
                <a:lnTo>
                  <a:pt x="652377" y="22148"/>
                </a:lnTo>
                <a:lnTo>
                  <a:pt x="662417" y="26534"/>
                </a:lnTo>
                <a:lnTo>
                  <a:pt x="677984" y="34660"/>
                </a:lnTo>
                <a:lnTo>
                  <a:pt x="682526" y="37031"/>
                </a:lnTo>
                <a:lnTo>
                  <a:pt x="754741" y="78679"/>
                </a:lnTo>
                <a:lnTo>
                  <a:pt x="949474" y="190985"/>
                </a:lnTo>
                <a:lnTo>
                  <a:pt x="956983" y="195839"/>
                </a:lnTo>
                <a:lnTo>
                  <a:pt x="968417" y="203231"/>
                </a:lnTo>
                <a:lnTo>
                  <a:pt x="983034" y="214141"/>
                </a:lnTo>
                <a:lnTo>
                  <a:pt x="986776" y="216935"/>
                </a:lnTo>
                <a:lnTo>
                  <a:pt x="991770" y="221485"/>
                </a:lnTo>
                <a:lnTo>
                  <a:pt x="1003096" y="231805"/>
                </a:lnTo>
                <a:lnTo>
                  <a:pt x="1018542" y="247843"/>
                </a:lnTo>
                <a:lnTo>
                  <a:pt x="1032531" y="265046"/>
                </a:lnTo>
                <a:lnTo>
                  <a:pt x="1045062" y="283124"/>
                </a:lnTo>
                <a:lnTo>
                  <a:pt x="1055845" y="302368"/>
                </a:lnTo>
                <a:lnTo>
                  <a:pt x="1065754" y="322195"/>
                </a:lnTo>
                <a:lnTo>
                  <a:pt x="1073623" y="342897"/>
                </a:lnTo>
                <a:lnTo>
                  <a:pt x="1079743" y="364182"/>
                </a:lnTo>
                <a:lnTo>
                  <a:pt x="1084405" y="386051"/>
                </a:lnTo>
                <a:lnTo>
                  <a:pt x="1086737" y="408794"/>
                </a:lnTo>
                <a:lnTo>
                  <a:pt x="1087902" y="431537"/>
                </a:lnTo>
                <a:lnTo>
                  <a:pt x="1087902" y="739261"/>
                </a:lnTo>
                <a:lnTo>
                  <a:pt x="1087902" y="739445"/>
                </a:lnTo>
                <a:lnTo>
                  <a:pt x="1087521" y="746885"/>
                </a:lnTo>
                <a:lnTo>
                  <a:pt x="1086737" y="762188"/>
                </a:lnTo>
                <a:lnTo>
                  <a:pt x="1085223" y="776947"/>
                </a:lnTo>
                <a:lnTo>
                  <a:pt x="1084405" y="784931"/>
                </a:lnTo>
                <a:lnTo>
                  <a:pt x="1081057" y="800637"/>
                </a:lnTo>
                <a:lnTo>
                  <a:pt x="1079743" y="806800"/>
                </a:lnTo>
                <a:lnTo>
                  <a:pt x="1073623" y="828085"/>
                </a:lnTo>
                <a:lnTo>
                  <a:pt x="1065754" y="848787"/>
                </a:lnTo>
                <a:lnTo>
                  <a:pt x="1055845" y="868614"/>
                </a:lnTo>
                <a:lnTo>
                  <a:pt x="1045062" y="887859"/>
                </a:lnTo>
                <a:lnTo>
                  <a:pt x="1032531" y="905937"/>
                </a:lnTo>
                <a:lnTo>
                  <a:pt x="1020989" y="920132"/>
                </a:lnTo>
                <a:lnTo>
                  <a:pt x="1018542" y="923139"/>
                </a:lnTo>
                <a:lnTo>
                  <a:pt x="1013256" y="928628"/>
                </a:lnTo>
                <a:lnTo>
                  <a:pt x="1003096" y="939177"/>
                </a:lnTo>
                <a:lnTo>
                  <a:pt x="998302" y="943545"/>
                </a:lnTo>
                <a:lnTo>
                  <a:pt x="986776" y="954047"/>
                </a:lnTo>
                <a:lnTo>
                  <a:pt x="977589" y="960905"/>
                </a:lnTo>
                <a:lnTo>
                  <a:pt x="968417" y="967751"/>
                </a:lnTo>
                <a:lnTo>
                  <a:pt x="961988" y="971908"/>
                </a:lnTo>
                <a:lnTo>
                  <a:pt x="949474" y="979997"/>
                </a:lnTo>
                <a:lnTo>
                  <a:pt x="682526" y="1133951"/>
                </a:lnTo>
                <a:lnTo>
                  <a:pt x="662417" y="1144449"/>
                </a:lnTo>
                <a:lnTo>
                  <a:pt x="643756" y="1152600"/>
                </a:lnTo>
                <a:lnTo>
                  <a:pt x="642125" y="1153313"/>
                </a:lnTo>
                <a:lnTo>
                  <a:pt x="641725" y="1153487"/>
                </a:lnTo>
                <a:lnTo>
                  <a:pt x="620451" y="1160193"/>
                </a:lnTo>
                <a:lnTo>
                  <a:pt x="599177" y="1165734"/>
                </a:lnTo>
                <a:lnTo>
                  <a:pt x="577028" y="1168941"/>
                </a:lnTo>
                <a:lnTo>
                  <a:pt x="555475" y="1170643"/>
                </a:lnTo>
                <a:lnTo>
                  <a:pt x="554880" y="1170690"/>
                </a:lnTo>
                <a:lnTo>
                  <a:pt x="533023" y="1170690"/>
                </a:lnTo>
                <a:lnTo>
                  <a:pt x="532428" y="1170643"/>
                </a:lnTo>
                <a:lnTo>
                  <a:pt x="510875" y="1168941"/>
                </a:lnTo>
                <a:lnTo>
                  <a:pt x="488727" y="1165734"/>
                </a:lnTo>
                <a:lnTo>
                  <a:pt x="467451" y="1160193"/>
                </a:lnTo>
                <a:lnTo>
                  <a:pt x="446178" y="1153487"/>
                </a:lnTo>
                <a:lnTo>
                  <a:pt x="425194" y="1144449"/>
                </a:lnTo>
                <a:lnTo>
                  <a:pt x="405086" y="1133951"/>
                </a:lnTo>
                <a:lnTo>
                  <a:pt x="138429" y="979997"/>
                </a:lnTo>
                <a:lnTo>
                  <a:pt x="119486" y="967751"/>
                </a:lnTo>
                <a:lnTo>
                  <a:pt x="101126" y="954047"/>
                </a:lnTo>
                <a:lnTo>
                  <a:pt x="84806" y="939177"/>
                </a:lnTo>
                <a:lnTo>
                  <a:pt x="69360" y="923139"/>
                </a:lnTo>
                <a:lnTo>
                  <a:pt x="66915" y="920132"/>
                </a:lnTo>
                <a:lnTo>
                  <a:pt x="55372" y="905937"/>
                </a:lnTo>
                <a:lnTo>
                  <a:pt x="49179" y="897003"/>
                </a:lnTo>
                <a:lnTo>
                  <a:pt x="42840" y="887859"/>
                </a:lnTo>
                <a:lnTo>
                  <a:pt x="37439" y="878219"/>
                </a:lnTo>
                <a:lnTo>
                  <a:pt x="32058" y="868614"/>
                </a:lnTo>
                <a:lnTo>
                  <a:pt x="22149" y="848787"/>
                </a:lnTo>
                <a:lnTo>
                  <a:pt x="14280" y="828085"/>
                </a:lnTo>
                <a:lnTo>
                  <a:pt x="8161" y="806800"/>
                </a:lnTo>
                <a:lnTo>
                  <a:pt x="6846" y="800634"/>
                </a:lnTo>
                <a:lnTo>
                  <a:pt x="3497" y="784931"/>
                </a:lnTo>
                <a:lnTo>
                  <a:pt x="2680" y="776951"/>
                </a:lnTo>
                <a:lnTo>
                  <a:pt x="1166" y="762188"/>
                </a:lnTo>
                <a:lnTo>
                  <a:pt x="382" y="746885"/>
                </a:lnTo>
                <a:lnTo>
                  <a:pt x="0" y="739445"/>
                </a:lnTo>
                <a:lnTo>
                  <a:pt x="0" y="739261"/>
                </a:lnTo>
                <a:lnTo>
                  <a:pt x="0" y="431537"/>
                </a:lnTo>
                <a:lnTo>
                  <a:pt x="1166" y="408794"/>
                </a:lnTo>
                <a:lnTo>
                  <a:pt x="3497" y="386051"/>
                </a:lnTo>
                <a:lnTo>
                  <a:pt x="8161" y="364182"/>
                </a:lnTo>
                <a:lnTo>
                  <a:pt x="14280" y="342897"/>
                </a:lnTo>
                <a:lnTo>
                  <a:pt x="22149" y="322195"/>
                </a:lnTo>
                <a:lnTo>
                  <a:pt x="32058" y="302368"/>
                </a:lnTo>
                <a:lnTo>
                  <a:pt x="39015" y="289953"/>
                </a:lnTo>
                <a:lnTo>
                  <a:pt x="42840" y="283124"/>
                </a:lnTo>
                <a:lnTo>
                  <a:pt x="47331" y="276645"/>
                </a:lnTo>
                <a:lnTo>
                  <a:pt x="55372" y="265046"/>
                </a:lnTo>
                <a:lnTo>
                  <a:pt x="69360" y="247843"/>
                </a:lnTo>
                <a:lnTo>
                  <a:pt x="70469" y="246692"/>
                </a:lnTo>
                <a:lnTo>
                  <a:pt x="84806" y="231805"/>
                </a:lnTo>
                <a:lnTo>
                  <a:pt x="101126" y="216935"/>
                </a:lnTo>
                <a:lnTo>
                  <a:pt x="119486" y="203231"/>
                </a:lnTo>
                <a:lnTo>
                  <a:pt x="138429" y="190985"/>
                </a:lnTo>
                <a:lnTo>
                  <a:pt x="405086" y="37031"/>
                </a:lnTo>
                <a:lnTo>
                  <a:pt x="425194" y="26534"/>
                </a:lnTo>
                <a:lnTo>
                  <a:pt x="446178" y="17495"/>
                </a:lnTo>
                <a:lnTo>
                  <a:pt x="453530" y="15177"/>
                </a:lnTo>
                <a:lnTo>
                  <a:pt x="467451" y="10789"/>
                </a:lnTo>
                <a:lnTo>
                  <a:pt x="478314" y="8108"/>
                </a:lnTo>
                <a:lnTo>
                  <a:pt x="488727" y="5540"/>
                </a:lnTo>
                <a:lnTo>
                  <a:pt x="510875" y="1750"/>
                </a:lnTo>
                <a:lnTo>
                  <a:pt x="532428" y="47"/>
                </a:lnTo>
                <a:lnTo>
                  <a:pt x="532964" y="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098907F-436A-4EC9-8209-BA28EA66CC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34367" y="3167269"/>
            <a:ext cx="2781772" cy="2993460"/>
          </a:xfrm>
          <a:custGeom>
            <a:avLst/>
            <a:gdLst>
              <a:gd name="connsiteX0" fmla="*/ 533023 w 1087902"/>
              <a:gd name="connsiteY0" fmla="*/ 0 h 1170690"/>
              <a:gd name="connsiteX1" fmla="*/ 554880 w 1087902"/>
              <a:gd name="connsiteY1" fmla="*/ 0 h 1170690"/>
              <a:gd name="connsiteX2" fmla="*/ 555474 w 1087902"/>
              <a:gd name="connsiteY2" fmla="*/ 47 h 1170690"/>
              <a:gd name="connsiteX3" fmla="*/ 577028 w 1087902"/>
              <a:gd name="connsiteY3" fmla="*/ 1750 h 1170690"/>
              <a:gd name="connsiteX4" fmla="*/ 599177 w 1087902"/>
              <a:gd name="connsiteY4" fmla="*/ 5540 h 1170690"/>
              <a:gd name="connsiteX5" fmla="*/ 609588 w 1087902"/>
              <a:gd name="connsiteY5" fmla="*/ 8108 h 1170690"/>
              <a:gd name="connsiteX6" fmla="*/ 620451 w 1087902"/>
              <a:gd name="connsiteY6" fmla="*/ 10789 h 1170690"/>
              <a:gd name="connsiteX7" fmla="*/ 641725 w 1087902"/>
              <a:gd name="connsiteY7" fmla="*/ 17495 h 1170690"/>
              <a:gd name="connsiteX8" fmla="*/ 652377 w 1087902"/>
              <a:gd name="connsiteY8" fmla="*/ 22148 h 1170690"/>
              <a:gd name="connsiteX9" fmla="*/ 662417 w 1087902"/>
              <a:gd name="connsiteY9" fmla="*/ 26534 h 1170690"/>
              <a:gd name="connsiteX10" fmla="*/ 677984 w 1087902"/>
              <a:gd name="connsiteY10" fmla="*/ 34660 h 1170690"/>
              <a:gd name="connsiteX11" fmla="*/ 682526 w 1087902"/>
              <a:gd name="connsiteY11" fmla="*/ 37031 h 1170690"/>
              <a:gd name="connsiteX12" fmla="*/ 754741 w 1087902"/>
              <a:gd name="connsiteY12" fmla="*/ 78679 h 1170690"/>
              <a:gd name="connsiteX13" fmla="*/ 949474 w 1087902"/>
              <a:gd name="connsiteY13" fmla="*/ 190985 h 1170690"/>
              <a:gd name="connsiteX14" fmla="*/ 956983 w 1087902"/>
              <a:gd name="connsiteY14" fmla="*/ 195839 h 1170690"/>
              <a:gd name="connsiteX15" fmla="*/ 968417 w 1087902"/>
              <a:gd name="connsiteY15" fmla="*/ 203231 h 1170690"/>
              <a:gd name="connsiteX16" fmla="*/ 983034 w 1087902"/>
              <a:gd name="connsiteY16" fmla="*/ 214141 h 1170690"/>
              <a:gd name="connsiteX17" fmla="*/ 986776 w 1087902"/>
              <a:gd name="connsiteY17" fmla="*/ 216935 h 1170690"/>
              <a:gd name="connsiteX18" fmla="*/ 991770 w 1087902"/>
              <a:gd name="connsiteY18" fmla="*/ 221485 h 1170690"/>
              <a:gd name="connsiteX19" fmla="*/ 1003096 w 1087902"/>
              <a:gd name="connsiteY19" fmla="*/ 231805 h 1170690"/>
              <a:gd name="connsiteX20" fmla="*/ 1018542 w 1087902"/>
              <a:gd name="connsiteY20" fmla="*/ 247843 h 1170690"/>
              <a:gd name="connsiteX21" fmla="*/ 1032531 w 1087902"/>
              <a:gd name="connsiteY21" fmla="*/ 265046 h 1170690"/>
              <a:gd name="connsiteX22" fmla="*/ 1045062 w 1087902"/>
              <a:gd name="connsiteY22" fmla="*/ 283124 h 1170690"/>
              <a:gd name="connsiteX23" fmla="*/ 1055845 w 1087902"/>
              <a:gd name="connsiteY23" fmla="*/ 302368 h 1170690"/>
              <a:gd name="connsiteX24" fmla="*/ 1065754 w 1087902"/>
              <a:gd name="connsiteY24" fmla="*/ 322195 h 1170690"/>
              <a:gd name="connsiteX25" fmla="*/ 1073623 w 1087902"/>
              <a:gd name="connsiteY25" fmla="*/ 342897 h 1170690"/>
              <a:gd name="connsiteX26" fmla="*/ 1079743 w 1087902"/>
              <a:gd name="connsiteY26" fmla="*/ 364182 h 1170690"/>
              <a:gd name="connsiteX27" fmla="*/ 1084405 w 1087902"/>
              <a:gd name="connsiteY27" fmla="*/ 386051 h 1170690"/>
              <a:gd name="connsiteX28" fmla="*/ 1086737 w 1087902"/>
              <a:gd name="connsiteY28" fmla="*/ 408794 h 1170690"/>
              <a:gd name="connsiteX29" fmla="*/ 1087902 w 1087902"/>
              <a:gd name="connsiteY29" fmla="*/ 431537 h 1170690"/>
              <a:gd name="connsiteX30" fmla="*/ 1087902 w 1087902"/>
              <a:gd name="connsiteY30" fmla="*/ 739261 h 1170690"/>
              <a:gd name="connsiteX31" fmla="*/ 1087902 w 1087902"/>
              <a:gd name="connsiteY31" fmla="*/ 739445 h 1170690"/>
              <a:gd name="connsiteX32" fmla="*/ 1087521 w 1087902"/>
              <a:gd name="connsiteY32" fmla="*/ 746885 h 1170690"/>
              <a:gd name="connsiteX33" fmla="*/ 1086737 w 1087902"/>
              <a:gd name="connsiteY33" fmla="*/ 762188 h 1170690"/>
              <a:gd name="connsiteX34" fmla="*/ 1085223 w 1087902"/>
              <a:gd name="connsiteY34" fmla="*/ 776947 h 1170690"/>
              <a:gd name="connsiteX35" fmla="*/ 1084405 w 1087902"/>
              <a:gd name="connsiteY35" fmla="*/ 784931 h 1170690"/>
              <a:gd name="connsiteX36" fmla="*/ 1081057 w 1087902"/>
              <a:gd name="connsiteY36" fmla="*/ 800637 h 1170690"/>
              <a:gd name="connsiteX37" fmla="*/ 1079743 w 1087902"/>
              <a:gd name="connsiteY37" fmla="*/ 806800 h 1170690"/>
              <a:gd name="connsiteX38" fmla="*/ 1073623 w 1087902"/>
              <a:gd name="connsiteY38" fmla="*/ 828085 h 1170690"/>
              <a:gd name="connsiteX39" fmla="*/ 1065754 w 1087902"/>
              <a:gd name="connsiteY39" fmla="*/ 848787 h 1170690"/>
              <a:gd name="connsiteX40" fmla="*/ 1055845 w 1087902"/>
              <a:gd name="connsiteY40" fmla="*/ 868614 h 1170690"/>
              <a:gd name="connsiteX41" fmla="*/ 1045062 w 1087902"/>
              <a:gd name="connsiteY41" fmla="*/ 887859 h 1170690"/>
              <a:gd name="connsiteX42" fmla="*/ 1032531 w 1087902"/>
              <a:gd name="connsiteY42" fmla="*/ 905937 h 1170690"/>
              <a:gd name="connsiteX43" fmla="*/ 1020989 w 1087902"/>
              <a:gd name="connsiteY43" fmla="*/ 920132 h 1170690"/>
              <a:gd name="connsiteX44" fmla="*/ 1018542 w 1087902"/>
              <a:gd name="connsiteY44" fmla="*/ 923139 h 1170690"/>
              <a:gd name="connsiteX45" fmla="*/ 1013256 w 1087902"/>
              <a:gd name="connsiteY45" fmla="*/ 928628 h 1170690"/>
              <a:gd name="connsiteX46" fmla="*/ 1003096 w 1087902"/>
              <a:gd name="connsiteY46" fmla="*/ 939177 h 1170690"/>
              <a:gd name="connsiteX47" fmla="*/ 998302 w 1087902"/>
              <a:gd name="connsiteY47" fmla="*/ 943545 h 1170690"/>
              <a:gd name="connsiteX48" fmla="*/ 986776 w 1087902"/>
              <a:gd name="connsiteY48" fmla="*/ 954047 h 1170690"/>
              <a:gd name="connsiteX49" fmla="*/ 977589 w 1087902"/>
              <a:gd name="connsiteY49" fmla="*/ 960905 h 1170690"/>
              <a:gd name="connsiteX50" fmla="*/ 968417 w 1087902"/>
              <a:gd name="connsiteY50" fmla="*/ 967751 h 1170690"/>
              <a:gd name="connsiteX51" fmla="*/ 961988 w 1087902"/>
              <a:gd name="connsiteY51" fmla="*/ 971908 h 1170690"/>
              <a:gd name="connsiteX52" fmla="*/ 949474 w 1087902"/>
              <a:gd name="connsiteY52" fmla="*/ 979997 h 1170690"/>
              <a:gd name="connsiteX53" fmla="*/ 682526 w 1087902"/>
              <a:gd name="connsiteY53" fmla="*/ 1133951 h 1170690"/>
              <a:gd name="connsiteX54" fmla="*/ 662417 w 1087902"/>
              <a:gd name="connsiteY54" fmla="*/ 1144449 h 1170690"/>
              <a:gd name="connsiteX55" fmla="*/ 643756 w 1087902"/>
              <a:gd name="connsiteY55" fmla="*/ 1152600 h 1170690"/>
              <a:gd name="connsiteX56" fmla="*/ 642125 w 1087902"/>
              <a:gd name="connsiteY56" fmla="*/ 1153313 h 1170690"/>
              <a:gd name="connsiteX57" fmla="*/ 641725 w 1087902"/>
              <a:gd name="connsiteY57" fmla="*/ 1153487 h 1170690"/>
              <a:gd name="connsiteX58" fmla="*/ 620451 w 1087902"/>
              <a:gd name="connsiteY58" fmla="*/ 1160193 h 1170690"/>
              <a:gd name="connsiteX59" fmla="*/ 599177 w 1087902"/>
              <a:gd name="connsiteY59" fmla="*/ 1165734 h 1170690"/>
              <a:gd name="connsiteX60" fmla="*/ 577028 w 1087902"/>
              <a:gd name="connsiteY60" fmla="*/ 1168941 h 1170690"/>
              <a:gd name="connsiteX61" fmla="*/ 555475 w 1087902"/>
              <a:gd name="connsiteY61" fmla="*/ 1170643 h 1170690"/>
              <a:gd name="connsiteX62" fmla="*/ 554880 w 1087902"/>
              <a:gd name="connsiteY62" fmla="*/ 1170690 h 1170690"/>
              <a:gd name="connsiteX63" fmla="*/ 533023 w 1087902"/>
              <a:gd name="connsiteY63" fmla="*/ 1170690 h 1170690"/>
              <a:gd name="connsiteX64" fmla="*/ 532428 w 1087902"/>
              <a:gd name="connsiteY64" fmla="*/ 1170643 h 1170690"/>
              <a:gd name="connsiteX65" fmla="*/ 510875 w 1087902"/>
              <a:gd name="connsiteY65" fmla="*/ 1168941 h 1170690"/>
              <a:gd name="connsiteX66" fmla="*/ 488727 w 1087902"/>
              <a:gd name="connsiteY66" fmla="*/ 1165734 h 1170690"/>
              <a:gd name="connsiteX67" fmla="*/ 467451 w 1087902"/>
              <a:gd name="connsiteY67" fmla="*/ 1160193 h 1170690"/>
              <a:gd name="connsiteX68" fmla="*/ 446178 w 1087902"/>
              <a:gd name="connsiteY68" fmla="*/ 1153487 h 1170690"/>
              <a:gd name="connsiteX69" fmla="*/ 425194 w 1087902"/>
              <a:gd name="connsiteY69" fmla="*/ 1144449 h 1170690"/>
              <a:gd name="connsiteX70" fmla="*/ 405086 w 1087902"/>
              <a:gd name="connsiteY70" fmla="*/ 1133951 h 1170690"/>
              <a:gd name="connsiteX71" fmla="*/ 138429 w 1087902"/>
              <a:gd name="connsiteY71" fmla="*/ 979997 h 1170690"/>
              <a:gd name="connsiteX72" fmla="*/ 119486 w 1087902"/>
              <a:gd name="connsiteY72" fmla="*/ 967751 h 1170690"/>
              <a:gd name="connsiteX73" fmla="*/ 101126 w 1087902"/>
              <a:gd name="connsiteY73" fmla="*/ 954047 h 1170690"/>
              <a:gd name="connsiteX74" fmla="*/ 84806 w 1087902"/>
              <a:gd name="connsiteY74" fmla="*/ 939177 h 1170690"/>
              <a:gd name="connsiteX75" fmla="*/ 69360 w 1087902"/>
              <a:gd name="connsiteY75" fmla="*/ 923139 h 1170690"/>
              <a:gd name="connsiteX76" fmla="*/ 66915 w 1087902"/>
              <a:gd name="connsiteY76" fmla="*/ 920132 h 1170690"/>
              <a:gd name="connsiteX77" fmla="*/ 55372 w 1087902"/>
              <a:gd name="connsiteY77" fmla="*/ 905937 h 1170690"/>
              <a:gd name="connsiteX78" fmla="*/ 49179 w 1087902"/>
              <a:gd name="connsiteY78" fmla="*/ 897003 h 1170690"/>
              <a:gd name="connsiteX79" fmla="*/ 42840 w 1087902"/>
              <a:gd name="connsiteY79" fmla="*/ 887859 h 1170690"/>
              <a:gd name="connsiteX80" fmla="*/ 37439 w 1087902"/>
              <a:gd name="connsiteY80" fmla="*/ 878219 h 1170690"/>
              <a:gd name="connsiteX81" fmla="*/ 32058 w 1087902"/>
              <a:gd name="connsiteY81" fmla="*/ 868614 h 1170690"/>
              <a:gd name="connsiteX82" fmla="*/ 22149 w 1087902"/>
              <a:gd name="connsiteY82" fmla="*/ 848787 h 1170690"/>
              <a:gd name="connsiteX83" fmla="*/ 14280 w 1087902"/>
              <a:gd name="connsiteY83" fmla="*/ 828085 h 1170690"/>
              <a:gd name="connsiteX84" fmla="*/ 8161 w 1087902"/>
              <a:gd name="connsiteY84" fmla="*/ 806800 h 1170690"/>
              <a:gd name="connsiteX85" fmla="*/ 6846 w 1087902"/>
              <a:gd name="connsiteY85" fmla="*/ 800634 h 1170690"/>
              <a:gd name="connsiteX86" fmla="*/ 3497 w 1087902"/>
              <a:gd name="connsiteY86" fmla="*/ 784931 h 1170690"/>
              <a:gd name="connsiteX87" fmla="*/ 2680 w 1087902"/>
              <a:gd name="connsiteY87" fmla="*/ 776951 h 1170690"/>
              <a:gd name="connsiteX88" fmla="*/ 1166 w 1087902"/>
              <a:gd name="connsiteY88" fmla="*/ 762188 h 1170690"/>
              <a:gd name="connsiteX89" fmla="*/ 382 w 1087902"/>
              <a:gd name="connsiteY89" fmla="*/ 746885 h 1170690"/>
              <a:gd name="connsiteX90" fmla="*/ 0 w 1087902"/>
              <a:gd name="connsiteY90" fmla="*/ 739445 h 1170690"/>
              <a:gd name="connsiteX91" fmla="*/ 0 w 1087902"/>
              <a:gd name="connsiteY91" fmla="*/ 739261 h 1170690"/>
              <a:gd name="connsiteX92" fmla="*/ 0 w 1087902"/>
              <a:gd name="connsiteY92" fmla="*/ 431537 h 1170690"/>
              <a:gd name="connsiteX93" fmla="*/ 1166 w 1087902"/>
              <a:gd name="connsiteY93" fmla="*/ 408794 h 1170690"/>
              <a:gd name="connsiteX94" fmla="*/ 3497 w 1087902"/>
              <a:gd name="connsiteY94" fmla="*/ 386051 h 1170690"/>
              <a:gd name="connsiteX95" fmla="*/ 8161 w 1087902"/>
              <a:gd name="connsiteY95" fmla="*/ 364182 h 1170690"/>
              <a:gd name="connsiteX96" fmla="*/ 14280 w 1087902"/>
              <a:gd name="connsiteY96" fmla="*/ 342897 h 1170690"/>
              <a:gd name="connsiteX97" fmla="*/ 22149 w 1087902"/>
              <a:gd name="connsiteY97" fmla="*/ 322195 h 1170690"/>
              <a:gd name="connsiteX98" fmla="*/ 32058 w 1087902"/>
              <a:gd name="connsiteY98" fmla="*/ 302368 h 1170690"/>
              <a:gd name="connsiteX99" fmla="*/ 39015 w 1087902"/>
              <a:gd name="connsiteY99" fmla="*/ 289953 h 1170690"/>
              <a:gd name="connsiteX100" fmla="*/ 42840 w 1087902"/>
              <a:gd name="connsiteY100" fmla="*/ 283124 h 1170690"/>
              <a:gd name="connsiteX101" fmla="*/ 47331 w 1087902"/>
              <a:gd name="connsiteY101" fmla="*/ 276645 h 1170690"/>
              <a:gd name="connsiteX102" fmla="*/ 55372 w 1087902"/>
              <a:gd name="connsiteY102" fmla="*/ 265046 h 1170690"/>
              <a:gd name="connsiteX103" fmla="*/ 69360 w 1087902"/>
              <a:gd name="connsiteY103" fmla="*/ 247843 h 1170690"/>
              <a:gd name="connsiteX104" fmla="*/ 70469 w 1087902"/>
              <a:gd name="connsiteY104" fmla="*/ 246692 h 1170690"/>
              <a:gd name="connsiteX105" fmla="*/ 84806 w 1087902"/>
              <a:gd name="connsiteY105" fmla="*/ 231805 h 1170690"/>
              <a:gd name="connsiteX106" fmla="*/ 101126 w 1087902"/>
              <a:gd name="connsiteY106" fmla="*/ 216935 h 1170690"/>
              <a:gd name="connsiteX107" fmla="*/ 119486 w 1087902"/>
              <a:gd name="connsiteY107" fmla="*/ 203231 h 1170690"/>
              <a:gd name="connsiteX108" fmla="*/ 138429 w 1087902"/>
              <a:gd name="connsiteY108" fmla="*/ 190985 h 1170690"/>
              <a:gd name="connsiteX109" fmla="*/ 405086 w 1087902"/>
              <a:gd name="connsiteY109" fmla="*/ 37031 h 1170690"/>
              <a:gd name="connsiteX110" fmla="*/ 425194 w 1087902"/>
              <a:gd name="connsiteY110" fmla="*/ 26534 h 1170690"/>
              <a:gd name="connsiteX111" fmla="*/ 446178 w 1087902"/>
              <a:gd name="connsiteY111" fmla="*/ 17495 h 1170690"/>
              <a:gd name="connsiteX112" fmla="*/ 453530 w 1087902"/>
              <a:gd name="connsiteY112" fmla="*/ 15177 h 1170690"/>
              <a:gd name="connsiteX113" fmla="*/ 467451 w 1087902"/>
              <a:gd name="connsiteY113" fmla="*/ 10789 h 1170690"/>
              <a:gd name="connsiteX114" fmla="*/ 478314 w 1087902"/>
              <a:gd name="connsiteY114" fmla="*/ 8108 h 1170690"/>
              <a:gd name="connsiteX115" fmla="*/ 488727 w 1087902"/>
              <a:gd name="connsiteY115" fmla="*/ 5540 h 1170690"/>
              <a:gd name="connsiteX116" fmla="*/ 510875 w 1087902"/>
              <a:gd name="connsiteY116" fmla="*/ 1750 h 1170690"/>
              <a:gd name="connsiteX117" fmla="*/ 532428 w 1087902"/>
              <a:gd name="connsiteY117" fmla="*/ 47 h 1170690"/>
              <a:gd name="connsiteX118" fmla="*/ 532964 w 1087902"/>
              <a:gd name="connsiteY118" fmla="*/ 5 h 1170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1087902" h="1170690">
                <a:moveTo>
                  <a:pt x="533023" y="0"/>
                </a:moveTo>
                <a:lnTo>
                  <a:pt x="554880" y="0"/>
                </a:lnTo>
                <a:lnTo>
                  <a:pt x="555474" y="47"/>
                </a:lnTo>
                <a:lnTo>
                  <a:pt x="577028" y="1750"/>
                </a:lnTo>
                <a:lnTo>
                  <a:pt x="599177" y="5540"/>
                </a:lnTo>
                <a:lnTo>
                  <a:pt x="609588" y="8108"/>
                </a:lnTo>
                <a:lnTo>
                  <a:pt x="620451" y="10789"/>
                </a:lnTo>
                <a:lnTo>
                  <a:pt x="641725" y="17495"/>
                </a:lnTo>
                <a:lnTo>
                  <a:pt x="652377" y="22148"/>
                </a:lnTo>
                <a:lnTo>
                  <a:pt x="662417" y="26534"/>
                </a:lnTo>
                <a:lnTo>
                  <a:pt x="677984" y="34660"/>
                </a:lnTo>
                <a:lnTo>
                  <a:pt x="682526" y="37031"/>
                </a:lnTo>
                <a:lnTo>
                  <a:pt x="754741" y="78679"/>
                </a:lnTo>
                <a:lnTo>
                  <a:pt x="949474" y="190985"/>
                </a:lnTo>
                <a:lnTo>
                  <a:pt x="956983" y="195839"/>
                </a:lnTo>
                <a:lnTo>
                  <a:pt x="968417" y="203231"/>
                </a:lnTo>
                <a:lnTo>
                  <a:pt x="983034" y="214141"/>
                </a:lnTo>
                <a:lnTo>
                  <a:pt x="986776" y="216935"/>
                </a:lnTo>
                <a:lnTo>
                  <a:pt x="991770" y="221485"/>
                </a:lnTo>
                <a:lnTo>
                  <a:pt x="1003096" y="231805"/>
                </a:lnTo>
                <a:lnTo>
                  <a:pt x="1018542" y="247843"/>
                </a:lnTo>
                <a:lnTo>
                  <a:pt x="1032531" y="265046"/>
                </a:lnTo>
                <a:lnTo>
                  <a:pt x="1045062" y="283124"/>
                </a:lnTo>
                <a:lnTo>
                  <a:pt x="1055845" y="302368"/>
                </a:lnTo>
                <a:lnTo>
                  <a:pt x="1065754" y="322195"/>
                </a:lnTo>
                <a:lnTo>
                  <a:pt x="1073623" y="342897"/>
                </a:lnTo>
                <a:lnTo>
                  <a:pt x="1079743" y="364182"/>
                </a:lnTo>
                <a:lnTo>
                  <a:pt x="1084405" y="386051"/>
                </a:lnTo>
                <a:lnTo>
                  <a:pt x="1086737" y="408794"/>
                </a:lnTo>
                <a:lnTo>
                  <a:pt x="1087902" y="431537"/>
                </a:lnTo>
                <a:lnTo>
                  <a:pt x="1087902" y="739261"/>
                </a:lnTo>
                <a:lnTo>
                  <a:pt x="1087902" y="739445"/>
                </a:lnTo>
                <a:lnTo>
                  <a:pt x="1087521" y="746885"/>
                </a:lnTo>
                <a:lnTo>
                  <a:pt x="1086737" y="762188"/>
                </a:lnTo>
                <a:lnTo>
                  <a:pt x="1085223" y="776947"/>
                </a:lnTo>
                <a:lnTo>
                  <a:pt x="1084405" y="784931"/>
                </a:lnTo>
                <a:lnTo>
                  <a:pt x="1081057" y="800637"/>
                </a:lnTo>
                <a:lnTo>
                  <a:pt x="1079743" y="806800"/>
                </a:lnTo>
                <a:lnTo>
                  <a:pt x="1073623" y="828085"/>
                </a:lnTo>
                <a:lnTo>
                  <a:pt x="1065754" y="848787"/>
                </a:lnTo>
                <a:lnTo>
                  <a:pt x="1055845" y="868614"/>
                </a:lnTo>
                <a:lnTo>
                  <a:pt x="1045062" y="887859"/>
                </a:lnTo>
                <a:lnTo>
                  <a:pt x="1032531" y="905937"/>
                </a:lnTo>
                <a:lnTo>
                  <a:pt x="1020989" y="920132"/>
                </a:lnTo>
                <a:lnTo>
                  <a:pt x="1018542" y="923139"/>
                </a:lnTo>
                <a:lnTo>
                  <a:pt x="1013256" y="928628"/>
                </a:lnTo>
                <a:lnTo>
                  <a:pt x="1003096" y="939177"/>
                </a:lnTo>
                <a:lnTo>
                  <a:pt x="998302" y="943545"/>
                </a:lnTo>
                <a:lnTo>
                  <a:pt x="986776" y="954047"/>
                </a:lnTo>
                <a:lnTo>
                  <a:pt x="977589" y="960905"/>
                </a:lnTo>
                <a:lnTo>
                  <a:pt x="968417" y="967751"/>
                </a:lnTo>
                <a:lnTo>
                  <a:pt x="961988" y="971908"/>
                </a:lnTo>
                <a:lnTo>
                  <a:pt x="949474" y="979997"/>
                </a:lnTo>
                <a:lnTo>
                  <a:pt x="682526" y="1133951"/>
                </a:lnTo>
                <a:lnTo>
                  <a:pt x="662417" y="1144449"/>
                </a:lnTo>
                <a:lnTo>
                  <a:pt x="643756" y="1152600"/>
                </a:lnTo>
                <a:lnTo>
                  <a:pt x="642125" y="1153313"/>
                </a:lnTo>
                <a:lnTo>
                  <a:pt x="641725" y="1153487"/>
                </a:lnTo>
                <a:lnTo>
                  <a:pt x="620451" y="1160193"/>
                </a:lnTo>
                <a:lnTo>
                  <a:pt x="599177" y="1165734"/>
                </a:lnTo>
                <a:lnTo>
                  <a:pt x="577028" y="1168941"/>
                </a:lnTo>
                <a:lnTo>
                  <a:pt x="555475" y="1170643"/>
                </a:lnTo>
                <a:lnTo>
                  <a:pt x="554880" y="1170690"/>
                </a:lnTo>
                <a:lnTo>
                  <a:pt x="533023" y="1170690"/>
                </a:lnTo>
                <a:lnTo>
                  <a:pt x="532428" y="1170643"/>
                </a:lnTo>
                <a:lnTo>
                  <a:pt x="510875" y="1168941"/>
                </a:lnTo>
                <a:lnTo>
                  <a:pt x="488727" y="1165734"/>
                </a:lnTo>
                <a:lnTo>
                  <a:pt x="467451" y="1160193"/>
                </a:lnTo>
                <a:lnTo>
                  <a:pt x="446178" y="1153487"/>
                </a:lnTo>
                <a:lnTo>
                  <a:pt x="425194" y="1144449"/>
                </a:lnTo>
                <a:lnTo>
                  <a:pt x="405086" y="1133951"/>
                </a:lnTo>
                <a:lnTo>
                  <a:pt x="138429" y="979997"/>
                </a:lnTo>
                <a:lnTo>
                  <a:pt x="119486" y="967751"/>
                </a:lnTo>
                <a:lnTo>
                  <a:pt x="101126" y="954047"/>
                </a:lnTo>
                <a:lnTo>
                  <a:pt x="84806" y="939177"/>
                </a:lnTo>
                <a:lnTo>
                  <a:pt x="69360" y="923139"/>
                </a:lnTo>
                <a:lnTo>
                  <a:pt x="66915" y="920132"/>
                </a:lnTo>
                <a:lnTo>
                  <a:pt x="55372" y="905937"/>
                </a:lnTo>
                <a:lnTo>
                  <a:pt x="49179" y="897003"/>
                </a:lnTo>
                <a:lnTo>
                  <a:pt x="42840" y="887859"/>
                </a:lnTo>
                <a:lnTo>
                  <a:pt x="37439" y="878219"/>
                </a:lnTo>
                <a:lnTo>
                  <a:pt x="32058" y="868614"/>
                </a:lnTo>
                <a:lnTo>
                  <a:pt x="22149" y="848787"/>
                </a:lnTo>
                <a:lnTo>
                  <a:pt x="14280" y="828085"/>
                </a:lnTo>
                <a:lnTo>
                  <a:pt x="8161" y="806800"/>
                </a:lnTo>
                <a:lnTo>
                  <a:pt x="6846" y="800634"/>
                </a:lnTo>
                <a:lnTo>
                  <a:pt x="3497" y="784931"/>
                </a:lnTo>
                <a:lnTo>
                  <a:pt x="2680" y="776951"/>
                </a:lnTo>
                <a:lnTo>
                  <a:pt x="1166" y="762188"/>
                </a:lnTo>
                <a:lnTo>
                  <a:pt x="382" y="746885"/>
                </a:lnTo>
                <a:lnTo>
                  <a:pt x="0" y="739445"/>
                </a:lnTo>
                <a:lnTo>
                  <a:pt x="0" y="739261"/>
                </a:lnTo>
                <a:lnTo>
                  <a:pt x="0" y="431537"/>
                </a:lnTo>
                <a:lnTo>
                  <a:pt x="1166" y="408794"/>
                </a:lnTo>
                <a:lnTo>
                  <a:pt x="3497" y="386051"/>
                </a:lnTo>
                <a:lnTo>
                  <a:pt x="8161" y="364182"/>
                </a:lnTo>
                <a:lnTo>
                  <a:pt x="14280" y="342897"/>
                </a:lnTo>
                <a:lnTo>
                  <a:pt x="22149" y="322195"/>
                </a:lnTo>
                <a:lnTo>
                  <a:pt x="32058" y="302368"/>
                </a:lnTo>
                <a:lnTo>
                  <a:pt x="39015" y="289953"/>
                </a:lnTo>
                <a:lnTo>
                  <a:pt x="42840" y="283124"/>
                </a:lnTo>
                <a:lnTo>
                  <a:pt x="47331" y="276645"/>
                </a:lnTo>
                <a:lnTo>
                  <a:pt x="55372" y="265046"/>
                </a:lnTo>
                <a:lnTo>
                  <a:pt x="69360" y="247843"/>
                </a:lnTo>
                <a:lnTo>
                  <a:pt x="70469" y="246692"/>
                </a:lnTo>
                <a:lnTo>
                  <a:pt x="84806" y="231805"/>
                </a:lnTo>
                <a:lnTo>
                  <a:pt x="101126" y="216935"/>
                </a:lnTo>
                <a:lnTo>
                  <a:pt x="119486" y="203231"/>
                </a:lnTo>
                <a:lnTo>
                  <a:pt x="138429" y="190985"/>
                </a:lnTo>
                <a:lnTo>
                  <a:pt x="405086" y="37031"/>
                </a:lnTo>
                <a:lnTo>
                  <a:pt x="425194" y="26534"/>
                </a:lnTo>
                <a:lnTo>
                  <a:pt x="446178" y="17495"/>
                </a:lnTo>
                <a:lnTo>
                  <a:pt x="453530" y="15177"/>
                </a:lnTo>
                <a:lnTo>
                  <a:pt x="467451" y="10789"/>
                </a:lnTo>
                <a:lnTo>
                  <a:pt x="478314" y="8108"/>
                </a:lnTo>
                <a:lnTo>
                  <a:pt x="488727" y="5540"/>
                </a:lnTo>
                <a:lnTo>
                  <a:pt x="510875" y="1750"/>
                </a:lnTo>
                <a:lnTo>
                  <a:pt x="532428" y="47"/>
                </a:lnTo>
                <a:lnTo>
                  <a:pt x="532964" y="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F27D7390-86EB-4BFA-B469-DDDA2552E65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64695" y="3167269"/>
            <a:ext cx="2781772" cy="2993460"/>
          </a:xfrm>
          <a:custGeom>
            <a:avLst/>
            <a:gdLst>
              <a:gd name="connsiteX0" fmla="*/ 533023 w 1087902"/>
              <a:gd name="connsiteY0" fmla="*/ 0 h 1170690"/>
              <a:gd name="connsiteX1" fmla="*/ 554880 w 1087902"/>
              <a:gd name="connsiteY1" fmla="*/ 0 h 1170690"/>
              <a:gd name="connsiteX2" fmla="*/ 555474 w 1087902"/>
              <a:gd name="connsiteY2" fmla="*/ 47 h 1170690"/>
              <a:gd name="connsiteX3" fmla="*/ 577028 w 1087902"/>
              <a:gd name="connsiteY3" fmla="*/ 1750 h 1170690"/>
              <a:gd name="connsiteX4" fmla="*/ 599177 w 1087902"/>
              <a:gd name="connsiteY4" fmla="*/ 5540 h 1170690"/>
              <a:gd name="connsiteX5" fmla="*/ 609588 w 1087902"/>
              <a:gd name="connsiteY5" fmla="*/ 8108 h 1170690"/>
              <a:gd name="connsiteX6" fmla="*/ 620451 w 1087902"/>
              <a:gd name="connsiteY6" fmla="*/ 10789 h 1170690"/>
              <a:gd name="connsiteX7" fmla="*/ 641725 w 1087902"/>
              <a:gd name="connsiteY7" fmla="*/ 17495 h 1170690"/>
              <a:gd name="connsiteX8" fmla="*/ 652377 w 1087902"/>
              <a:gd name="connsiteY8" fmla="*/ 22148 h 1170690"/>
              <a:gd name="connsiteX9" fmla="*/ 662417 w 1087902"/>
              <a:gd name="connsiteY9" fmla="*/ 26534 h 1170690"/>
              <a:gd name="connsiteX10" fmla="*/ 677984 w 1087902"/>
              <a:gd name="connsiteY10" fmla="*/ 34660 h 1170690"/>
              <a:gd name="connsiteX11" fmla="*/ 682526 w 1087902"/>
              <a:gd name="connsiteY11" fmla="*/ 37031 h 1170690"/>
              <a:gd name="connsiteX12" fmla="*/ 754741 w 1087902"/>
              <a:gd name="connsiteY12" fmla="*/ 78679 h 1170690"/>
              <a:gd name="connsiteX13" fmla="*/ 949474 w 1087902"/>
              <a:gd name="connsiteY13" fmla="*/ 190985 h 1170690"/>
              <a:gd name="connsiteX14" fmla="*/ 956983 w 1087902"/>
              <a:gd name="connsiteY14" fmla="*/ 195839 h 1170690"/>
              <a:gd name="connsiteX15" fmla="*/ 968417 w 1087902"/>
              <a:gd name="connsiteY15" fmla="*/ 203231 h 1170690"/>
              <a:gd name="connsiteX16" fmla="*/ 983034 w 1087902"/>
              <a:gd name="connsiteY16" fmla="*/ 214141 h 1170690"/>
              <a:gd name="connsiteX17" fmla="*/ 986776 w 1087902"/>
              <a:gd name="connsiteY17" fmla="*/ 216935 h 1170690"/>
              <a:gd name="connsiteX18" fmla="*/ 991770 w 1087902"/>
              <a:gd name="connsiteY18" fmla="*/ 221485 h 1170690"/>
              <a:gd name="connsiteX19" fmla="*/ 1003096 w 1087902"/>
              <a:gd name="connsiteY19" fmla="*/ 231805 h 1170690"/>
              <a:gd name="connsiteX20" fmla="*/ 1018542 w 1087902"/>
              <a:gd name="connsiteY20" fmla="*/ 247843 h 1170690"/>
              <a:gd name="connsiteX21" fmla="*/ 1032531 w 1087902"/>
              <a:gd name="connsiteY21" fmla="*/ 265046 h 1170690"/>
              <a:gd name="connsiteX22" fmla="*/ 1045062 w 1087902"/>
              <a:gd name="connsiteY22" fmla="*/ 283124 h 1170690"/>
              <a:gd name="connsiteX23" fmla="*/ 1055845 w 1087902"/>
              <a:gd name="connsiteY23" fmla="*/ 302368 h 1170690"/>
              <a:gd name="connsiteX24" fmla="*/ 1065754 w 1087902"/>
              <a:gd name="connsiteY24" fmla="*/ 322195 h 1170690"/>
              <a:gd name="connsiteX25" fmla="*/ 1073623 w 1087902"/>
              <a:gd name="connsiteY25" fmla="*/ 342897 h 1170690"/>
              <a:gd name="connsiteX26" fmla="*/ 1079743 w 1087902"/>
              <a:gd name="connsiteY26" fmla="*/ 364182 h 1170690"/>
              <a:gd name="connsiteX27" fmla="*/ 1084405 w 1087902"/>
              <a:gd name="connsiteY27" fmla="*/ 386051 h 1170690"/>
              <a:gd name="connsiteX28" fmla="*/ 1086737 w 1087902"/>
              <a:gd name="connsiteY28" fmla="*/ 408794 h 1170690"/>
              <a:gd name="connsiteX29" fmla="*/ 1087902 w 1087902"/>
              <a:gd name="connsiteY29" fmla="*/ 431537 h 1170690"/>
              <a:gd name="connsiteX30" fmla="*/ 1087902 w 1087902"/>
              <a:gd name="connsiteY30" fmla="*/ 739261 h 1170690"/>
              <a:gd name="connsiteX31" fmla="*/ 1087902 w 1087902"/>
              <a:gd name="connsiteY31" fmla="*/ 739445 h 1170690"/>
              <a:gd name="connsiteX32" fmla="*/ 1087521 w 1087902"/>
              <a:gd name="connsiteY32" fmla="*/ 746885 h 1170690"/>
              <a:gd name="connsiteX33" fmla="*/ 1086737 w 1087902"/>
              <a:gd name="connsiteY33" fmla="*/ 762188 h 1170690"/>
              <a:gd name="connsiteX34" fmla="*/ 1085223 w 1087902"/>
              <a:gd name="connsiteY34" fmla="*/ 776947 h 1170690"/>
              <a:gd name="connsiteX35" fmla="*/ 1084405 w 1087902"/>
              <a:gd name="connsiteY35" fmla="*/ 784931 h 1170690"/>
              <a:gd name="connsiteX36" fmla="*/ 1081057 w 1087902"/>
              <a:gd name="connsiteY36" fmla="*/ 800637 h 1170690"/>
              <a:gd name="connsiteX37" fmla="*/ 1079743 w 1087902"/>
              <a:gd name="connsiteY37" fmla="*/ 806800 h 1170690"/>
              <a:gd name="connsiteX38" fmla="*/ 1073623 w 1087902"/>
              <a:gd name="connsiteY38" fmla="*/ 828085 h 1170690"/>
              <a:gd name="connsiteX39" fmla="*/ 1065754 w 1087902"/>
              <a:gd name="connsiteY39" fmla="*/ 848787 h 1170690"/>
              <a:gd name="connsiteX40" fmla="*/ 1055845 w 1087902"/>
              <a:gd name="connsiteY40" fmla="*/ 868614 h 1170690"/>
              <a:gd name="connsiteX41" fmla="*/ 1045062 w 1087902"/>
              <a:gd name="connsiteY41" fmla="*/ 887859 h 1170690"/>
              <a:gd name="connsiteX42" fmla="*/ 1032531 w 1087902"/>
              <a:gd name="connsiteY42" fmla="*/ 905937 h 1170690"/>
              <a:gd name="connsiteX43" fmla="*/ 1020989 w 1087902"/>
              <a:gd name="connsiteY43" fmla="*/ 920132 h 1170690"/>
              <a:gd name="connsiteX44" fmla="*/ 1018542 w 1087902"/>
              <a:gd name="connsiteY44" fmla="*/ 923139 h 1170690"/>
              <a:gd name="connsiteX45" fmla="*/ 1013256 w 1087902"/>
              <a:gd name="connsiteY45" fmla="*/ 928628 h 1170690"/>
              <a:gd name="connsiteX46" fmla="*/ 1003096 w 1087902"/>
              <a:gd name="connsiteY46" fmla="*/ 939177 h 1170690"/>
              <a:gd name="connsiteX47" fmla="*/ 998302 w 1087902"/>
              <a:gd name="connsiteY47" fmla="*/ 943545 h 1170690"/>
              <a:gd name="connsiteX48" fmla="*/ 986776 w 1087902"/>
              <a:gd name="connsiteY48" fmla="*/ 954047 h 1170690"/>
              <a:gd name="connsiteX49" fmla="*/ 977589 w 1087902"/>
              <a:gd name="connsiteY49" fmla="*/ 960905 h 1170690"/>
              <a:gd name="connsiteX50" fmla="*/ 968417 w 1087902"/>
              <a:gd name="connsiteY50" fmla="*/ 967751 h 1170690"/>
              <a:gd name="connsiteX51" fmla="*/ 961988 w 1087902"/>
              <a:gd name="connsiteY51" fmla="*/ 971908 h 1170690"/>
              <a:gd name="connsiteX52" fmla="*/ 949474 w 1087902"/>
              <a:gd name="connsiteY52" fmla="*/ 979997 h 1170690"/>
              <a:gd name="connsiteX53" fmla="*/ 682526 w 1087902"/>
              <a:gd name="connsiteY53" fmla="*/ 1133951 h 1170690"/>
              <a:gd name="connsiteX54" fmla="*/ 662417 w 1087902"/>
              <a:gd name="connsiteY54" fmla="*/ 1144449 h 1170690"/>
              <a:gd name="connsiteX55" fmla="*/ 643756 w 1087902"/>
              <a:gd name="connsiteY55" fmla="*/ 1152600 h 1170690"/>
              <a:gd name="connsiteX56" fmla="*/ 642125 w 1087902"/>
              <a:gd name="connsiteY56" fmla="*/ 1153313 h 1170690"/>
              <a:gd name="connsiteX57" fmla="*/ 641725 w 1087902"/>
              <a:gd name="connsiteY57" fmla="*/ 1153487 h 1170690"/>
              <a:gd name="connsiteX58" fmla="*/ 620451 w 1087902"/>
              <a:gd name="connsiteY58" fmla="*/ 1160193 h 1170690"/>
              <a:gd name="connsiteX59" fmla="*/ 599177 w 1087902"/>
              <a:gd name="connsiteY59" fmla="*/ 1165734 h 1170690"/>
              <a:gd name="connsiteX60" fmla="*/ 577028 w 1087902"/>
              <a:gd name="connsiteY60" fmla="*/ 1168941 h 1170690"/>
              <a:gd name="connsiteX61" fmla="*/ 555475 w 1087902"/>
              <a:gd name="connsiteY61" fmla="*/ 1170643 h 1170690"/>
              <a:gd name="connsiteX62" fmla="*/ 554880 w 1087902"/>
              <a:gd name="connsiteY62" fmla="*/ 1170690 h 1170690"/>
              <a:gd name="connsiteX63" fmla="*/ 533023 w 1087902"/>
              <a:gd name="connsiteY63" fmla="*/ 1170690 h 1170690"/>
              <a:gd name="connsiteX64" fmla="*/ 532428 w 1087902"/>
              <a:gd name="connsiteY64" fmla="*/ 1170643 h 1170690"/>
              <a:gd name="connsiteX65" fmla="*/ 510875 w 1087902"/>
              <a:gd name="connsiteY65" fmla="*/ 1168941 h 1170690"/>
              <a:gd name="connsiteX66" fmla="*/ 488727 w 1087902"/>
              <a:gd name="connsiteY66" fmla="*/ 1165734 h 1170690"/>
              <a:gd name="connsiteX67" fmla="*/ 467451 w 1087902"/>
              <a:gd name="connsiteY67" fmla="*/ 1160193 h 1170690"/>
              <a:gd name="connsiteX68" fmla="*/ 446178 w 1087902"/>
              <a:gd name="connsiteY68" fmla="*/ 1153487 h 1170690"/>
              <a:gd name="connsiteX69" fmla="*/ 425194 w 1087902"/>
              <a:gd name="connsiteY69" fmla="*/ 1144449 h 1170690"/>
              <a:gd name="connsiteX70" fmla="*/ 405086 w 1087902"/>
              <a:gd name="connsiteY70" fmla="*/ 1133951 h 1170690"/>
              <a:gd name="connsiteX71" fmla="*/ 138429 w 1087902"/>
              <a:gd name="connsiteY71" fmla="*/ 979997 h 1170690"/>
              <a:gd name="connsiteX72" fmla="*/ 119486 w 1087902"/>
              <a:gd name="connsiteY72" fmla="*/ 967751 h 1170690"/>
              <a:gd name="connsiteX73" fmla="*/ 101126 w 1087902"/>
              <a:gd name="connsiteY73" fmla="*/ 954047 h 1170690"/>
              <a:gd name="connsiteX74" fmla="*/ 84806 w 1087902"/>
              <a:gd name="connsiteY74" fmla="*/ 939177 h 1170690"/>
              <a:gd name="connsiteX75" fmla="*/ 69360 w 1087902"/>
              <a:gd name="connsiteY75" fmla="*/ 923139 h 1170690"/>
              <a:gd name="connsiteX76" fmla="*/ 66915 w 1087902"/>
              <a:gd name="connsiteY76" fmla="*/ 920132 h 1170690"/>
              <a:gd name="connsiteX77" fmla="*/ 55372 w 1087902"/>
              <a:gd name="connsiteY77" fmla="*/ 905937 h 1170690"/>
              <a:gd name="connsiteX78" fmla="*/ 49179 w 1087902"/>
              <a:gd name="connsiteY78" fmla="*/ 897003 h 1170690"/>
              <a:gd name="connsiteX79" fmla="*/ 42840 w 1087902"/>
              <a:gd name="connsiteY79" fmla="*/ 887859 h 1170690"/>
              <a:gd name="connsiteX80" fmla="*/ 37439 w 1087902"/>
              <a:gd name="connsiteY80" fmla="*/ 878219 h 1170690"/>
              <a:gd name="connsiteX81" fmla="*/ 32058 w 1087902"/>
              <a:gd name="connsiteY81" fmla="*/ 868614 h 1170690"/>
              <a:gd name="connsiteX82" fmla="*/ 22149 w 1087902"/>
              <a:gd name="connsiteY82" fmla="*/ 848787 h 1170690"/>
              <a:gd name="connsiteX83" fmla="*/ 14280 w 1087902"/>
              <a:gd name="connsiteY83" fmla="*/ 828085 h 1170690"/>
              <a:gd name="connsiteX84" fmla="*/ 8161 w 1087902"/>
              <a:gd name="connsiteY84" fmla="*/ 806800 h 1170690"/>
              <a:gd name="connsiteX85" fmla="*/ 6846 w 1087902"/>
              <a:gd name="connsiteY85" fmla="*/ 800634 h 1170690"/>
              <a:gd name="connsiteX86" fmla="*/ 3497 w 1087902"/>
              <a:gd name="connsiteY86" fmla="*/ 784931 h 1170690"/>
              <a:gd name="connsiteX87" fmla="*/ 2680 w 1087902"/>
              <a:gd name="connsiteY87" fmla="*/ 776951 h 1170690"/>
              <a:gd name="connsiteX88" fmla="*/ 1166 w 1087902"/>
              <a:gd name="connsiteY88" fmla="*/ 762188 h 1170690"/>
              <a:gd name="connsiteX89" fmla="*/ 382 w 1087902"/>
              <a:gd name="connsiteY89" fmla="*/ 746885 h 1170690"/>
              <a:gd name="connsiteX90" fmla="*/ 0 w 1087902"/>
              <a:gd name="connsiteY90" fmla="*/ 739445 h 1170690"/>
              <a:gd name="connsiteX91" fmla="*/ 0 w 1087902"/>
              <a:gd name="connsiteY91" fmla="*/ 739261 h 1170690"/>
              <a:gd name="connsiteX92" fmla="*/ 0 w 1087902"/>
              <a:gd name="connsiteY92" fmla="*/ 431537 h 1170690"/>
              <a:gd name="connsiteX93" fmla="*/ 1166 w 1087902"/>
              <a:gd name="connsiteY93" fmla="*/ 408794 h 1170690"/>
              <a:gd name="connsiteX94" fmla="*/ 3497 w 1087902"/>
              <a:gd name="connsiteY94" fmla="*/ 386051 h 1170690"/>
              <a:gd name="connsiteX95" fmla="*/ 8161 w 1087902"/>
              <a:gd name="connsiteY95" fmla="*/ 364182 h 1170690"/>
              <a:gd name="connsiteX96" fmla="*/ 14280 w 1087902"/>
              <a:gd name="connsiteY96" fmla="*/ 342897 h 1170690"/>
              <a:gd name="connsiteX97" fmla="*/ 22149 w 1087902"/>
              <a:gd name="connsiteY97" fmla="*/ 322195 h 1170690"/>
              <a:gd name="connsiteX98" fmla="*/ 32058 w 1087902"/>
              <a:gd name="connsiteY98" fmla="*/ 302368 h 1170690"/>
              <a:gd name="connsiteX99" fmla="*/ 39015 w 1087902"/>
              <a:gd name="connsiteY99" fmla="*/ 289953 h 1170690"/>
              <a:gd name="connsiteX100" fmla="*/ 42840 w 1087902"/>
              <a:gd name="connsiteY100" fmla="*/ 283124 h 1170690"/>
              <a:gd name="connsiteX101" fmla="*/ 47331 w 1087902"/>
              <a:gd name="connsiteY101" fmla="*/ 276645 h 1170690"/>
              <a:gd name="connsiteX102" fmla="*/ 55372 w 1087902"/>
              <a:gd name="connsiteY102" fmla="*/ 265046 h 1170690"/>
              <a:gd name="connsiteX103" fmla="*/ 69360 w 1087902"/>
              <a:gd name="connsiteY103" fmla="*/ 247843 h 1170690"/>
              <a:gd name="connsiteX104" fmla="*/ 70469 w 1087902"/>
              <a:gd name="connsiteY104" fmla="*/ 246692 h 1170690"/>
              <a:gd name="connsiteX105" fmla="*/ 84806 w 1087902"/>
              <a:gd name="connsiteY105" fmla="*/ 231805 h 1170690"/>
              <a:gd name="connsiteX106" fmla="*/ 101126 w 1087902"/>
              <a:gd name="connsiteY106" fmla="*/ 216935 h 1170690"/>
              <a:gd name="connsiteX107" fmla="*/ 119486 w 1087902"/>
              <a:gd name="connsiteY107" fmla="*/ 203231 h 1170690"/>
              <a:gd name="connsiteX108" fmla="*/ 138429 w 1087902"/>
              <a:gd name="connsiteY108" fmla="*/ 190985 h 1170690"/>
              <a:gd name="connsiteX109" fmla="*/ 405086 w 1087902"/>
              <a:gd name="connsiteY109" fmla="*/ 37031 h 1170690"/>
              <a:gd name="connsiteX110" fmla="*/ 425194 w 1087902"/>
              <a:gd name="connsiteY110" fmla="*/ 26534 h 1170690"/>
              <a:gd name="connsiteX111" fmla="*/ 446178 w 1087902"/>
              <a:gd name="connsiteY111" fmla="*/ 17495 h 1170690"/>
              <a:gd name="connsiteX112" fmla="*/ 453530 w 1087902"/>
              <a:gd name="connsiteY112" fmla="*/ 15177 h 1170690"/>
              <a:gd name="connsiteX113" fmla="*/ 467451 w 1087902"/>
              <a:gd name="connsiteY113" fmla="*/ 10789 h 1170690"/>
              <a:gd name="connsiteX114" fmla="*/ 478314 w 1087902"/>
              <a:gd name="connsiteY114" fmla="*/ 8108 h 1170690"/>
              <a:gd name="connsiteX115" fmla="*/ 488727 w 1087902"/>
              <a:gd name="connsiteY115" fmla="*/ 5540 h 1170690"/>
              <a:gd name="connsiteX116" fmla="*/ 510875 w 1087902"/>
              <a:gd name="connsiteY116" fmla="*/ 1750 h 1170690"/>
              <a:gd name="connsiteX117" fmla="*/ 532428 w 1087902"/>
              <a:gd name="connsiteY117" fmla="*/ 47 h 1170690"/>
              <a:gd name="connsiteX118" fmla="*/ 532964 w 1087902"/>
              <a:gd name="connsiteY118" fmla="*/ 5 h 1170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1087902" h="1170690">
                <a:moveTo>
                  <a:pt x="533023" y="0"/>
                </a:moveTo>
                <a:lnTo>
                  <a:pt x="554880" y="0"/>
                </a:lnTo>
                <a:lnTo>
                  <a:pt x="555474" y="47"/>
                </a:lnTo>
                <a:lnTo>
                  <a:pt x="577028" y="1750"/>
                </a:lnTo>
                <a:lnTo>
                  <a:pt x="599177" y="5540"/>
                </a:lnTo>
                <a:lnTo>
                  <a:pt x="609588" y="8108"/>
                </a:lnTo>
                <a:lnTo>
                  <a:pt x="620451" y="10789"/>
                </a:lnTo>
                <a:lnTo>
                  <a:pt x="641725" y="17495"/>
                </a:lnTo>
                <a:lnTo>
                  <a:pt x="652377" y="22148"/>
                </a:lnTo>
                <a:lnTo>
                  <a:pt x="662417" y="26534"/>
                </a:lnTo>
                <a:lnTo>
                  <a:pt x="677984" y="34660"/>
                </a:lnTo>
                <a:lnTo>
                  <a:pt x="682526" y="37031"/>
                </a:lnTo>
                <a:lnTo>
                  <a:pt x="754741" y="78679"/>
                </a:lnTo>
                <a:lnTo>
                  <a:pt x="949474" y="190985"/>
                </a:lnTo>
                <a:lnTo>
                  <a:pt x="956983" y="195839"/>
                </a:lnTo>
                <a:lnTo>
                  <a:pt x="968417" y="203231"/>
                </a:lnTo>
                <a:lnTo>
                  <a:pt x="983034" y="214141"/>
                </a:lnTo>
                <a:lnTo>
                  <a:pt x="986776" y="216935"/>
                </a:lnTo>
                <a:lnTo>
                  <a:pt x="991770" y="221485"/>
                </a:lnTo>
                <a:lnTo>
                  <a:pt x="1003096" y="231805"/>
                </a:lnTo>
                <a:lnTo>
                  <a:pt x="1018542" y="247843"/>
                </a:lnTo>
                <a:lnTo>
                  <a:pt x="1032531" y="265046"/>
                </a:lnTo>
                <a:lnTo>
                  <a:pt x="1045062" y="283124"/>
                </a:lnTo>
                <a:lnTo>
                  <a:pt x="1055845" y="302368"/>
                </a:lnTo>
                <a:lnTo>
                  <a:pt x="1065754" y="322195"/>
                </a:lnTo>
                <a:lnTo>
                  <a:pt x="1073623" y="342897"/>
                </a:lnTo>
                <a:lnTo>
                  <a:pt x="1079743" y="364182"/>
                </a:lnTo>
                <a:lnTo>
                  <a:pt x="1084405" y="386051"/>
                </a:lnTo>
                <a:lnTo>
                  <a:pt x="1086737" y="408794"/>
                </a:lnTo>
                <a:lnTo>
                  <a:pt x="1087902" y="431537"/>
                </a:lnTo>
                <a:lnTo>
                  <a:pt x="1087902" y="739261"/>
                </a:lnTo>
                <a:lnTo>
                  <a:pt x="1087902" y="739445"/>
                </a:lnTo>
                <a:lnTo>
                  <a:pt x="1087521" y="746885"/>
                </a:lnTo>
                <a:lnTo>
                  <a:pt x="1086737" y="762188"/>
                </a:lnTo>
                <a:lnTo>
                  <a:pt x="1085223" y="776947"/>
                </a:lnTo>
                <a:lnTo>
                  <a:pt x="1084405" y="784931"/>
                </a:lnTo>
                <a:lnTo>
                  <a:pt x="1081057" y="800637"/>
                </a:lnTo>
                <a:lnTo>
                  <a:pt x="1079743" y="806800"/>
                </a:lnTo>
                <a:lnTo>
                  <a:pt x="1073623" y="828085"/>
                </a:lnTo>
                <a:lnTo>
                  <a:pt x="1065754" y="848787"/>
                </a:lnTo>
                <a:lnTo>
                  <a:pt x="1055845" y="868614"/>
                </a:lnTo>
                <a:lnTo>
                  <a:pt x="1045062" y="887859"/>
                </a:lnTo>
                <a:lnTo>
                  <a:pt x="1032531" y="905937"/>
                </a:lnTo>
                <a:lnTo>
                  <a:pt x="1020989" y="920132"/>
                </a:lnTo>
                <a:lnTo>
                  <a:pt x="1018542" y="923139"/>
                </a:lnTo>
                <a:lnTo>
                  <a:pt x="1013256" y="928628"/>
                </a:lnTo>
                <a:lnTo>
                  <a:pt x="1003096" y="939177"/>
                </a:lnTo>
                <a:lnTo>
                  <a:pt x="998302" y="943545"/>
                </a:lnTo>
                <a:lnTo>
                  <a:pt x="986776" y="954047"/>
                </a:lnTo>
                <a:lnTo>
                  <a:pt x="977589" y="960905"/>
                </a:lnTo>
                <a:lnTo>
                  <a:pt x="968417" y="967751"/>
                </a:lnTo>
                <a:lnTo>
                  <a:pt x="961988" y="971908"/>
                </a:lnTo>
                <a:lnTo>
                  <a:pt x="949474" y="979997"/>
                </a:lnTo>
                <a:lnTo>
                  <a:pt x="682526" y="1133951"/>
                </a:lnTo>
                <a:lnTo>
                  <a:pt x="662417" y="1144449"/>
                </a:lnTo>
                <a:lnTo>
                  <a:pt x="643756" y="1152600"/>
                </a:lnTo>
                <a:lnTo>
                  <a:pt x="642125" y="1153313"/>
                </a:lnTo>
                <a:lnTo>
                  <a:pt x="641725" y="1153487"/>
                </a:lnTo>
                <a:lnTo>
                  <a:pt x="620451" y="1160193"/>
                </a:lnTo>
                <a:lnTo>
                  <a:pt x="599177" y="1165734"/>
                </a:lnTo>
                <a:lnTo>
                  <a:pt x="577028" y="1168941"/>
                </a:lnTo>
                <a:lnTo>
                  <a:pt x="555475" y="1170643"/>
                </a:lnTo>
                <a:lnTo>
                  <a:pt x="554880" y="1170690"/>
                </a:lnTo>
                <a:lnTo>
                  <a:pt x="533023" y="1170690"/>
                </a:lnTo>
                <a:lnTo>
                  <a:pt x="532428" y="1170643"/>
                </a:lnTo>
                <a:lnTo>
                  <a:pt x="510875" y="1168941"/>
                </a:lnTo>
                <a:lnTo>
                  <a:pt x="488727" y="1165734"/>
                </a:lnTo>
                <a:lnTo>
                  <a:pt x="467451" y="1160193"/>
                </a:lnTo>
                <a:lnTo>
                  <a:pt x="446178" y="1153487"/>
                </a:lnTo>
                <a:lnTo>
                  <a:pt x="425194" y="1144449"/>
                </a:lnTo>
                <a:lnTo>
                  <a:pt x="405086" y="1133951"/>
                </a:lnTo>
                <a:lnTo>
                  <a:pt x="138429" y="979997"/>
                </a:lnTo>
                <a:lnTo>
                  <a:pt x="119486" y="967751"/>
                </a:lnTo>
                <a:lnTo>
                  <a:pt x="101126" y="954047"/>
                </a:lnTo>
                <a:lnTo>
                  <a:pt x="84806" y="939177"/>
                </a:lnTo>
                <a:lnTo>
                  <a:pt x="69360" y="923139"/>
                </a:lnTo>
                <a:lnTo>
                  <a:pt x="66915" y="920132"/>
                </a:lnTo>
                <a:lnTo>
                  <a:pt x="55372" y="905937"/>
                </a:lnTo>
                <a:lnTo>
                  <a:pt x="49179" y="897003"/>
                </a:lnTo>
                <a:lnTo>
                  <a:pt x="42840" y="887859"/>
                </a:lnTo>
                <a:lnTo>
                  <a:pt x="37439" y="878219"/>
                </a:lnTo>
                <a:lnTo>
                  <a:pt x="32058" y="868614"/>
                </a:lnTo>
                <a:lnTo>
                  <a:pt x="22149" y="848787"/>
                </a:lnTo>
                <a:lnTo>
                  <a:pt x="14280" y="828085"/>
                </a:lnTo>
                <a:lnTo>
                  <a:pt x="8161" y="806800"/>
                </a:lnTo>
                <a:lnTo>
                  <a:pt x="6846" y="800634"/>
                </a:lnTo>
                <a:lnTo>
                  <a:pt x="3497" y="784931"/>
                </a:lnTo>
                <a:lnTo>
                  <a:pt x="2680" y="776951"/>
                </a:lnTo>
                <a:lnTo>
                  <a:pt x="1166" y="762188"/>
                </a:lnTo>
                <a:lnTo>
                  <a:pt x="382" y="746885"/>
                </a:lnTo>
                <a:lnTo>
                  <a:pt x="0" y="739445"/>
                </a:lnTo>
                <a:lnTo>
                  <a:pt x="0" y="739261"/>
                </a:lnTo>
                <a:lnTo>
                  <a:pt x="0" y="431537"/>
                </a:lnTo>
                <a:lnTo>
                  <a:pt x="1166" y="408794"/>
                </a:lnTo>
                <a:lnTo>
                  <a:pt x="3497" y="386051"/>
                </a:lnTo>
                <a:lnTo>
                  <a:pt x="8161" y="364182"/>
                </a:lnTo>
                <a:lnTo>
                  <a:pt x="14280" y="342897"/>
                </a:lnTo>
                <a:lnTo>
                  <a:pt x="22149" y="322195"/>
                </a:lnTo>
                <a:lnTo>
                  <a:pt x="32058" y="302368"/>
                </a:lnTo>
                <a:lnTo>
                  <a:pt x="39015" y="289953"/>
                </a:lnTo>
                <a:lnTo>
                  <a:pt x="42840" y="283124"/>
                </a:lnTo>
                <a:lnTo>
                  <a:pt x="47331" y="276645"/>
                </a:lnTo>
                <a:lnTo>
                  <a:pt x="55372" y="265046"/>
                </a:lnTo>
                <a:lnTo>
                  <a:pt x="69360" y="247843"/>
                </a:lnTo>
                <a:lnTo>
                  <a:pt x="70469" y="246692"/>
                </a:lnTo>
                <a:lnTo>
                  <a:pt x="84806" y="231805"/>
                </a:lnTo>
                <a:lnTo>
                  <a:pt x="101126" y="216935"/>
                </a:lnTo>
                <a:lnTo>
                  <a:pt x="119486" y="203231"/>
                </a:lnTo>
                <a:lnTo>
                  <a:pt x="138429" y="190985"/>
                </a:lnTo>
                <a:lnTo>
                  <a:pt x="405086" y="37031"/>
                </a:lnTo>
                <a:lnTo>
                  <a:pt x="425194" y="26534"/>
                </a:lnTo>
                <a:lnTo>
                  <a:pt x="446178" y="17495"/>
                </a:lnTo>
                <a:lnTo>
                  <a:pt x="453530" y="15177"/>
                </a:lnTo>
                <a:lnTo>
                  <a:pt x="467451" y="10789"/>
                </a:lnTo>
                <a:lnTo>
                  <a:pt x="478314" y="8108"/>
                </a:lnTo>
                <a:lnTo>
                  <a:pt x="488727" y="5540"/>
                </a:lnTo>
                <a:lnTo>
                  <a:pt x="510875" y="1750"/>
                </a:lnTo>
                <a:lnTo>
                  <a:pt x="532428" y="47"/>
                </a:lnTo>
                <a:lnTo>
                  <a:pt x="532964" y="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5763580" y="4108374"/>
            <a:ext cx="2782887" cy="1111250"/>
          </a:xfrm>
          <a:prstGeom prst="rect">
            <a:avLst/>
          </a:prstGeom>
        </p:spPr>
        <p:txBody>
          <a:bodyPr anchor="ctr"/>
          <a:lstStyle>
            <a:lvl1pPr algn="ctr">
              <a:defRPr sz="34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xxx</a:t>
            </a:r>
            <a:endParaRPr lang="nl-BE" dirty="0"/>
          </a:p>
        </p:txBody>
      </p:sp>
      <p:sp>
        <p:nvSpPr>
          <p:cNvPr id="14" name="Tijdelijke aanduiding vo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8734367" y="4108374"/>
            <a:ext cx="2782887" cy="1111250"/>
          </a:xfrm>
          <a:prstGeom prst="rect">
            <a:avLst/>
          </a:prstGeom>
        </p:spPr>
        <p:txBody>
          <a:bodyPr anchor="ctr"/>
          <a:lstStyle>
            <a:lvl1pPr algn="ctr">
              <a:defRPr sz="34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xxx</a:t>
            </a:r>
            <a:endParaRPr lang="nl-BE" dirty="0"/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sz="quarter" idx="18" hasCustomPrompt="1"/>
          </p:nvPr>
        </p:nvSpPr>
        <p:spPr>
          <a:xfrm>
            <a:off x="7248416" y="1549986"/>
            <a:ext cx="2782887" cy="1111250"/>
          </a:xfrm>
          <a:prstGeom prst="rect">
            <a:avLst/>
          </a:prstGeom>
        </p:spPr>
        <p:txBody>
          <a:bodyPr anchor="ctr"/>
          <a:lstStyle>
            <a:lvl1pPr algn="ctr">
              <a:defRPr sz="34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xxx</a:t>
            </a:r>
            <a:endParaRPr lang="nl-BE" dirty="0"/>
          </a:p>
        </p:txBody>
      </p:sp>
      <p:sp>
        <p:nvSpPr>
          <p:cNvPr id="17" name="Rectangle: Rounded Corners 11">
            <a:extLst>
              <a:ext uri="{FF2B5EF4-FFF2-40B4-BE49-F238E27FC236}">
                <a16:creationId xmlns:a16="http://schemas.microsoft.com/office/drawing/2014/main" id="{95A12CC8-452B-4E2C-B983-C76ED489F13B}"/>
              </a:ext>
            </a:extLst>
          </p:cNvPr>
          <p:cNvSpPr/>
          <p:nvPr userDrawn="1"/>
        </p:nvSpPr>
        <p:spPr>
          <a:xfrm>
            <a:off x="2810439" y="2549632"/>
            <a:ext cx="1412420" cy="650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3000">
                <a:schemeClr val="accent1"/>
              </a:gs>
              <a:gs pos="100000">
                <a:schemeClr val="accent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1964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e met 2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AA9C25-00E8-4660-8154-410906CBCA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571875" cy="4079426"/>
          </a:xfrm>
          <a:custGeom>
            <a:avLst/>
            <a:gdLst>
              <a:gd name="connsiteX0" fmla="*/ 0 w 3571875"/>
              <a:gd name="connsiteY0" fmla="*/ 0 h 4079426"/>
              <a:gd name="connsiteX1" fmla="*/ 2802446 w 3571875"/>
              <a:gd name="connsiteY1" fmla="*/ 0 h 4079426"/>
              <a:gd name="connsiteX2" fmla="*/ 3012595 w 3571875"/>
              <a:gd name="connsiteY2" fmla="*/ 121197 h 4079426"/>
              <a:gd name="connsiteX3" fmla="*/ 3042933 w 3571875"/>
              <a:gd name="connsiteY3" fmla="*/ 140808 h 4079426"/>
              <a:gd name="connsiteX4" fmla="*/ 3089129 w 3571875"/>
              <a:gd name="connsiteY4" fmla="*/ 170673 h 4079426"/>
              <a:gd name="connsiteX5" fmla="*/ 3148185 w 3571875"/>
              <a:gd name="connsiteY5" fmla="*/ 214752 h 4079426"/>
              <a:gd name="connsiteX6" fmla="*/ 3163303 w 3571875"/>
              <a:gd name="connsiteY6" fmla="*/ 226040 h 4079426"/>
              <a:gd name="connsiteX7" fmla="*/ 3183480 w 3571875"/>
              <a:gd name="connsiteY7" fmla="*/ 244424 h 4079426"/>
              <a:gd name="connsiteX8" fmla="*/ 3229240 w 3571875"/>
              <a:gd name="connsiteY8" fmla="*/ 286119 h 4079426"/>
              <a:gd name="connsiteX9" fmla="*/ 3291645 w 3571875"/>
              <a:gd name="connsiteY9" fmla="*/ 350916 h 4079426"/>
              <a:gd name="connsiteX10" fmla="*/ 3348164 w 3571875"/>
              <a:gd name="connsiteY10" fmla="*/ 420420 h 4079426"/>
              <a:gd name="connsiteX11" fmla="*/ 3398792 w 3571875"/>
              <a:gd name="connsiteY11" fmla="*/ 493459 h 4079426"/>
              <a:gd name="connsiteX12" fmla="*/ 3442358 w 3571875"/>
              <a:gd name="connsiteY12" fmla="*/ 571209 h 4079426"/>
              <a:gd name="connsiteX13" fmla="*/ 3482392 w 3571875"/>
              <a:gd name="connsiteY13" fmla="*/ 651315 h 4079426"/>
              <a:gd name="connsiteX14" fmla="*/ 3514185 w 3571875"/>
              <a:gd name="connsiteY14" fmla="*/ 734955 h 4079426"/>
              <a:gd name="connsiteX15" fmla="*/ 3538911 w 3571875"/>
              <a:gd name="connsiteY15" fmla="*/ 820952 h 4079426"/>
              <a:gd name="connsiteX16" fmla="*/ 3557747 w 3571875"/>
              <a:gd name="connsiteY16" fmla="*/ 909307 h 4079426"/>
              <a:gd name="connsiteX17" fmla="*/ 3567168 w 3571875"/>
              <a:gd name="connsiteY17" fmla="*/ 1001194 h 4079426"/>
              <a:gd name="connsiteX18" fmla="*/ 3571875 w 3571875"/>
              <a:gd name="connsiteY18" fmla="*/ 1093081 h 4079426"/>
              <a:gd name="connsiteX19" fmla="*/ 3571875 w 3571875"/>
              <a:gd name="connsiteY19" fmla="*/ 2336356 h 4079426"/>
              <a:gd name="connsiteX20" fmla="*/ 3571875 w 3571875"/>
              <a:gd name="connsiteY20" fmla="*/ 2337099 h 4079426"/>
              <a:gd name="connsiteX21" fmla="*/ 3570336 w 3571875"/>
              <a:gd name="connsiteY21" fmla="*/ 2367158 h 4079426"/>
              <a:gd name="connsiteX22" fmla="*/ 3567168 w 3571875"/>
              <a:gd name="connsiteY22" fmla="*/ 2428986 h 4079426"/>
              <a:gd name="connsiteX23" fmla="*/ 3561051 w 3571875"/>
              <a:gd name="connsiteY23" fmla="*/ 2488615 h 4079426"/>
              <a:gd name="connsiteX24" fmla="*/ 3557747 w 3571875"/>
              <a:gd name="connsiteY24" fmla="*/ 2520873 h 4079426"/>
              <a:gd name="connsiteX25" fmla="*/ 3544220 w 3571875"/>
              <a:gd name="connsiteY25" fmla="*/ 2584329 h 4079426"/>
              <a:gd name="connsiteX26" fmla="*/ 3538911 w 3571875"/>
              <a:gd name="connsiteY26" fmla="*/ 2609228 h 4079426"/>
              <a:gd name="connsiteX27" fmla="*/ 3514185 w 3571875"/>
              <a:gd name="connsiteY27" fmla="*/ 2695225 h 4079426"/>
              <a:gd name="connsiteX28" fmla="*/ 3482392 w 3571875"/>
              <a:gd name="connsiteY28" fmla="*/ 2778866 h 4079426"/>
              <a:gd name="connsiteX29" fmla="*/ 3442358 w 3571875"/>
              <a:gd name="connsiteY29" fmla="*/ 2858971 h 4079426"/>
              <a:gd name="connsiteX30" fmla="*/ 3398792 w 3571875"/>
              <a:gd name="connsiteY30" fmla="*/ 2936725 h 4079426"/>
              <a:gd name="connsiteX31" fmla="*/ 3348164 w 3571875"/>
              <a:gd name="connsiteY31" fmla="*/ 3009764 h 4079426"/>
              <a:gd name="connsiteX32" fmla="*/ 3301532 w 3571875"/>
              <a:gd name="connsiteY32" fmla="*/ 3067115 h 4079426"/>
              <a:gd name="connsiteX33" fmla="*/ 3291645 w 3571875"/>
              <a:gd name="connsiteY33" fmla="*/ 3079264 h 4079426"/>
              <a:gd name="connsiteX34" fmla="*/ 3270288 w 3571875"/>
              <a:gd name="connsiteY34" fmla="*/ 3101441 h 4079426"/>
              <a:gd name="connsiteX35" fmla="*/ 3229240 w 3571875"/>
              <a:gd name="connsiteY35" fmla="*/ 3144061 h 4079426"/>
              <a:gd name="connsiteX36" fmla="*/ 3209871 w 3571875"/>
              <a:gd name="connsiteY36" fmla="*/ 3161709 h 4079426"/>
              <a:gd name="connsiteX37" fmla="*/ 3163303 w 3571875"/>
              <a:gd name="connsiteY37" fmla="*/ 3204139 h 4079426"/>
              <a:gd name="connsiteX38" fmla="*/ 3126186 w 3571875"/>
              <a:gd name="connsiteY38" fmla="*/ 3231847 h 4079426"/>
              <a:gd name="connsiteX39" fmla="*/ 3089129 w 3571875"/>
              <a:gd name="connsiteY39" fmla="*/ 3259507 h 4079426"/>
              <a:gd name="connsiteX40" fmla="*/ 3063154 w 3571875"/>
              <a:gd name="connsiteY40" fmla="*/ 3276302 h 4079426"/>
              <a:gd name="connsiteX41" fmla="*/ 3012595 w 3571875"/>
              <a:gd name="connsiteY41" fmla="*/ 3308983 h 4079426"/>
              <a:gd name="connsiteX42" fmla="*/ 1934065 w 3571875"/>
              <a:gd name="connsiteY42" fmla="*/ 3930992 h 4079426"/>
              <a:gd name="connsiteX43" fmla="*/ 1852820 w 3571875"/>
              <a:gd name="connsiteY43" fmla="*/ 3973407 h 4079426"/>
              <a:gd name="connsiteX44" fmla="*/ 1777425 w 3571875"/>
              <a:gd name="connsiteY44" fmla="*/ 4006339 h 4079426"/>
              <a:gd name="connsiteX45" fmla="*/ 1770836 w 3571875"/>
              <a:gd name="connsiteY45" fmla="*/ 4009219 h 4079426"/>
              <a:gd name="connsiteX46" fmla="*/ 1769219 w 3571875"/>
              <a:gd name="connsiteY46" fmla="*/ 4009922 h 4079426"/>
              <a:gd name="connsiteX47" fmla="*/ 1683268 w 3571875"/>
              <a:gd name="connsiteY47" fmla="*/ 4037016 h 4079426"/>
              <a:gd name="connsiteX48" fmla="*/ 1597316 w 3571875"/>
              <a:gd name="connsiteY48" fmla="*/ 4059403 h 4079426"/>
              <a:gd name="connsiteX49" fmla="*/ 1507829 w 3571875"/>
              <a:gd name="connsiteY49" fmla="*/ 4072360 h 4079426"/>
              <a:gd name="connsiteX50" fmla="*/ 1420750 w 3571875"/>
              <a:gd name="connsiteY50" fmla="*/ 4079236 h 4079426"/>
              <a:gd name="connsiteX51" fmla="*/ 1418346 w 3571875"/>
              <a:gd name="connsiteY51" fmla="*/ 4079426 h 4079426"/>
              <a:gd name="connsiteX52" fmla="*/ 1330039 w 3571875"/>
              <a:gd name="connsiteY52" fmla="*/ 4079426 h 4079426"/>
              <a:gd name="connsiteX53" fmla="*/ 1327635 w 3571875"/>
              <a:gd name="connsiteY53" fmla="*/ 4079236 h 4079426"/>
              <a:gd name="connsiteX54" fmla="*/ 1240556 w 3571875"/>
              <a:gd name="connsiteY54" fmla="*/ 4072360 h 4079426"/>
              <a:gd name="connsiteX55" fmla="*/ 1151073 w 3571875"/>
              <a:gd name="connsiteY55" fmla="*/ 4059403 h 4079426"/>
              <a:gd name="connsiteX56" fmla="*/ 1065113 w 3571875"/>
              <a:gd name="connsiteY56" fmla="*/ 4037016 h 4079426"/>
              <a:gd name="connsiteX57" fmla="*/ 979165 w 3571875"/>
              <a:gd name="connsiteY57" fmla="*/ 4009922 h 4079426"/>
              <a:gd name="connsiteX58" fmla="*/ 894385 w 3571875"/>
              <a:gd name="connsiteY58" fmla="*/ 3973407 h 4079426"/>
              <a:gd name="connsiteX59" fmla="*/ 813144 w 3571875"/>
              <a:gd name="connsiteY59" fmla="*/ 3930992 h 4079426"/>
              <a:gd name="connsiteX60" fmla="*/ 0 w 3571875"/>
              <a:gd name="connsiteY60" fmla="*/ 3461525 h 407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571875" h="4079426">
                <a:moveTo>
                  <a:pt x="0" y="0"/>
                </a:moveTo>
                <a:lnTo>
                  <a:pt x="2802446" y="0"/>
                </a:lnTo>
                <a:lnTo>
                  <a:pt x="3012595" y="121197"/>
                </a:lnTo>
                <a:lnTo>
                  <a:pt x="3042933" y="140808"/>
                </a:lnTo>
                <a:lnTo>
                  <a:pt x="3089129" y="170673"/>
                </a:lnTo>
                <a:lnTo>
                  <a:pt x="3148185" y="214752"/>
                </a:lnTo>
                <a:lnTo>
                  <a:pt x="3163303" y="226040"/>
                </a:lnTo>
                <a:lnTo>
                  <a:pt x="3183480" y="244424"/>
                </a:lnTo>
                <a:lnTo>
                  <a:pt x="3229240" y="286119"/>
                </a:lnTo>
                <a:lnTo>
                  <a:pt x="3291645" y="350916"/>
                </a:lnTo>
                <a:lnTo>
                  <a:pt x="3348164" y="420420"/>
                </a:lnTo>
                <a:lnTo>
                  <a:pt x="3398792" y="493459"/>
                </a:lnTo>
                <a:lnTo>
                  <a:pt x="3442358" y="571209"/>
                </a:lnTo>
                <a:lnTo>
                  <a:pt x="3482392" y="651315"/>
                </a:lnTo>
                <a:lnTo>
                  <a:pt x="3514185" y="734955"/>
                </a:lnTo>
                <a:lnTo>
                  <a:pt x="3538911" y="820952"/>
                </a:lnTo>
                <a:lnTo>
                  <a:pt x="3557747" y="909307"/>
                </a:lnTo>
                <a:lnTo>
                  <a:pt x="3567168" y="1001194"/>
                </a:lnTo>
                <a:lnTo>
                  <a:pt x="3571875" y="1093081"/>
                </a:lnTo>
                <a:lnTo>
                  <a:pt x="3571875" y="2336356"/>
                </a:lnTo>
                <a:lnTo>
                  <a:pt x="3571875" y="2337099"/>
                </a:lnTo>
                <a:lnTo>
                  <a:pt x="3570336" y="2367158"/>
                </a:lnTo>
                <a:lnTo>
                  <a:pt x="3567168" y="2428986"/>
                </a:lnTo>
                <a:lnTo>
                  <a:pt x="3561051" y="2488615"/>
                </a:lnTo>
                <a:lnTo>
                  <a:pt x="3557747" y="2520873"/>
                </a:lnTo>
                <a:lnTo>
                  <a:pt x="3544220" y="2584329"/>
                </a:lnTo>
                <a:lnTo>
                  <a:pt x="3538911" y="2609228"/>
                </a:lnTo>
                <a:lnTo>
                  <a:pt x="3514185" y="2695225"/>
                </a:lnTo>
                <a:lnTo>
                  <a:pt x="3482392" y="2778866"/>
                </a:lnTo>
                <a:lnTo>
                  <a:pt x="3442358" y="2858971"/>
                </a:lnTo>
                <a:lnTo>
                  <a:pt x="3398792" y="2936725"/>
                </a:lnTo>
                <a:lnTo>
                  <a:pt x="3348164" y="3009764"/>
                </a:lnTo>
                <a:lnTo>
                  <a:pt x="3301532" y="3067115"/>
                </a:lnTo>
                <a:lnTo>
                  <a:pt x="3291645" y="3079264"/>
                </a:lnTo>
                <a:lnTo>
                  <a:pt x="3270288" y="3101441"/>
                </a:lnTo>
                <a:lnTo>
                  <a:pt x="3229240" y="3144061"/>
                </a:lnTo>
                <a:lnTo>
                  <a:pt x="3209871" y="3161709"/>
                </a:lnTo>
                <a:lnTo>
                  <a:pt x="3163303" y="3204139"/>
                </a:lnTo>
                <a:lnTo>
                  <a:pt x="3126186" y="3231847"/>
                </a:lnTo>
                <a:lnTo>
                  <a:pt x="3089129" y="3259507"/>
                </a:lnTo>
                <a:lnTo>
                  <a:pt x="3063154" y="3276302"/>
                </a:lnTo>
                <a:lnTo>
                  <a:pt x="3012595" y="3308983"/>
                </a:lnTo>
                <a:lnTo>
                  <a:pt x="1934065" y="3930992"/>
                </a:lnTo>
                <a:lnTo>
                  <a:pt x="1852820" y="3973407"/>
                </a:lnTo>
                <a:lnTo>
                  <a:pt x="1777425" y="4006339"/>
                </a:lnTo>
                <a:lnTo>
                  <a:pt x="1770836" y="4009219"/>
                </a:lnTo>
                <a:lnTo>
                  <a:pt x="1769219" y="4009922"/>
                </a:lnTo>
                <a:lnTo>
                  <a:pt x="1683268" y="4037016"/>
                </a:lnTo>
                <a:lnTo>
                  <a:pt x="1597316" y="4059403"/>
                </a:lnTo>
                <a:lnTo>
                  <a:pt x="1507829" y="4072360"/>
                </a:lnTo>
                <a:lnTo>
                  <a:pt x="1420750" y="4079236"/>
                </a:lnTo>
                <a:lnTo>
                  <a:pt x="1418346" y="4079426"/>
                </a:lnTo>
                <a:lnTo>
                  <a:pt x="1330039" y="4079426"/>
                </a:lnTo>
                <a:lnTo>
                  <a:pt x="1327635" y="4079236"/>
                </a:lnTo>
                <a:lnTo>
                  <a:pt x="1240556" y="4072360"/>
                </a:lnTo>
                <a:lnTo>
                  <a:pt x="1151073" y="4059403"/>
                </a:lnTo>
                <a:lnTo>
                  <a:pt x="1065113" y="4037016"/>
                </a:lnTo>
                <a:lnTo>
                  <a:pt x="979165" y="4009922"/>
                </a:lnTo>
                <a:lnTo>
                  <a:pt x="894385" y="3973407"/>
                </a:lnTo>
                <a:lnTo>
                  <a:pt x="813144" y="3930992"/>
                </a:lnTo>
                <a:lnTo>
                  <a:pt x="0" y="346152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A67CA28-6CB8-4DFB-8DAF-72BA6D365D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67280" y="3429000"/>
            <a:ext cx="4395370" cy="3429000"/>
          </a:xfrm>
          <a:custGeom>
            <a:avLst/>
            <a:gdLst>
              <a:gd name="connsiteX0" fmla="*/ 2153534 w 4395370"/>
              <a:gd name="connsiteY0" fmla="*/ 0 h 3429000"/>
              <a:gd name="connsiteX1" fmla="*/ 2241841 w 4395370"/>
              <a:gd name="connsiteY1" fmla="*/ 0 h 3429000"/>
              <a:gd name="connsiteX2" fmla="*/ 2244241 w 4395370"/>
              <a:gd name="connsiteY2" fmla="*/ 190 h 3429000"/>
              <a:gd name="connsiteX3" fmla="*/ 2331324 w 4395370"/>
              <a:gd name="connsiteY3" fmla="*/ 7071 h 3429000"/>
              <a:gd name="connsiteX4" fmla="*/ 2420811 w 4395370"/>
              <a:gd name="connsiteY4" fmla="*/ 22383 h 3429000"/>
              <a:gd name="connsiteX5" fmla="*/ 2462873 w 4395370"/>
              <a:gd name="connsiteY5" fmla="*/ 32758 h 3429000"/>
              <a:gd name="connsiteX6" fmla="*/ 2506763 w 4395370"/>
              <a:gd name="connsiteY6" fmla="*/ 43590 h 3429000"/>
              <a:gd name="connsiteX7" fmla="*/ 2592714 w 4395370"/>
              <a:gd name="connsiteY7" fmla="*/ 70684 h 3429000"/>
              <a:gd name="connsiteX8" fmla="*/ 2635751 w 4395370"/>
              <a:gd name="connsiteY8" fmla="*/ 89483 h 3429000"/>
              <a:gd name="connsiteX9" fmla="*/ 2676315 w 4395370"/>
              <a:gd name="connsiteY9" fmla="*/ 107203 h 3429000"/>
              <a:gd name="connsiteX10" fmla="*/ 2739209 w 4395370"/>
              <a:gd name="connsiteY10" fmla="*/ 140035 h 3429000"/>
              <a:gd name="connsiteX11" fmla="*/ 2757559 w 4395370"/>
              <a:gd name="connsiteY11" fmla="*/ 149614 h 3429000"/>
              <a:gd name="connsiteX12" fmla="*/ 3049324 w 4395370"/>
              <a:gd name="connsiteY12" fmla="*/ 317881 h 3429000"/>
              <a:gd name="connsiteX13" fmla="*/ 3836090 w 4395370"/>
              <a:gd name="connsiteY13" fmla="*/ 771623 h 3429000"/>
              <a:gd name="connsiteX14" fmla="*/ 3866428 w 4395370"/>
              <a:gd name="connsiteY14" fmla="*/ 791234 h 3429000"/>
              <a:gd name="connsiteX15" fmla="*/ 3912624 w 4395370"/>
              <a:gd name="connsiteY15" fmla="*/ 821099 h 3429000"/>
              <a:gd name="connsiteX16" fmla="*/ 3971680 w 4395370"/>
              <a:gd name="connsiteY16" fmla="*/ 865178 h 3429000"/>
              <a:gd name="connsiteX17" fmla="*/ 3986798 w 4395370"/>
              <a:gd name="connsiteY17" fmla="*/ 876467 h 3429000"/>
              <a:gd name="connsiteX18" fmla="*/ 4006975 w 4395370"/>
              <a:gd name="connsiteY18" fmla="*/ 894850 h 3429000"/>
              <a:gd name="connsiteX19" fmla="*/ 4052735 w 4395370"/>
              <a:gd name="connsiteY19" fmla="*/ 936545 h 3429000"/>
              <a:gd name="connsiteX20" fmla="*/ 4115140 w 4395370"/>
              <a:gd name="connsiteY20" fmla="*/ 1001342 h 3429000"/>
              <a:gd name="connsiteX21" fmla="*/ 4171659 w 4395370"/>
              <a:gd name="connsiteY21" fmla="*/ 1070846 h 3429000"/>
              <a:gd name="connsiteX22" fmla="*/ 4222287 w 4395370"/>
              <a:gd name="connsiteY22" fmla="*/ 1143885 h 3429000"/>
              <a:gd name="connsiteX23" fmla="*/ 4265853 w 4395370"/>
              <a:gd name="connsiteY23" fmla="*/ 1221635 h 3429000"/>
              <a:gd name="connsiteX24" fmla="*/ 4305887 w 4395370"/>
              <a:gd name="connsiteY24" fmla="*/ 1301741 h 3429000"/>
              <a:gd name="connsiteX25" fmla="*/ 4337680 w 4395370"/>
              <a:gd name="connsiteY25" fmla="*/ 1385382 h 3429000"/>
              <a:gd name="connsiteX26" fmla="*/ 4362406 w 4395370"/>
              <a:gd name="connsiteY26" fmla="*/ 1471378 h 3429000"/>
              <a:gd name="connsiteX27" fmla="*/ 4381242 w 4395370"/>
              <a:gd name="connsiteY27" fmla="*/ 1559733 h 3429000"/>
              <a:gd name="connsiteX28" fmla="*/ 4390663 w 4395370"/>
              <a:gd name="connsiteY28" fmla="*/ 1651620 h 3429000"/>
              <a:gd name="connsiteX29" fmla="*/ 4395370 w 4395370"/>
              <a:gd name="connsiteY29" fmla="*/ 1743507 h 3429000"/>
              <a:gd name="connsiteX30" fmla="*/ 4395370 w 4395370"/>
              <a:gd name="connsiteY30" fmla="*/ 2986782 h 3429000"/>
              <a:gd name="connsiteX31" fmla="*/ 4395370 w 4395370"/>
              <a:gd name="connsiteY31" fmla="*/ 2987525 h 3429000"/>
              <a:gd name="connsiteX32" fmla="*/ 4393831 w 4395370"/>
              <a:gd name="connsiteY32" fmla="*/ 3017584 h 3429000"/>
              <a:gd name="connsiteX33" fmla="*/ 4390663 w 4395370"/>
              <a:gd name="connsiteY33" fmla="*/ 3079412 h 3429000"/>
              <a:gd name="connsiteX34" fmla="*/ 4384546 w 4395370"/>
              <a:gd name="connsiteY34" fmla="*/ 3139041 h 3429000"/>
              <a:gd name="connsiteX35" fmla="*/ 4381242 w 4395370"/>
              <a:gd name="connsiteY35" fmla="*/ 3171299 h 3429000"/>
              <a:gd name="connsiteX36" fmla="*/ 4367715 w 4395370"/>
              <a:gd name="connsiteY36" fmla="*/ 3234754 h 3429000"/>
              <a:gd name="connsiteX37" fmla="*/ 4362406 w 4395370"/>
              <a:gd name="connsiteY37" fmla="*/ 3259654 h 3429000"/>
              <a:gd name="connsiteX38" fmla="*/ 4337680 w 4395370"/>
              <a:gd name="connsiteY38" fmla="*/ 3345651 h 3429000"/>
              <a:gd name="connsiteX39" fmla="*/ 4305998 w 4395370"/>
              <a:gd name="connsiteY39" fmla="*/ 3429000 h 3429000"/>
              <a:gd name="connsiteX40" fmla="*/ 89377 w 4395370"/>
              <a:gd name="connsiteY40" fmla="*/ 3429000 h 3429000"/>
              <a:gd name="connsiteX41" fmla="*/ 57695 w 4395370"/>
              <a:gd name="connsiteY41" fmla="*/ 3345651 h 3429000"/>
              <a:gd name="connsiteX42" fmla="*/ 32972 w 4395370"/>
              <a:gd name="connsiteY42" fmla="*/ 3259654 h 3429000"/>
              <a:gd name="connsiteX43" fmla="*/ 27660 w 4395370"/>
              <a:gd name="connsiteY43" fmla="*/ 3234742 h 3429000"/>
              <a:gd name="connsiteX44" fmla="*/ 14129 w 4395370"/>
              <a:gd name="connsiteY44" fmla="*/ 3171299 h 3429000"/>
              <a:gd name="connsiteX45" fmla="*/ 10828 w 4395370"/>
              <a:gd name="connsiteY45" fmla="*/ 3139058 h 3429000"/>
              <a:gd name="connsiteX46" fmla="*/ 4711 w 4395370"/>
              <a:gd name="connsiteY46" fmla="*/ 3079412 h 3429000"/>
              <a:gd name="connsiteX47" fmla="*/ 1544 w 4395370"/>
              <a:gd name="connsiteY47" fmla="*/ 3017584 h 3429000"/>
              <a:gd name="connsiteX48" fmla="*/ 0 w 4395370"/>
              <a:gd name="connsiteY48" fmla="*/ 2987525 h 3429000"/>
              <a:gd name="connsiteX49" fmla="*/ 0 w 4395370"/>
              <a:gd name="connsiteY49" fmla="*/ 2986782 h 3429000"/>
              <a:gd name="connsiteX50" fmla="*/ 0 w 4395370"/>
              <a:gd name="connsiteY50" fmla="*/ 1743507 h 3429000"/>
              <a:gd name="connsiteX51" fmla="*/ 4711 w 4395370"/>
              <a:gd name="connsiteY51" fmla="*/ 1651620 h 3429000"/>
              <a:gd name="connsiteX52" fmla="*/ 14129 w 4395370"/>
              <a:gd name="connsiteY52" fmla="*/ 1559733 h 3429000"/>
              <a:gd name="connsiteX53" fmla="*/ 32972 w 4395370"/>
              <a:gd name="connsiteY53" fmla="*/ 1471378 h 3429000"/>
              <a:gd name="connsiteX54" fmla="*/ 57695 w 4395370"/>
              <a:gd name="connsiteY54" fmla="*/ 1385382 h 3429000"/>
              <a:gd name="connsiteX55" fmla="*/ 89487 w 4395370"/>
              <a:gd name="connsiteY55" fmla="*/ 1301741 h 3429000"/>
              <a:gd name="connsiteX56" fmla="*/ 129522 w 4395370"/>
              <a:gd name="connsiteY56" fmla="*/ 1221635 h 3429000"/>
              <a:gd name="connsiteX57" fmla="*/ 157630 w 4395370"/>
              <a:gd name="connsiteY57" fmla="*/ 1171476 h 3429000"/>
              <a:gd name="connsiteX58" fmla="*/ 173083 w 4395370"/>
              <a:gd name="connsiteY58" fmla="*/ 1143885 h 3429000"/>
              <a:gd name="connsiteX59" fmla="*/ 191228 w 4395370"/>
              <a:gd name="connsiteY59" fmla="*/ 1117708 h 3429000"/>
              <a:gd name="connsiteX60" fmla="*/ 223716 w 4395370"/>
              <a:gd name="connsiteY60" fmla="*/ 1070846 h 3429000"/>
              <a:gd name="connsiteX61" fmla="*/ 280230 w 4395370"/>
              <a:gd name="connsiteY61" fmla="*/ 1001342 h 3429000"/>
              <a:gd name="connsiteX62" fmla="*/ 284711 w 4395370"/>
              <a:gd name="connsiteY62" fmla="*/ 996692 h 3429000"/>
              <a:gd name="connsiteX63" fmla="*/ 342636 w 4395370"/>
              <a:gd name="connsiteY63" fmla="*/ 936545 h 3429000"/>
              <a:gd name="connsiteX64" fmla="*/ 408572 w 4395370"/>
              <a:gd name="connsiteY64" fmla="*/ 876467 h 3429000"/>
              <a:gd name="connsiteX65" fmla="*/ 482751 w 4395370"/>
              <a:gd name="connsiteY65" fmla="*/ 821099 h 3429000"/>
              <a:gd name="connsiteX66" fmla="*/ 559285 w 4395370"/>
              <a:gd name="connsiteY66" fmla="*/ 771623 h 3429000"/>
              <a:gd name="connsiteX67" fmla="*/ 1636639 w 4395370"/>
              <a:gd name="connsiteY67" fmla="*/ 149614 h 3429000"/>
              <a:gd name="connsiteX68" fmla="*/ 1717880 w 4395370"/>
              <a:gd name="connsiteY68" fmla="*/ 107203 h 3429000"/>
              <a:gd name="connsiteX69" fmla="*/ 1802660 w 4395370"/>
              <a:gd name="connsiteY69" fmla="*/ 70684 h 3429000"/>
              <a:gd name="connsiteX70" fmla="*/ 1832364 w 4395370"/>
              <a:gd name="connsiteY70" fmla="*/ 61319 h 3429000"/>
              <a:gd name="connsiteX71" fmla="*/ 1888608 w 4395370"/>
              <a:gd name="connsiteY71" fmla="*/ 43590 h 3429000"/>
              <a:gd name="connsiteX72" fmla="*/ 1932497 w 4395370"/>
              <a:gd name="connsiteY72" fmla="*/ 32758 h 3429000"/>
              <a:gd name="connsiteX73" fmla="*/ 1974568 w 4395370"/>
              <a:gd name="connsiteY73" fmla="*/ 22383 h 3429000"/>
              <a:gd name="connsiteX74" fmla="*/ 2064051 w 4395370"/>
              <a:gd name="connsiteY74" fmla="*/ 7071 h 3429000"/>
              <a:gd name="connsiteX75" fmla="*/ 2151130 w 4395370"/>
              <a:gd name="connsiteY75" fmla="*/ 190 h 3429000"/>
              <a:gd name="connsiteX76" fmla="*/ 2153295 w 4395370"/>
              <a:gd name="connsiteY76" fmla="*/ 2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4395370" h="3429000">
                <a:moveTo>
                  <a:pt x="2153534" y="0"/>
                </a:moveTo>
                <a:lnTo>
                  <a:pt x="2241841" y="0"/>
                </a:lnTo>
                <a:lnTo>
                  <a:pt x="2244241" y="190"/>
                </a:lnTo>
                <a:lnTo>
                  <a:pt x="2331324" y="7071"/>
                </a:lnTo>
                <a:lnTo>
                  <a:pt x="2420811" y="22383"/>
                </a:lnTo>
                <a:lnTo>
                  <a:pt x="2462873" y="32758"/>
                </a:lnTo>
                <a:lnTo>
                  <a:pt x="2506763" y="43590"/>
                </a:lnTo>
                <a:lnTo>
                  <a:pt x="2592714" y="70684"/>
                </a:lnTo>
                <a:lnTo>
                  <a:pt x="2635751" y="89483"/>
                </a:lnTo>
                <a:lnTo>
                  <a:pt x="2676315" y="107203"/>
                </a:lnTo>
                <a:lnTo>
                  <a:pt x="2739209" y="140035"/>
                </a:lnTo>
                <a:lnTo>
                  <a:pt x="2757559" y="149614"/>
                </a:lnTo>
                <a:lnTo>
                  <a:pt x="3049324" y="317881"/>
                </a:lnTo>
                <a:lnTo>
                  <a:pt x="3836090" y="771623"/>
                </a:lnTo>
                <a:lnTo>
                  <a:pt x="3866428" y="791234"/>
                </a:lnTo>
                <a:lnTo>
                  <a:pt x="3912624" y="821099"/>
                </a:lnTo>
                <a:lnTo>
                  <a:pt x="3971680" y="865178"/>
                </a:lnTo>
                <a:lnTo>
                  <a:pt x="3986798" y="876467"/>
                </a:lnTo>
                <a:lnTo>
                  <a:pt x="4006975" y="894850"/>
                </a:lnTo>
                <a:lnTo>
                  <a:pt x="4052735" y="936545"/>
                </a:lnTo>
                <a:lnTo>
                  <a:pt x="4115140" y="1001342"/>
                </a:lnTo>
                <a:lnTo>
                  <a:pt x="4171659" y="1070846"/>
                </a:lnTo>
                <a:lnTo>
                  <a:pt x="4222287" y="1143885"/>
                </a:lnTo>
                <a:lnTo>
                  <a:pt x="4265853" y="1221635"/>
                </a:lnTo>
                <a:lnTo>
                  <a:pt x="4305887" y="1301741"/>
                </a:lnTo>
                <a:lnTo>
                  <a:pt x="4337680" y="1385382"/>
                </a:lnTo>
                <a:lnTo>
                  <a:pt x="4362406" y="1471378"/>
                </a:lnTo>
                <a:lnTo>
                  <a:pt x="4381242" y="1559733"/>
                </a:lnTo>
                <a:lnTo>
                  <a:pt x="4390663" y="1651620"/>
                </a:lnTo>
                <a:lnTo>
                  <a:pt x="4395370" y="1743507"/>
                </a:lnTo>
                <a:lnTo>
                  <a:pt x="4395370" y="2986782"/>
                </a:lnTo>
                <a:lnTo>
                  <a:pt x="4395370" y="2987525"/>
                </a:lnTo>
                <a:lnTo>
                  <a:pt x="4393831" y="3017584"/>
                </a:lnTo>
                <a:lnTo>
                  <a:pt x="4390663" y="3079412"/>
                </a:lnTo>
                <a:lnTo>
                  <a:pt x="4384546" y="3139041"/>
                </a:lnTo>
                <a:lnTo>
                  <a:pt x="4381242" y="3171299"/>
                </a:lnTo>
                <a:lnTo>
                  <a:pt x="4367715" y="3234754"/>
                </a:lnTo>
                <a:lnTo>
                  <a:pt x="4362406" y="3259654"/>
                </a:lnTo>
                <a:lnTo>
                  <a:pt x="4337680" y="3345651"/>
                </a:lnTo>
                <a:lnTo>
                  <a:pt x="4305998" y="3429000"/>
                </a:lnTo>
                <a:lnTo>
                  <a:pt x="89377" y="3429000"/>
                </a:lnTo>
                <a:lnTo>
                  <a:pt x="57695" y="3345651"/>
                </a:lnTo>
                <a:lnTo>
                  <a:pt x="32972" y="3259654"/>
                </a:lnTo>
                <a:lnTo>
                  <a:pt x="27660" y="3234742"/>
                </a:lnTo>
                <a:lnTo>
                  <a:pt x="14129" y="3171299"/>
                </a:lnTo>
                <a:lnTo>
                  <a:pt x="10828" y="3139058"/>
                </a:lnTo>
                <a:lnTo>
                  <a:pt x="4711" y="3079412"/>
                </a:lnTo>
                <a:lnTo>
                  <a:pt x="1544" y="3017584"/>
                </a:lnTo>
                <a:lnTo>
                  <a:pt x="0" y="2987525"/>
                </a:lnTo>
                <a:lnTo>
                  <a:pt x="0" y="2986782"/>
                </a:lnTo>
                <a:lnTo>
                  <a:pt x="0" y="1743507"/>
                </a:lnTo>
                <a:lnTo>
                  <a:pt x="4711" y="1651620"/>
                </a:lnTo>
                <a:lnTo>
                  <a:pt x="14129" y="1559733"/>
                </a:lnTo>
                <a:lnTo>
                  <a:pt x="32972" y="1471378"/>
                </a:lnTo>
                <a:lnTo>
                  <a:pt x="57695" y="1385382"/>
                </a:lnTo>
                <a:lnTo>
                  <a:pt x="89487" y="1301741"/>
                </a:lnTo>
                <a:lnTo>
                  <a:pt x="129522" y="1221635"/>
                </a:lnTo>
                <a:lnTo>
                  <a:pt x="157630" y="1171476"/>
                </a:lnTo>
                <a:lnTo>
                  <a:pt x="173083" y="1143885"/>
                </a:lnTo>
                <a:lnTo>
                  <a:pt x="191228" y="1117708"/>
                </a:lnTo>
                <a:lnTo>
                  <a:pt x="223716" y="1070846"/>
                </a:lnTo>
                <a:lnTo>
                  <a:pt x="280230" y="1001342"/>
                </a:lnTo>
                <a:lnTo>
                  <a:pt x="284711" y="996692"/>
                </a:lnTo>
                <a:lnTo>
                  <a:pt x="342636" y="936545"/>
                </a:lnTo>
                <a:lnTo>
                  <a:pt x="408572" y="876467"/>
                </a:lnTo>
                <a:lnTo>
                  <a:pt x="482751" y="821099"/>
                </a:lnTo>
                <a:lnTo>
                  <a:pt x="559285" y="771623"/>
                </a:lnTo>
                <a:lnTo>
                  <a:pt x="1636639" y="149614"/>
                </a:lnTo>
                <a:lnTo>
                  <a:pt x="1717880" y="107203"/>
                </a:lnTo>
                <a:lnTo>
                  <a:pt x="1802660" y="70684"/>
                </a:lnTo>
                <a:lnTo>
                  <a:pt x="1832364" y="61319"/>
                </a:lnTo>
                <a:lnTo>
                  <a:pt x="1888608" y="43590"/>
                </a:lnTo>
                <a:lnTo>
                  <a:pt x="1932497" y="32758"/>
                </a:lnTo>
                <a:lnTo>
                  <a:pt x="1974568" y="22383"/>
                </a:lnTo>
                <a:lnTo>
                  <a:pt x="2064051" y="7071"/>
                </a:lnTo>
                <a:lnTo>
                  <a:pt x="2151130" y="190"/>
                </a:lnTo>
                <a:lnTo>
                  <a:pt x="2153295" y="21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A19DC2CD-9AFF-4017-B4CA-B2B77FE12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2650" y="1005868"/>
            <a:ext cx="5158702" cy="1417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5" name="Rectangle: Rounded Corners 11">
            <a:extLst>
              <a:ext uri="{FF2B5EF4-FFF2-40B4-BE49-F238E27FC236}">
                <a16:creationId xmlns:a16="http://schemas.microsoft.com/office/drawing/2014/main" id="{95A12CC8-452B-4E2C-B983-C76ED489F13B}"/>
              </a:ext>
            </a:extLst>
          </p:cNvPr>
          <p:cNvSpPr/>
          <p:nvPr userDrawn="1"/>
        </p:nvSpPr>
        <p:spPr>
          <a:xfrm>
            <a:off x="7835791" y="2549632"/>
            <a:ext cx="1412420" cy="650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3000">
                <a:schemeClr val="accent1"/>
              </a:gs>
              <a:gs pos="100000">
                <a:schemeClr val="accent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7195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wo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2">
            <a:extLst>
              <a:ext uri="{FF2B5EF4-FFF2-40B4-BE49-F238E27FC236}">
                <a16:creationId xmlns:a16="http://schemas.microsoft.com/office/drawing/2014/main" id="{6674CE23-0247-43B2-933E-09E0BF265F07}"/>
              </a:ext>
            </a:extLst>
          </p:cNvPr>
          <p:cNvSpPr/>
          <p:nvPr userDrawn="1"/>
        </p:nvSpPr>
        <p:spPr>
          <a:xfrm flipV="1">
            <a:off x="1181100" y="859532"/>
            <a:ext cx="10658475" cy="472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3000">
                <a:schemeClr val="accent1"/>
              </a:gs>
              <a:gs pos="100000">
                <a:schemeClr val="accent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Tijdelijke aanduiding voor inhoud 5"/>
          <p:cNvSpPr>
            <a:spLocks noGrp="1"/>
          </p:cNvSpPr>
          <p:nvPr>
            <p:ph sz="quarter" idx="10"/>
          </p:nvPr>
        </p:nvSpPr>
        <p:spPr>
          <a:xfrm>
            <a:off x="4185138" y="1019175"/>
            <a:ext cx="7740163" cy="5495926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defRPr sz="30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defRPr sz="24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defRPr sz="200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981199" y="281682"/>
            <a:ext cx="9858376" cy="5778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algn="r">
              <a:defRPr sz="16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D46C6142-E50E-4410-A51F-621538AA1A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5196114" y="-106162"/>
            <a:ext cx="8926820" cy="6964162"/>
          </a:xfrm>
          <a:custGeom>
            <a:avLst/>
            <a:gdLst>
              <a:gd name="connsiteX0" fmla="*/ 2153534 w 4395370"/>
              <a:gd name="connsiteY0" fmla="*/ 0 h 3429000"/>
              <a:gd name="connsiteX1" fmla="*/ 2241841 w 4395370"/>
              <a:gd name="connsiteY1" fmla="*/ 0 h 3429000"/>
              <a:gd name="connsiteX2" fmla="*/ 2244241 w 4395370"/>
              <a:gd name="connsiteY2" fmla="*/ 190 h 3429000"/>
              <a:gd name="connsiteX3" fmla="*/ 2331324 w 4395370"/>
              <a:gd name="connsiteY3" fmla="*/ 7071 h 3429000"/>
              <a:gd name="connsiteX4" fmla="*/ 2420811 w 4395370"/>
              <a:gd name="connsiteY4" fmla="*/ 22383 h 3429000"/>
              <a:gd name="connsiteX5" fmla="*/ 2462873 w 4395370"/>
              <a:gd name="connsiteY5" fmla="*/ 32758 h 3429000"/>
              <a:gd name="connsiteX6" fmla="*/ 2506763 w 4395370"/>
              <a:gd name="connsiteY6" fmla="*/ 43590 h 3429000"/>
              <a:gd name="connsiteX7" fmla="*/ 2592714 w 4395370"/>
              <a:gd name="connsiteY7" fmla="*/ 70684 h 3429000"/>
              <a:gd name="connsiteX8" fmla="*/ 2635751 w 4395370"/>
              <a:gd name="connsiteY8" fmla="*/ 89483 h 3429000"/>
              <a:gd name="connsiteX9" fmla="*/ 2676315 w 4395370"/>
              <a:gd name="connsiteY9" fmla="*/ 107203 h 3429000"/>
              <a:gd name="connsiteX10" fmla="*/ 2739209 w 4395370"/>
              <a:gd name="connsiteY10" fmla="*/ 140035 h 3429000"/>
              <a:gd name="connsiteX11" fmla="*/ 2757559 w 4395370"/>
              <a:gd name="connsiteY11" fmla="*/ 149614 h 3429000"/>
              <a:gd name="connsiteX12" fmla="*/ 3049324 w 4395370"/>
              <a:gd name="connsiteY12" fmla="*/ 317881 h 3429000"/>
              <a:gd name="connsiteX13" fmla="*/ 3836090 w 4395370"/>
              <a:gd name="connsiteY13" fmla="*/ 771623 h 3429000"/>
              <a:gd name="connsiteX14" fmla="*/ 3866428 w 4395370"/>
              <a:gd name="connsiteY14" fmla="*/ 791234 h 3429000"/>
              <a:gd name="connsiteX15" fmla="*/ 3912624 w 4395370"/>
              <a:gd name="connsiteY15" fmla="*/ 821099 h 3429000"/>
              <a:gd name="connsiteX16" fmla="*/ 3971680 w 4395370"/>
              <a:gd name="connsiteY16" fmla="*/ 865178 h 3429000"/>
              <a:gd name="connsiteX17" fmla="*/ 3986798 w 4395370"/>
              <a:gd name="connsiteY17" fmla="*/ 876467 h 3429000"/>
              <a:gd name="connsiteX18" fmla="*/ 4006975 w 4395370"/>
              <a:gd name="connsiteY18" fmla="*/ 894850 h 3429000"/>
              <a:gd name="connsiteX19" fmla="*/ 4052735 w 4395370"/>
              <a:gd name="connsiteY19" fmla="*/ 936545 h 3429000"/>
              <a:gd name="connsiteX20" fmla="*/ 4115140 w 4395370"/>
              <a:gd name="connsiteY20" fmla="*/ 1001342 h 3429000"/>
              <a:gd name="connsiteX21" fmla="*/ 4171659 w 4395370"/>
              <a:gd name="connsiteY21" fmla="*/ 1070846 h 3429000"/>
              <a:gd name="connsiteX22" fmla="*/ 4222287 w 4395370"/>
              <a:gd name="connsiteY22" fmla="*/ 1143885 h 3429000"/>
              <a:gd name="connsiteX23" fmla="*/ 4265853 w 4395370"/>
              <a:gd name="connsiteY23" fmla="*/ 1221635 h 3429000"/>
              <a:gd name="connsiteX24" fmla="*/ 4305887 w 4395370"/>
              <a:gd name="connsiteY24" fmla="*/ 1301741 h 3429000"/>
              <a:gd name="connsiteX25" fmla="*/ 4337680 w 4395370"/>
              <a:gd name="connsiteY25" fmla="*/ 1385382 h 3429000"/>
              <a:gd name="connsiteX26" fmla="*/ 4362406 w 4395370"/>
              <a:gd name="connsiteY26" fmla="*/ 1471378 h 3429000"/>
              <a:gd name="connsiteX27" fmla="*/ 4381242 w 4395370"/>
              <a:gd name="connsiteY27" fmla="*/ 1559733 h 3429000"/>
              <a:gd name="connsiteX28" fmla="*/ 4390663 w 4395370"/>
              <a:gd name="connsiteY28" fmla="*/ 1651620 h 3429000"/>
              <a:gd name="connsiteX29" fmla="*/ 4395370 w 4395370"/>
              <a:gd name="connsiteY29" fmla="*/ 1743507 h 3429000"/>
              <a:gd name="connsiteX30" fmla="*/ 4395370 w 4395370"/>
              <a:gd name="connsiteY30" fmla="*/ 2986782 h 3429000"/>
              <a:gd name="connsiteX31" fmla="*/ 4395370 w 4395370"/>
              <a:gd name="connsiteY31" fmla="*/ 2987525 h 3429000"/>
              <a:gd name="connsiteX32" fmla="*/ 4393831 w 4395370"/>
              <a:gd name="connsiteY32" fmla="*/ 3017584 h 3429000"/>
              <a:gd name="connsiteX33" fmla="*/ 4390663 w 4395370"/>
              <a:gd name="connsiteY33" fmla="*/ 3079412 h 3429000"/>
              <a:gd name="connsiteX34" fmla="*/ 4384546 w 4395370"/>
              <a:gd name="connsiteY34" fmla="*/ 3139041 h 3429000"/>
              <a:gd name="connsiteX35" fmla="*/ 4381242 w 4395370"/>
              <a:gd name="connsiteY35" fmla="*/ 3171299 h 3429000"/>
              <a:gd name="connsiteX36" fmla="*/ 4367715 w 4395370"/>
              <a:gd name="connsiteY36" fmla="*/ 3234754 h 3429000"/>
              <a:gd name="connsiteX37" fmla="*/ 4362406 w 4395370"/>
              <a:gd name="connsiteY37" fmla="*/ 3259654 h 3429000"/>
              <a:gd name="connsiteX38" fmla="*/ 4337680 w 4395370"/>
              <a:gd name="connsiteY38" fmla="*/ 3345651 h 3429000"/>
              <a:gd name="connsiteX39" fmla="*/ 4305998 w 4395370"/>
              <a:gd name="connsiteY39" fmla="*/ 3429000 h 3429000"/>
              <a:gd name="connsiteX40" fmla="*/ 89377 w 4395370"/>
              <a:gd name="connsiteY40" fmla="*/ 3429000 h 3429000"/>
              <a:gd name="connsiteX41" fmla="*/ 57695 w 4395370"/>
              <a:gd name="connsiteY41" fmla="*/ 3345651 h 3429000"/>
              <a:gd name="connsiteX42" fmla="*/ 32972 w 4395370"/>
              <a:gd name="connsiteY42" fmla="*/ 3259654 h 3429000"/>
              <a:gd name="connsiteX43" fmla="*/ 27660 w 4395370"/>
              <a:gd name="connsiteY43" fmla="*/ 3234742 h 3429000"/>
              <a:gd name="connsiteX44" fmla="*/ 14129 w 4395370"/>
              <a:gd name="connsiteY44" fmla="*/ 3171299 h 3429000"/>
              <a:gd name="connsiteX45" fmla="*/ 10828 w 4395370"/>
              <a:gd name="connsiteY45" fmla="*/ 3139058 h 3429000"/>
              <a:gd name="connsiteX46" fmla="*/ 4711 w 4395370"/>
              <a:gd name="connsiteY46" fmla="*/ 3079412 h 3429000"/>
              <a:gd name="connsiteX47" fmla="*/ 1544 w 4395370"/>
              <a:gd name="connsiteY47" fmla="*/ 3017584 h 3429000"/>
              <a:gd name="connsiteX48" fmla="*/ 0 w 4395370"/>
              <a:gd name="connsiteY48" fmla="*/ 2987525 h 3429000"/>
              <a:gd name="connsiteX49" fmla="*/ 0 w 4395370"/>
              <a:gd name="connsiteY49" fmla="*/ 2986782 h 3429000"/>
              <a:gd name="connsiteX50" fmla="*/ 0 w 4395370"/>
              <a:gd name="connsiteY50" fmla="*/ 1743507 h 3429000"/>
              <a:gd name="connsiteX51" fmla="*/ 4711 w 4395370"/>
              <a:gd name="connsiteY51" fmla="*/ 1651620 h 3429000"/>
              <a:gd name="connsiteX52" fmla="*/ 14129 w 4395370"/>
              <a:gd name="connsiteY52" fmla="*/ 1559733 h 3429000"/>
              <a:gd name="connsiteX53" fmla="*/ 32972 w 4395370"/>
              <a:gd name="connsiteY53" fmla="*/ 1471378 h 3429000"/>
              <a:gd name="connsiteX54" fmla="*/ 57695 w 4395370"/>
              <a:gd name="connsiteY54" fmla="*/ 1385382 h 3429000"/>
              <a:gd name="connsiteX55" fmla="*/ 89487 w 4395370"/>
              <a:gd name="connsiteY55" fmla="*/ 1301741 h 3429000"/>
              <a:gd name="connsiteX56" fmla="*/ 129522 w 4395370"/>
              <a:gd name="connsiteY56" fmla="*/ 1221635 h 3429000"/>
              <a:gd name="connsiteX57" fmla="*/ 157630 w 4395370"/>
              <a:gd name="connsiteY57" fmla="*/ 1171476 h 3429000"/>
              <a:gd name="connsiteX58" fmla="*/ 173083 w 4395370"/>
              <a:gd name="connsiteY58" fmla="*/ 1143885 h 3429000"/>
              <a:gd name="connsiteX59" fmla="*/ 191228 w 4395370"/>
              <a:gd name="connsiteY59" fmla="*/ 1117708 h 3429000"/>
              <a:gd name="connsiteX60" fmla="*/ 223716 w 4395370"/>
              <a:gd name="connsiteY60" fmla="*/ 1070846 h 3429000"/>
              <a:gd name="connsiteX61" fmla="*/ 280230 w 4395370"/>
              <a:gd name="connsiteY61" fmla="*/ 1001342 h 3429000"/>
              <a:gd name="connsiteX62" fmla="*/ 284711 w 4395370"/>
              <a:gd name="connsiteY62" fmla="*/ 996692 h 3429000"/>
              <a:gd name="connsiteX63" fmla="*/ 342636 w 4395370"/>
              <a:gd name="connsiteY63" fmla="*/ 936545 h 3429000"/>
              <a:gd name="connsiteX64" fmla="*/ 408572 w 4395370"/>
              <a:gd name="connsiteY64" fmla="*/ 876467 h 3429000"/>
              <a:gd name="connsiteX65" fmla="*/ 482751 w 4395370"/>
              <a:gd name="connsiteY65" fmla="*/ 821099 h 3429000"/>
              <a:gd name="connsiteX66" fmla="*/ 559285 w 4395370"/>
              <a:gd name="connsiteY66" fmla="*/ 771623 h 3429000"/>
              <a:gd name="connsiteX67" fmla="*/ 1636639 w 4395370"/>
              <a:gd name="connsiteY67" fmla="*/ 149614 h 3429000"/>
              <a:gd name="connsiteX68" fmla="*/ 1717880 w 4395370"/>
              <a:gd name="connsiteY68" fmla="*/ 107203 h 3429000"/>
              <a:gd name="connsiteX69" fmla="*/ 1802660 w 4395370"/>
              <a:gd name="connsiteY69" fmla="*/ 70684 h 3429000"/>
              <a:gd name="connsiteX70" fmla="*/ 1832364 w 4395370"/>
              <a:gd name="connsiteY70" fmla="*/ 61319 h 3429000"/>
              <a:gd name="connsiteX71" fmla="*/ 1888608 w 4395370"/>
              <a:gd name="connsiteY71" fmla="*/ 43590 h 3429000"/>
              <a:gd name="connsiteX72" fmla="*/ 1932497 w 4395370"/>
              <a:gd name="connsiteY72" fmla="*/ 32758 h 3429000"/>
              <a:gd name="connsiteX73" fmla="*/ 1974568 w 4395370"/>
              <a:gd name="connsiteY73" fmla="*/ 22383 h 3429000"/>
              <a:gd name="connsiteX74" fmla="*/ 2064051 w 4395370"/>
              <a:gd name="connsiteY74" fmla="*/ 7071 h 3429000"/>
              <a:gd name="connsiteX75" fmla="*/ 2151130 w 4395370"/>
              <a:gd name="connsiteY75" fmla="*/ 190 h 3429000"/>
              <a:gd name="connsiteX76" fmla="*/ 2153295 w 4395370"/>
              <a:gd name="connsiteY76" fmla="*/ 2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4395370" h="3429000">
                <a:moveTo>
                  <a:pt x="2153534" y="0"/>
                </a:moveTo>
                <a:lnTo>
                  <a:pt x="2241841" y="0"/>
                </a:lnTo>
                <a:lnTo>
                  <a:pt x="2244241" y="190"/>
                </a:lnTo>
                <a:lnTo>
                  <a:pt x="2331324" y="7071"/>
                </a:lnTo>
                <a:lnTo>
                  <a:pt x="2420811" y="22383"/>
                </a:lnTo>
                <a:lnTo>
                  <a:pt x="2462873" y="32758"/>
                </a:lnTo>
                <a:lnTo>
                  <a:pt x="2506763" y="43590"/>
                </a:lnTo>
                <a:lnTo>
                  <a:pt x="2592714" y="70684"/>
                </a:lnTo>
                <a:lnTo>
                  <a:pt x="2635751" y="89483"/>
                </a:lnTo>
                <a:lnTo>
                  <a:pt x="2676315" y="107203"/>
                </a:lnTo>
                <a:lnTo>
                  <a:pt x="2739209" y="140035"/>
                </a:lnTo>
                <a:lnTo>
                  <a:pt x="2757559" y="149614"/>
                </a:lnTo>
                <a:lnTo>
                  <a:pt x="3049324" y="317881"/>
                </a:lnTo>
                <a:lnTo>
                  <a:pt x="3836090" y="771623"/>
                </a:lnTo>
                <a:lnTo>
                  <a:pt x="3866428" y="791234"/>
                </a:lnTo>
                <a:lnTo>
                  <a:pt x="3912624" y="821099"/>
                </a:lnTo>
                <a:lnTo>
                  <a:pt x="3971680" y="865178"/>
                </a:lnTo>
                <a:lnTo>
                  <a:pt x="3986798" y="876467"/>
                </a:lnTo>
                <a:lnTo>
                  <a:pt x="4006975" y="894850"/>
                </a:lnTo>
                <a:lnTo>
                  <a:pt x="4052735" y="936545"/>
                </a:lnTo>
                <a:lnTo>
                  <a:pt x="4115140" y="1001342"/>
                </a:lnTo>
                <a:lnTo>
                  <a:pt x="4171659" y="1070846"/>
                </a:lnTo>
                <a:lnTo>
                  <a:pt x="4222287" y="1143885"/>
                </a:lnTo>
                <a:lnTo>
                  <a:pt x="4265853" y="1221635"/>
                </a:lnTo>
                <a:lnTo>
                  <a:pt x="4305887" y="1301741"/>
                </a:lnTo>
                <a:lnTo>
                  <a:pt x="4337680" y="1385382"/>
                </a:lnTo>
                <a:lnTo>
                  <a:pt x="4362406" y="1471378"/>
                </a:lnTo>
                <a:lnTo>
                  <a:pt x="4381242" y="1559733"/>
                </a:lnTo>
                <a:lnTo>
                  <a:pt x="4390663" y="1651620"/>
                </a:lnTo>
                <a:lnTo>
                  <a:pt x="4395370" y="1743507"/>
                </a:lnTo>
                <a:lnTo>
                  <a:pt x="4395370" y="2986782"/>
                </a:lnTo>
                <a:lnTo>
                  <a:pt x="4395370" y="2987525"/>
                </a:lnTo>
                <a:lnTo>
                  <a:pt x="4393831" y="3017584"/>
                </a:lnTo>
                <a:lnTo>
                  <a:pt x="4390663" y="3079412"/>
                </a:lnTo>
                <a:lnTo>
                  <a:pt x="4384546" y="3139041"/>
                </a:lnTo>
                <a:lnTo>
                  <a:pt x="4381242" y="3171299"/>
                </a:lnTo>
                <a:lnTo>
                  <a:pt x="4367715" y="3234754"/>
                </a:lnTo>
                <a:lnTo>
                  <a:pt x="4362406" y="3259654"/>
                </a:lnTo>
                <a:lnTo>
                  <a:pt x="4337680" y="3345651"/>
                </a:lnTo>
                <a:lnTo>
                  <a:pt x="4305998" y="3429000"/>
                </a:lnTo>
                <a:lnTo>
                  <a:pt x="89377" y="3429000"/>
                </a:lnTo>
                <a:lnTo>
                  <a:pt x="57695" y="3345651"/>
                </a:lnTo>
                <a:lnTo>
                  <a:pt x="32972" y="3259654"/>
                </a:lnTo>
                <a:lnTo>
                  <a:pt x="27660" y="3234742"/>
                </a:lnTo>
                <a:lnTo>
                  <a:pt x="14129" y="3171299"/>
                </a:lnTo>
                <a:lnTo>
                  <a:pt x="10828" y="3139058"/>
                </a:lnTo>
                <a:lnTo>
                  <a:pt x="4711" y="3079412"/>
                </a:lnTo>
                <a:lnTo>
                  <a:pt x="1544" y="3017584"/>
                </a:lnTo>
                <a:lnTo>
                  <a:pt x="0" y="2987525"/>
                </a:lnTo>
                <a:lnTo>
                  <a:pt x="0" y="2986782"/>
                </a:lnTo>
                <a:lnTo>
                  <a:pt x="0" y="1743507"/>
                </a:lnTo>
                <a:lnTo>
                  <a:pt x="4711" y="1651620"/>
                </a:lnTo>
                <a:lnTo>
                  <a:pt x="14129" y="1559733"/>
                </a:lnTo>
                <a:lnTo>
                  <a:pt x="32972" y="1471378"/>
                </a:lnTo>
                <a:lnTo>
                  <a:pt x="57695" y="1385382"/>
                </a:lnTo>
                <a:lnTo>
                  <a:pt x="89487" y="1301741"/>
                </a:lnTo>
                <a:lnTo>
                  <a:pt x="129522" y="1221635"/>
                </a:lnTo>
                <a:lnTo>
                  <a:pt x="157630" y="1171476"/>
                </a:lnTo>
                <a:lnTo>
                  <a:pt x="173083" y="1143885"/>
                </a:lnTo>
                <a:lnTo>
                  <a:pt x="191228" y="1117708"/>
                </a:lnTo>
                <a:lnTo>
                  <a:pt x="223716" y="1070846"/>
                </a:lnTo>
                <a:lnTo>
                  <a:pt x="280230" y="1001342"/>
                </a:lnTo>
                <a:lnTo>
                  <a:pt x="284711" y="996692"/>
                </a:lnTo>
                <a:lnTo>
                  <a:pt x="342636" y="936545"/>
                </a:lnTo>
                <a:lnTo>
                  <a:pt x="408572" y="876467"/>
                </a:lnTo>
                <a:lnTo>
                  <a:pt x="482751" y="821099"/>
                </a:lnTo>
                <a:lnTo>
                  <a:pt x="559285" y="771623"/>
                </a:lnTo>
                <a:lnTo>
                  <a:pt x="1636639" y="149614"/>
                </a:lnTo>
                <a:lnTo>
                  <a:pt x="1717880" y="107203"/>
                </a:lnTo>
                <a:lnTo>
                  <a:pt x="1802660" y="70684"/>
                </a:lnTo>
                <a:lnTo>
                  <a:pt x="1832364" y="61319"/>
                </a:lnTo>
                <a:lnTo>
                  <a:pt x="1888608" y="43590"/>
                </a:lnTo>
                <a:lnTo>
                  <a:pt x="1932497" y="32758"/>
                </a:lnTo>
                <a:lnTo>
                  <a:pt x="1974568" y="22383"/>
                </a:lnTo>
                <a:lnTo>
                  <a:pt x="2064051" y="7071"/>
                </a:lnTo>
                <a:lnTo>
                  <a:pt x="2151130" y="190"/>
                </a:lnTo>
                <a:lnTo>
                  <a:pt x="2153295" y="21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83100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9" r:id="rId2"/>
    <p:sldLayoutId id="2147483667" r:id="rId3"/>
    <p:sldLayoutId id="2147483686" r:id="rId4"/>
    <p:sldLayoutId id="2147483658" r:id="rId5"/>
    <p:sldLayoutId id="2147483669" r:id="rId6"/>
    <p:sldLayoutId id="2147483684" r:id="rId7"/>
    <p:sldLayoutId id="2147483657" r:id="rId8"/>
    <p:sldLayoutId id="2147483719" r:id="rId9"/>
    <p:sldLayoutId id="2147483702" r:id="rId10"/>
    <p:sldLayoutId id="2147483705" r:id="rId11"/>
    <p:sldLayoutId id="2147483687" r:id="rId12"/>
    <p:sldLayoutId id="2147483690" r:id="rId13"/>
    <p:sldLayoutId id="2147483699" r:id="rId14"/>
    <p:sldLayoutId id="2147483692" r:id="rId15"/>
    <p:sldLayoutId id="2147483704" r:id="rId16"/>
    <p:sldLayoutId id="2147483695" r:id="rId17"/>
    <p:sldLayoutId id="2147483693" r:id="rId18"/>
    <p:sldLayoutId id="2147483696" r:id="rId19"/>
    <p:sldLayoutId id="2147483698" r:id="rId20"/>
    <p:sldLayoutId id="2147483676" r:id="rId21"/>
    <p:sldLayoutId id="2147483697" r:id="rId22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73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AE6D60E-19B9-43C3-9E36-4143F7DB1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Facts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figures</a:t>
            </a:r>
            <a:r>
              <a:rPr lang="nl-BE" dirty="0"/>
              <a:t> </a:t>
            </a:r>
            <a:r>
              <a:rPr lang="nl-BE" dirty="0" err="1"/>
              <a:t>ivm</a:t>
            </a:r>
            <a:r>
              <a:rPr lang="nl-BE" dirty="0"/>
              <a:t> de leraar en de lerarenopleiding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23C24FE-67E4-4329-9594-2E14A9B88E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BE" dirty="0"/>
              <a:t>17 april 2021</a:t>
            </a:r>
          </a:p>
        </p:txBody>
      </p:sp>
    </p:spTree>
    <p:extLst>
      <p:ext uri="{BB962C8B-B14F-4D97-AF65-F5344CB8AC3E}">
        <p14:creationId xmlns:p14="http://schemas.microsoft.com/office/powerpoint/2010/main" val="185982319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ABB44420-B7B8-40B8-B2A3-D99B4730C40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161177994"/>
              </p:ext>
            </p:extLst>
          </p:nvPr>
        </p:nvGraphicFramePr>
        <p:xfrm>
          <a:off x="2536825" y="1966912"/>
          <a:ext cx="7061200" cy="4011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7938">
                  <a:extLst>
                    <a:ext uri="{9D8B030D-6E8A-4147-A177-3AD203B41FA5}">
                      <a16:colId xmlns:a16="http://schemas.microsoft.com/office/drawing/2014/main" val="3803728601"/>
                    </a:ext>
                  </a:extLst>
                </a:gridCol>
                <a:gridCol w="2373833">
                  <a:extLst>
                    <a:ext uri="{9D8B030D-6E8A-4147-A177-3AD203B41FA5}">
                      <a16:colId xmlns:a16="http://schemas.microsoft.com/office/drawing/2014/main" val="2775404869"/>
                    </a:ext>
                  </a:extLst>
                </a:gridCol>
                <a:gridCol w="1269429">
                  <a:extLst>
                    <a:ext uri="{9D8B030D-6E8A-4147-A177-3AD203B41FA5}">
                      <a16:colId xmlns:a16="http://schemas.microsoft.com/office/drawing/2014/main" val="614090872"/>
                    </a:ext>
                  </a:extLst>
                </a:gridCol>
              </a:tblGrid>
              <a:tr h="200025">
                <a:tc rowSpan="6"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 dirty="0">
                          <a:effectLst/>
                        </a:rPr>
                        <a:t>onderwijs: kleuteronderwijs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</a:rPr>
                        <a:t>ASO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</a:rPr>
                        <a:t>121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84594254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</a:rPr>
                        <a:t>BSO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</a:rPr>
                        <a:t>357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04502948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 dirty="0">
                          <a:effectLst/>
                        </a:rPr>
                        <a:t>KSO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</a:rPr>
                        <a:t>27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097044260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 dirty="0">
                          <a:effectLst/>
                        </a:rPr>
                        <a:t>Onbekend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</a:rPr>
                        <a:t>77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9411617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 dirty="0">
                          <a:effectLst/>
                        </a:rPr>
                        <a:t>TSO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</a:rPr>
                        <a:t>506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15996326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 dirty="0">
                          <a:effectLst/>
                        </a:rPr>
                        <a:t>Total</a:t>
                      </a:r>
                      <a:endParaRPr lang="nl-BE" sz="1400" b="1" i="0" u="none" strike="noStrike" dirty="0">
                        <a:solidFill>
                          <a:srgbClr val="31455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B4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</a:rPr>
                        <a:t>1 088</a:t>
                      </a:r>
                      <a:endParaRPr lang="nl-BE" sz="1400" b="1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B4D2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390637"/>
                  </a:ext>
                </a:extLst>
              </a:tr>
              <a:tr h="200025">
                <a:tc rowSpan="6"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 dirty="0">
                          <a:effectLst/>
                        </a:rPr>
                        <a:t>onderwijs: lager onderwijs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 dirty="0">
                          <a:effectLst/>
                        </a:rPr>
                        <a:t>ASO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</a:rPr>
                        <a:t>548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85559018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 dirty="0">
                          <a:effectLst/>
                        </a:rPr>
                        <a:t>BSO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</a:rPr>
                        <a:t>105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97810127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 dirty="0">
                          <a:effectLst/>
                        </a:rPr>
                        <a:t>KSO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</a:rPr>
                        <a:t>22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14796158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</a:rPr>
                        <a:t>Onbekend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</a:rPr>
                        <a:t>86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44090621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</a:rPr>
                        <a:t>TSO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</a:rPr>
                        <a:t>801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89164442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 dirty="0">
                          <a:effectLst/>
                        </a:rPr>
                        <a:t>Total</a:t>
                      </a:r>
                      <a:endParaRPr lang="nl-BE" sz="1400" b="1" i="0" u="none" strike="noStrike" dirty="0">
                        <a:solidFill>
                          <a:srgbClr val="31455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B4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</a:rPr>
                        <a:t>1 562</a:t>
                      </a:r>
                      <a:endParaRPr lang="nl-BE" sz="1400" b="1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B4D2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530948"/>
                  </a:ext>
                </a:extLst>
              </a:tr>
              <a:tr h="200025">
                <a:tc rowSpan="6"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</a:rPr>
                        <a:t>onderwijs: secundair onderwijs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</a:rPr>
                        <a:t>ASO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</a:rPr>
                        <a:t>492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16042600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</a:rPr>
                        <a:t>BSO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</a:rPr>
                        <a:t>235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0211485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</a:rPr>
                        <a:t>KSO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</a:rPr>
                        <a:t>41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68786094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</a:rPr>
                        <a:t>Onbekend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</a:rPr>
                        <a:t>192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01909714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</a:rPr>
                        <a:t>TSO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</a:rPr>
                        <a:t>885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75303205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 dirty="0">
                          <a:effectLst/>
                        </a:rPr>
                        <a:t>Total</a:t>
                      </a:r>
                      <a:endParaRPr lang="nl-BE" sz="1400" b="1" i="0" u="none" strike="noStrike" dirty="0">
                        <a:solidFill>
                          <a:srgbClr val="31455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B4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</a:rPr>
                        <a:t>1 845</a:t>
                      </a:r>
                      <a:endParaRPr lang="nl-BE" sz="1400" b="1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B4D2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189025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75AEDF82-DF1B-4248-B399-DFF11EC1C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Aantal inschrijvingen van generatiestudenten in 2018 naar diploma Secundair onderwijs</a:t>
            </a:r>
          </a:p>
        </p:txBody>
      </p:sp>
    </p:spTree>
    <p:extLst>
      <p:ext uri="{BB962C8B-B14F-4D97-AF65-F5344CB8AC3E}">
        <p14:creationId xmlns:p14="http://schemas.microsoft.com/office/powerpoint/2010/main" val="53969484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1E5B55EE-6531-42D6-AD27-6A580064C573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733009187"/>
              </p:ext>
            </p:extLst>
          </p:nvPr>
        </p:nvGraphicFramePr>
        <p:xfrm>
          <a:off x="2565400" y="2426017"/>
          <a:ext cx="7061200" cy="2005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7938">
                  <a:extLst>
                    <a:ext uri="{9D8B030D-6E8A-4147-A177-3AD203B41FA5}">
                      <a16:colId xmlns:a16="http://schemas.microsoft.com/office/drawing/2014/main" val="3893577544"/>
                    </a:ext>
                  </a:extLst>
                </a:gridCol>
                <a:gridCol w="2373833">
                  <a:extLst>
                    <a:ext uri="{9D8B030D-6E8A-4147-A177-3AD203B41FA5}">
                      <a16:colId xmlns:a16="http://schemas.microsoft.com/office/drawing/2014/main" val="3079842993"/>
                    </a:ext>
                  </a:extLst>
                </a:gridCol>
                <a:gridCol w="1269429">
                  <a:extLst>
                    <a:ext uri="{9D8B030D-6E8A-4147-A177-3AD203B41FA5}">
                      <a16:colId xmlns:a16="http://schemas.microsoft.com/office/drawing/2014/main" val="3002821670"/>
                    </a:ext>
                  </a:extLst>
                </a:gridCol>
              </a:tblGrid>
              <a:tr h="200025">
                <a:tc rowSpan="3"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 dirty="0">
                          <a:effectLst/>
                        </a:rPr>
                        <a:t>onderwijs: kleuteronderwijs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</a:rPr>
                        <a:t>Mannelijk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</a:rPr>
                        <a:t>50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41328780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</a:rPr>
                        <a:t>Vrouwelijk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</a:rPr>
                        <a:t>1 038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45207416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 dirty="0">
                          <a:effectLst/>
                        </a:rPr>
                        <a:t>Total</a:t>
                      </a:r>
                      <a:endParaRPr lang="nl-BE" sz="1400" b="1" i="0" u="none" strike="noStrike" dirty="0">
                        <a:solidFill>
                          <a:srgbClr val="31455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B4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</a:rPr>
                        <a:t>1 088</a:t>
                      </a:r>
                      <a:endParaRPr lang="nl-BE" sz="1400" b="1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B4D2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288165"/>
                  </a:ext>
                </a:extLst>
              </a:tr>
              <a:tr h="200025">
                <a:tc rowSpan="3"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</a:rPr>
                        <a:t>onderwijs: lager onderwijs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</a:rPr>
                        <a:t>Mannelijk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</a:rPr>
                        <a:t>307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82093314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</a:rPr>
                        <a:t>Vrouwelijk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</a:rPr>
                        <a:t>1 255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24529082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 dirty="0">
                          <a:effectLst/>
                        </a:rPr>
                        <a:t>Total</a:t>
                      </a:r>
                      <a:endParaRPr lang="nl-BE" sz="1400" b="1" i="0" u="none" strike="noStrike" dirty="0">
                        <a:solidFill>
                          <a:srgbClr val="31455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B4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</a:rPr>
                        <a:t>1 562</a:t>
                      </a:r>
                      <a:endParaRPr lang="nl-BE" sz="1400" b="1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B4D2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092342"/>
                  </a:ext>
                </a:extLst>
              </a:tr>
              <a:tr h="200025">
                <a:tc rowSpan="3"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</a:rPr>
                        <a:t>onderwijs: secundair onderwijs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</a:rPr>
                        <a:t>Mannelijk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</a:rPr>
                        <a:t>953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85084984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</a:rPr>
                        <a:t>Vrouwelijk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</a:rPr>
                        <a:t>892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49118666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 dirty="0">
                          <a:effectLst/>
                        </a:rPr>
                        <a:t>Total</a:t>
                      </a:r>
                      <a:endParaRPr lang="nl-BE" sz="1400" b="1" i="0" u="none" strike="noStrike" dirty="0">
                        <a:solidFill>
                          <a:srgbClr val="31455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B4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</a:rPr>
                        <a:t>1 845</a:t>
                      </a:r>
                      <a:endParaRPr lang="nl-BE" sz="1400" b="1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B4D2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809543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75AEDF82-DF1B-4248-B399-DFF11EC1C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Aantal inschrijvingen van generatiestudenten in 2018 naar geslacht</a:t>
            </a:r>
          </a:p>
        </p:txBody>
      </p:sp>
    </p:spTree>
    <p:extLst>
      <p:ext uri="{BB962C8B-B14F-4D97-AF65-F5344CB8AC3E}">
        <p14:creationId xmlns:p14="http://schemas.microsoft.com/office/powerpoint/2010/main" val="412880569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BCB4B63E-C5C4-4201-97F3-9BDC897CFEC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655943395"/>
              </p:ext>
            </p:extLst>
          </p:nvPr>
        </p:nvGraphicFramePr>
        <p:xfrm>
          <a:off x="417015" y="2367280"/>
          <a:ext cx="1135797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9580">
                  <a:extLst>
                    <a:ext uri="{9D8B030D-6E8A-4147-A177-3AD203B41FA5}">
                      <a16:colId xmlns:a16="http://schemas.microsoft.com/office/drawing/2014/main" val="2456819855"/>
                    </a:ext>
                  </a:extLst>
                </a:gridCol>
                <a:gridCol w="1673678">
                  <a:extLst>
                    <a:ext uri="{9D8B030D-6E8A-4147-A177-3AD203B41FA5}">
                      <a16:colId xmlns:a16="http://schemas.microsoft.com/office/drawing/2014/main" val="1296116474"/>
                    </a:ext>
                  </a:extLst>
                </a:gridCol>
                <a:gridCol w="1673678">
                  <a:extLst>
                    <a:ext uri="{9D8B030D-6E8A-4147-A177-3AD203B41FA5}">
                      <a16:colId xmlns:a16="http://schemas.microsoft.com/office/drawing/2014/main" val="3958467520"/>
                    </a:ext>
                  </a:extLst>
                </a:gridCol>
                <a:gridCol w="1673678">
                  <a:extLst>
                    <a:ext uri="{9D8B030D-6E8A-4147-A177-3AD203B41FA5}">
                      <a16:colId xmlns:a16="http://schemas.microsoft.com/office/drawing/2014/main" val="2929691661"/>
                    </a:ext>
                  </a:extLst>
                </a:gridCol>
                <a:gridCol w="1673678">
                  <a:extLst>
                    <a:ext uri="{9D8B030D-6E8A-4147-A177-3AD203B41FA5}">
                      <a16:colId xmlns:a16="http://schemas.microsoft.com/office/drawing/2014/main" val="1211804719"/>
                    </a:ext>
                  </a:extLst>
                </a:gridCol>
                <a:gridCol w="1673678">
                  <a:extLst>
                    <a:ext uri="{9D8B030D-6E8A-4147-A177-3AD203B41FA5}">
                      <a16:colId xmlns:a16="http://schemas.microsoft.com/office/drawing/2014/main" val="3032183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2014-2015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2015-2016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2016-2017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2017-2018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2018-2019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878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Onderwijs-kleuteronderwijs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1 011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1 048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908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861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777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Onderwijs-lager onderwijs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1 541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1 543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1 465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1 359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1 358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422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Onderwijs-secundair onderwijs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2 096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1 969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1 928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1 785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1 754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43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SLO na master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907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888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784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762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754777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8638B2FE-973B-43EF-8061-2D0A4DB71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Aantal diploma’s in de lerarenopleidingen in het hoger onderwijs in 2014-2015 t.e.m. 2019-2020</a:t>
            </a:r>
          </a:p>
        </p:txBody>
      </p:sp>
    </p:spTree>
    <p:extLst>
      <p:ext uri="{BB962C8B-B14F-4D97-AF65-F5344CB8AC3E}">
        <p14:creationId xmlns:p14="http://schemas.microsoft.com/office/powerpoint/2010/main" val="10658319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9597C13-405D-43AB-9F49-9BB734D22F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9566" y="1019175"/>
            <a:ext cx="11045735" cy="5495926"/>
          </a:xfrm>
        </p:spPr>
        <p:txBody>
          <a:bodyPr/>
          <a:lstStyle/>
          <a:p>
            <a:r>
              <a:rPr lang="nl-BE" i="1" dirty="0"/>
              <a:t>In het academiejaar 2019-2020 hebben 10843 studenten de instaptoetsen aangeklikt waarvan er 10773 de instaptoets hebben ingevuld, ongeveer 1276 meer dan in het academiejaar 2018-2019. Voor 4910 studenten (45,7%) vormt dit de eerste opleiding na het afronden van het secundair onderwijs. Naast deze generatiestudenten definiëren we ook twee groepen niet-generatiestudenten. Zowat 2686 studenten (25%) hebben al een opleiding geprobeerd, zonder deze af te werken. Iets meer dan dat, 3177 (29,6%), zijn studenten die met een ander diploma hoger onderwijs instromen in de lerarenopleiding. </a:t>
            </a:r>
            <a:endParaRPr lang="nl-BE" dirty="0"/>
          </a:p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E756154-8B19-483E-B1B3-8FED9E0F8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Instromers diploma hoger onderwijs</a:t>
            </a:r>
          </a:p>
        </p:txBody>
      </p:sp>
    </p:spTree>
    <p:extLst>
      <p:ext uri="{BB962C8B-B14F-4D97-AF65-F5344CB8AC3E}">
        <p14:creationId xmlns:p14="http://schemas.microsoft.com/office/powerpoint/2010/main" val="57751721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90B65B27-66BF-475E-8A85-D371340A510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656727217"/>
              </p:ext>
            </p:extLst>
          </p:nvPr>
        </p:nvGraphicFramePr>
        <p:xfrm>
          <a:off x="269242" y="1896946"/>
          <a:ext cx="11653515" cy="30641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7117">
                  <a:extLst>
                    <a:ext uri="{9D8B030D-6E8A-4147-A177-3AD203B41FA5}">
                      <a16:colId xmlns:a16="http://schemas.microsoft.com/office/drawing/2014/main" val="935054729"/>
                    </a:ext>
                  </a:extLst>
                </a:gridCol>
                <a:gridCol w="1099149">
                  <a:extLst>
                    <a:ext uri="{9D8B030D-6E8A-4147-A177-3AD203B41FA5}">
                      <a16:colId xmlns:a16="http://schemas.microsoft.com/office/drawing/2014/main" val="2023572443"/>
                    </a:ext>
                  </a:extLst>
                </a:gridCol>
                <a:gridCol w="735342">
                  <a:extLst>
                    <a:ext uri="{9D8B030D-6E8A-4147-A177-3AD203B41FA5}">
                      <a16:colId xmlns:a16="http://schemas.microsoft.com/office/drawing/2014/main" val="733847092"/>
                    </a:ext>
                  </a:extLst>
                </a:gridCol>
                <a:gridCol w="734031">
                  <a:extLst>
                    <a:ext uri="{9D8B030D-6E8A-4147-A177-3AD203B41FA5}">
                      <a16:colId xmlns:a16="http://schemas.microsoft.com/office/drawing/2014/main" val="4068159570"/>
                    </a:ext>
                  </a:extLst>
                </a:gridCol>
                <a:gridCol w="867489">
                  <a:extLst>
                    <a:ext uri="{9D8B030D-6E8A-4147-A177-3AD203B41FA5}">
                      <a16:colId xmlns:a16="http://schemas.microsoft.com/office/drawing/2014/main" val="3005418945"/>
                    </a:ext>
                  </a:extLst>
                </a:gridCol>
                <a:gridCol w="725689">
                  <a:extLst>
                    <a:ext uri="{9D8B030D-6E8A-4147-A177-3AD203B41FA5}">
                      <a16:colId xmlns:a16="http://schemas.microsoft.com/office/drawing/2014/main" val="2225910536"/>
                    </a:ext>
                  </a:extLst>
                </a:gridCol>
                <a:gridCol w="608911">
                  <a:extLst>
                    <a:ext uri="{9D8B030D-6E8A-4147-A177-3AD203B41FA5}">
                      <a16:colId xmlns:a16="http://schemas.microsoft.com/office/drawing/2014/main" val="373951589"/>
                    </a:ext>
                  </a:extLst>
                </a:gridCol>
                <a:gridCol w="700665">
                  <a:extLst>
                    <a:ext uri="{9D8B030D-6E8A-4147-A177-3AD203B41FA5}">
                      <a16:colId xmlns:a16="http://schemas.microsoft.com/office/drawing/2014/main" val="3574425724"/>
                    </a:ext>
                  </a:extLst>
                </a:gridCol>
                <a:gridCol w="642278">
                  <a:extLst>
                    <a:ext uri="{9D8B030D-6E8A-4147-A177-3AD203B41FA5}">
                      <a16:colId xmlns:a16="http://schemas.microsoft.com/office/drawing/2014/main" val="886272314"/>
                    </a:ext>
                  </a:extLst>
                </a:gridCol>
                <a:gridCol w="650617">
                  <a:extLst>
                    <a:ext uri="{9D8B030D-6E8A-4147-A177-3AD203B41FA5}">
                      <a16:colId xmlns:a16="http://schemas.microsoft.com/office/drawing/2014/main" val="1684052073"/>
                    </a:ext>
                  </a:extLst>
                </a:gridCol>
                <a:gridCol w="658958">
                  <a:extLst>
                    <a:ext uri="{9D8B030D-6E8A-4147-A177-3AD203B41FA5}">
                      <a16:colId xmlns:a16="http://schemas.microsoft.com/office/drawing/2014/main" val="2033938757"/>
                    </a:ext>
                  </a:extLst>
                </a:gridCol>
                <a:gridCol w="1043269">
                  <a:extLst>
                    <a:ext uri="{9D8B030D-6E8A-4147-A177-3AD203B41FA5}">
                      <a16:colId xmlns:a16="http://schemas.microsoft.com/office/drawing/2014/main" val="2128356289"/>
                    </a:ext>
                  </a:extLst>
                </a:gridCol>
              </a:tblGrid>
              <a:tr h="697401">
                <a:tc>
                  <a:txBody>
                    <a:bodyPr/>
                    <a:lstStyle/>
                    <a:p>
                      <a:pPr algn="l" fontAlgn="b"/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 dirty="0">
                          <a:effectLst/>
                          <a:latin typeface="+mn-lt"/>
                        </a:rPr>
                        <a:t>Gemiddeld </a:t>
                      </a:r>
                      <a:r>
                        <a:rPr lang="nl-BE" sz="1400" u="none" strike="noStrike" dirty="0" err="1">
                          <a:effectLst/>
                          <a:latin typeface="+mn-lt"/>
                        </a:rPr>
                        <a:t>Studie-rendement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 dirty="0">
                          <a:effectLst/>
                          <a:latin typeface="+mn-lt"/>
                        </a:rPr>
                        <a:t>SR 0-10%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SR 11-20%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 dirty="0">
                          <a:effectLst/>
                          <a:latin typeface="+mn-lt"/>
                        </a:rPr>
                        <a:t>SR 21-30%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SR 31-40%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SR 41-50%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SR 51-60%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SR 61-70%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SR 71-80%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 dirty="0">
                          <a:effectLst/>
                          <a:latin typeface="+mn-lt"/>
                        </a:rPr>
                        <a:t>SR 81-90%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SR 91-100%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extLst>
                  <a:ext uri="{0D108BD9-81ED-4DB2-BD59-A6C34878D82A}">
                    <a16:rowId xmlns:a16="http://schemas.microsoft.com/office/drawing/2014/main" val="3458661941"/>
                  </a:ext>
                </a:extLst>
              </a:tr>
              <a:tr h="238472"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ingenieurswetenschappen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69,74%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55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67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54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41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37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52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52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39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88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379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extLst>
                  <a:ext uri="{0D108BD9-81ED-4DB2-BD59-A6C34878D82A}">
                    <a16:rowId xmlns:a16="http://schemas.microsoft.com/office/drawing/2014/main" val="4104247734"/>
                  </a:ext>
                </a:extLst>
              </a:tr>
              <a:tr h="238472"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ingenieurswetenschappen: architectuur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68,29%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17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13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11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11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17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21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15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18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23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91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extLst>
                  <a:ext uri="{0D108BD9-81ED-4DB2-BD59-A6C34878D82A}">
                    <a16:rowId xmlns:a16="http://schemas.microsoft.com/office/drawing/2014/main" val="2566801337"/>
                  </a:ext>
                </a:extLst>
              </a:tr>
              <a:tr h="467937"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ingenieurswetenschappen: computerwetenschappen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42,50%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*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*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*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*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*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*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  <a:latin typeface="+mn-lt"/>
                        </a:rPr>
                        <a:t>*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*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*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*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extLst>
                  <a:ext uri="{0D108BD9-81ED-4DB2-BD59-A6C34878D82A}">
                    <a16:rowId xmlns:a16="http://schemas.microsoft.com/office/drawing/2014/main" val="3509527437"/>
                  </a:ext>
                </a:extLst>
              </a:tr>
              <a:tr h="467937"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ingenieurswetenschappen: elektrotechniek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56,00%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*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*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*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*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*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*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*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*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*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*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extLst>
                  <a:ext uri="{0D108BD9-81ED-4DB2-BD59-A6C34878D82A}">
                    <a16:rowId xmlns:a16="http://schemas.microsoft.com/office/drawing/2014/main" val="1178730565"/>
                  </a:ext>
                </a:extLst>
              </a:tr>
              <a:tr h="238472"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onderwijs: kleuteronderwijs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63,77%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159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72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47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46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47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41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38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53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96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414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extLst>
                  <a:ext uri="{0D108BD9-81ED-4DB2-BD59-A6C34878D82A}">
                    <a16:rowId xmlns:a16="http://schemas.microsoft.com/office/drawing/2014/main" val="2749847060"/>
                  </a:ext>
                </a:extLst>
              </a:tr>
              <a:tr h="238472"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onderwijs: lager onderwijs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64,35%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194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77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70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78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84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80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74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133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171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504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extLst>
                  <a:ext uri="{0D108BD9-81ED-4DB2-BD59-A6C34878D82A}">
                    <a16:rowId xmlns:a16="http://schemas.microsoft.com/office/drawing/2014/main" val="3438989026"/>
                  </a:ext>
                </a:extLst>
              </a:tr>
              <a:tr h="238472"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onderwijs: secundair onderwijs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55,74%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380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114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100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73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75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83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112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130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152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500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/>
                </a:tc>
                <a:extLst>
                  <a:ext uri="{0D108BD9-81ED-4DB2-BD59-A6C34878D82A}">
                    <a16:rowId xmlns:a16="http://schemas.microsoft.com/office/drawing/2014/main" val="3801714349"/>
                  </a:ext>
                </a:extLst>
              </a:tr>
              <a:tr h="238472"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nl-BE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>
                    <a:solidFill>
                      <a:srgbClr val="B4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  <a:latin typeface="+mn-lt"/>
                        </a:rPr>
                        <a:t>62,49%</a:t>
                      </a:r>
                      <a:endParaRPr lang="nl-BE" sz="1400" b="1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>
                    <a:solidFill>
                      <a:srgbClr val="B4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  <a:latin typeface="+mn-lt"/>
                        </a:rPr>
                        <a:t>805</a:t>
                      </a:r>
                      <a:endParaRPr lang="nl-BE" sz="1400" b="1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>
                    <a:solidFill>
                      <a:srgbClr val="B4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  <a:latin typeface="+mn-lt"/>
                        </a:rPr>
                        <a:t>343</a:t>
                      </a:r>
                      <a:endParaRPr lang="nl-BE" sz="1400" b="1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>
                    <a:solidFill>
                      <a:srgbClr val="B4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  <a:latin typeface="+mn-lt"/>
                        </a:rPr>
                        <a:t>283</a:t>
                      </a:r>
                      <a:endParaRPr lang="nl-BE" sz="1400" b="1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>
                    <a:solidFill>
                      <a:srgbClr val="B4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  <a:latin typeface="+mn-lt"/>
                        </a:rPr>
                        <a:t>249</a:t>
                      </a:r>
                      <a:endParaRPr lang="nl-BE" sz="1400" b="1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>
                    <a:solidFill>
                      <a:srgbClr val="B4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  <a:latin typeface="+mn-lt"/>
                        </a:rPr>
                        <a:t>260</a:t>
                      </a:r>
                      <a:endParaRPr lang="nl-BE" sz="1400" b="1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>
                    <a:solidFill>
                      <a:srgbClr val="B4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  <a:latin typeface="+mn-lt"/>
                        </a:rPr>
                        <a:t>278</a:t>
                      </a:r>
                      <a:endParaRPr lang="nl-BE" sz="1400" b="1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>
                    <a:solidFill>
                      <a:srgbClr val="B4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  <a:latin typeface="+mn-lt"/>
                        </a:rPr>
                        <a:t>292</a:t>
                      </a:r>
                      <a:endParaRPr lang="nl-BE" sz="1400" b="1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>
                    <a:solidFill>
                      <a:srgbClr val="B4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  <a:latin typeface="+mn-lt"/>
                        </a:rPr>
                        <a:t>373</a:t>
                      </a:r>
                      <a:endParaRPr lang="nl-BE" sz="1400" b="1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>
                    <a:solidFill>
                      <a:srgbClr val="B4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  <a:latin typeface="+mn-lt"/>
                        </a:rPr>
                        <a:t>530</a:t>
                      </a:r>
                      <a:endParaRPr lang="nl-BE" sz="1400" b="1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>
                    <a:solidFill>
                      <a:srgbClr val="B4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  <a:latin typeface="+mn-lt"/>
                        </a:rPr>
                        <a:t>1 888</a:t>
                      </a:r>
                      <a:endParaRPr lang="nl-BE" sz="1400" b="1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376" marR="8376" marT="8376" marB="0">
                    <a:solidFill>
                      <a:srgbClr val="B4D2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947601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75AEDF82-DF1B-4248-B399-DFF11EC1C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Studierendement van generatiestudenten in academiejaar 2018</a:t>
            </a:r>
          </a:p>
        </p:txBody>
      </p:sp>
    </p:spTree>
    <p:extLst>
      <p:ext uri="{BB962C8B-B14F-4D97-AF65-F5344CB8AC3E}">
        <p14:creationId xmlns:p14="http://schemas.microsoft.com/office/powerpoint/2010/main" val="153440396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F080C9F7-19D8-48EC-9DA0-02BDB0B04F6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388852183"/>
              </p:ext>
            </p:extLst>
          </p:nvPr>
        </p:nvGraphicFramePr>
        <p:xfrm>
          <a:off x="238126" y="1444680"/>
          <a:ext cx="11715748" cy="396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2558">
                  <a:extLst>
                    <a:ext uri="{9D8B030D-6E8A-4147-A177-3AD203B41FA5}">
                      <a16:colId xmlns:a16="http://schemas.microsoft.com/office/drawing/2014/main" val="2914459285"/>
                    </a:ext>
                  </a:extLst>
                </a:gridCol>
                <a:gridCol w="1394987">
                  <a:extLst>
                    <a:ext uri="{9D8B030D-6E8A-4147-A177-3AD203B41FA5}">
                      <a16:colId xmlns:a16="http://schemas.microsoft.com/office/drawing/2014/main" val="1484025841"/>
                    </a:ext>
                  </a:extLst>
                </a:gridCol>
                <a:gridCol w="921806">
                  <a:extLst>
                    <a:ext uri="{9D8B030D-6E8A-4147-A177-3AD203B41FA5}">
                      <a16:colId xmlns:a16="http://schemas.microsoft.com/office/drawing/2014/main" val="1731888078"/>
                    </a:ext>
                  </a:extLst>
                </a:gridCol>
                <a:gridCol w="654341">
                  <a:extLst>
                    <a:ext uri="{9D8B030D-6E8A-4147-A177-3AD203B41FA5}">
                      <a16:colId xmlns:a16="http://schemas.microsoft.com/office/drawing/2014/main" val="705290017"/>
                    </a:ext>
                  </a:extLst>
                </a:gridCol>
                <a:gridCol w="687898">
                  <a:extLst>
                    <a:ext uri="{9D8B030D-6E8A-4147-A177-3AD203B41FA5}">
                      <a16:colId xmlns:a16="http://schemas.microsoft.com/office/drawing/2014/main" val="3228204650"/>
                    </a:ext>
                  </a:extLst>
                </a:gridCol>
                <a:gridCol w="629174">
                  <a:extLst>
                    <a:ext uri="{9D8B030D-6E8A-4147-A177-3AD203B41FA5}">
                      <a16:colId xmlns:a16="http://schemas.microsoft.com/office/drawing/2014/main" val="4158241968"/>
                    </a:ext>
                  </a:extLst>
                </a:gridCol>
                <a:gridCol w="612396">
                  <a:extLst>
                    <a:ext uri="{9D8B030D-6E8A-4147-A177-3AD203B41FA5}">
                      <a16:colId xmlns:a16="http://schemas.microsoft.com/office/drawing/2014/main" val="3770879972"/>
                    </a:ext>
                  </a:extLst>
                </a:gridCol>
                <a:gridCol w="620785">
                  <a:extLst>
                    <a:ext uri="{9D8B030D-6E8A-4147-A177-3AD203B41FA5}">
                      <a16:colId xmlns:a16="http://schemas.microsoft.com/office/drawing/2014/main" val="3827691665"/>
                    </a:ext>
                  </a:extLst>
                </a:gridCol>
                <a:gridCol w="629175">
                  <a:extLst>
                    <a:ext uri="{9D8B030D-6E8A-4147-A177-3AD203B41FA5}">
                      <a16:colId xmlns:a16="http://schemas.microsoft.com/office/drawing/2014/main" val="3329013494"/>
                    </a:ext>
                  </a:extLst>
                </a:gridCol>
                <a:gridCol w="612396">
                  <a:extLst>
                    <a:ext uri="{9D8B030D-6E8A-4147-A177-3AD203B41FA5}">
                      <a16:colId xmlns:a16="http://schemas.microsoft.com/office/drawing/2014/main" val="2521920910"/>
                    </a:ext>
                  </a:extLst>
                </a:gridCol>
                <a:gridCol w="595618">
                  <a:extLst>
                    <a:ext uri="{9D8B030D-6E8A-4147-A177-3AD203B41FA5}">
                      <a16:colId xmlns:a16="http://schemas.microsoft.com/office/drawing/2014/main" val="3736163249"/>
                    </a:ext>
                  </a:extLst>
                </a:gridCol>
                <a:gridCol w="578841">
                  <a:extLst>
                    <a:ext uri="{9D8B030D-6E8A-4147-A177-3AD203B41FA5}">
                      <a16:colId xmlns:a16="http://schemas.microsoft.com/office/drawing/2014/main" val="3446691221"/>
                    </a:ext>
                  </a:extLst>
                </a:gridCol>
                <a:gridCol w="715773">
                  <a:extLst>
                    <a:ext uri="{9D8B030D-6E8A-4147-A177-3AD203B41FA5}">
                      <a16:colId xmlns:a16="http://schemas.microsoft.com/office/drawing/2014/main" val="2820298815"/>
                    </a:ext>
                  </a:extLst>
                </a:gridCol>
              </a:tblGrid>
              <a:tr h="264325">
                <a:tc gridSpan="2">
                  <a:txBody>
                    <a:bodyPr/>
                    <a:lstStyle/>
                    <a:p>
                      <a:pPr algn="l" fontAlgn="b"/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 anchor="b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 dirty="0">
                          <a:effectLst/>
                          <a:latin typeface="+mn-lt"/>
                        </a:rPr>
                        <a:t>Gemiddeld </a:t>
                      </a:r>
                      <a:r>
                        <a:rPr lang="nl-BE" sz="1400" u="none" strike="noStrike" dirty="0" err="1">
                          <a:effectLst/>
                          <a:latin typeface="+mn-lt"/>
                        </a:rPr>
                        <a:t>Studie-rendement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 dirty="0">
                          <a:effectLst/>
                          <a:latin typeface="+mn-lt"/>
                        </a:rPr>
                        <a:t>SR 0-10%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 dirty="0">
                          <a:effectLst/>
                          <a:latin typeface="+mn-lt"/>
                        </a:rPr>
                        <a:t>SR 11-20%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 dirty="0">
                          <a:effectLst/>
                          <a:latin typeface="+mn-lt"/>
                        </a:rPr>
                        <a:t>SR 21-30%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SR 31-40%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SR 41-50%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SR 51-60%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SR 61-70%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SR 71-80%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SR 81-90%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SR 91-100%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extLst>
                  <a:ext uri="{0D108BD9-81ED-4DB2-BD59-A6C34878D82A}">
                    <a16:rowId xmlns:a16="http://schemas.microsoft.com/office/drawing/2014/main" val="2017496940"/>
                  </a:ext>
                </a:extLst>
              </a:tr>
              <a:tr h="168207">
                <a:tc rowSpan="5"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onderwijs: kleuteronderwijs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ASO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83,98%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10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4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2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3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4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9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83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extLst>
                  <a:ext uri="{0D108BD9-81ED-4DB2-BD59-A6C34878D82A}">
                    <a16:rowId xmlns:a16="http://schemas.microsoft.com/office/drawing/2014/main" val="3829949979"/>
                  </a:ext>
                </a:extLst>
              </a:tr>
              <a:tr h="168207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BSO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46,16%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92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41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  <a:latin typeface="+mn-lt"/>
                        </a:rPr>
                        <a:t>18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16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18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18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13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16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19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81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extLst>
                  <a:ext uri="{0D108BD9-81ED-4DB2-BD59-A6C34878D82A}">
                    <a16:rowId xmlns:a16="http://schemas.microsoft.com/office/drawing/2014/main" val="2443598390"/>
                  </a:ext>
                </a:extLst>
              </a:tr>
              <a:tr h="168207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KSO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68,13%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2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2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  <a:latin typeface="+mn-lt"/>
                        </a:rPr>
                        <a:t>0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2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0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3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2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2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9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extLst>
                  <a:ext uri="{0D108BD9-81ED-4DB2-BD59-A6C34878D82A}">
                    <a16:rowId xmlns:a16="http://schemas.microsoft.com/office/drawing/2014/main" val="196078003"/>
                  </a:ext>
                </a:extLst>
              </a:tr>
              <a:tr h="168207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Onbekend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58,87%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13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6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2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3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3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2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7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22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extLst>
                  <a:ext uri="{0D108BD9-81ED-4DB2-BD59-A6C34878D82A}">
                    <a16:rowId xmlns:a16="http://schemas.microsoft.com/office/drawing/2014/main" val="1121438635"/>
                  </a:ext>
                </a:extLst>
              </a:tr>
              <a:tr h="168207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TSO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71,37%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42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22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26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24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  <a:latin typeface="+mn-lt"/>
                        </a:rPr>
                        <a:t>22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  <a:latin typeface="+mn-lt"/>
                        </a:rPr>
                        <a:t>21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  <a:latin typeface="+mn-lt"/>
                        </a:rPr>
                        <a:t>16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  <a:latin typeface="+mn-lt"/>
                        </a:rPr>
                        <a:t>29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59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219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extLst>
                  <a:ext uri="{0D108BD9-81ED-4DB2-BD59-A6C34878D82A}">
                    <a16:rowId xmlns:a16="http://schemas.microsoft.com/office/drawing/2014/main" val="3831193041"/>
                  </a:ext>
                </a:extLst>
              </a:tr>
              <a:tr h="168207">
                <a:tc rowSpan="5"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onderwijs: lager onderwijs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ASO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81,37%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21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13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6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15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27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22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19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  <a:latin typeface="+mn-lt"/>
                        </a:rPr>
                        <a:t>44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63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294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extLst>
                  <a:ext uri="{0D108BD9-81ED-4DB2-BD59-A6C34878D82A}">
                    <a16:rowId xmlns:a16="http://schemas.microsoft.com/office/drawing/2014/main" val="2463140074"/>
                  </a:ext>
                </a:extLst>
              </a:tr>
              <a:tr h="168207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BSO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20,30%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46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12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8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3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3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3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5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3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2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extLst>
                  <a:ext uri="{0D108BD9-81ED-4DB2-BD59-A6C34878D82A}">
                    <a16:rowId xmlns:a16="http://schemas.microsoft.com/office/drawing/2014/main" val="2883809952"/>
                  </a:ext>
                </a:extLst>
              </a:tr>
              <a:tr h="168207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KSO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50,64%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7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0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2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0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  <a:latin typeface="+mn-lt"/>
                        </a:rPr>
                        <a:t>4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5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extLst>
                  <a:ext uri="{0D108BD9-81ED-4DB2-BD59-A6C34878D82A}">
                    <a16:rowId xmlns:a16="http://schemas.microsoft.com/office/drawing/2014/main" val="1108001845"/>
                  </a:ext>
                </a:extLst>
              </a:tr>
              <a:tr h="168207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Onbekend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50,33%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23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2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4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7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4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3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4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  <a:latin typeface="+mn-lt"/>
                        </a:rPr>
                        <a:t>3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24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extLst>
                  <a:ext uri="{0D108BD9-81ED-4DB2-BD59-A6C34878D82A}">
                    <a16:rowId xmlns:a16="http://schemas.microsoft.com/office/drawing/2014/main" val="3450402654"/>
                  </a:ext>
                </a:extLst>
              </a:tr>
              <a:tr h="168207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TSO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59,36%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97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50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51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52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48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54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46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78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  <a:latin typeface="+mn-lt"/>
                        </a:rPr>
                        <a:t>102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180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extLst>
                  <a:ext uri="{0D108BD9-81ED-4DB2-BD59-A6C34878D82A}">
                    <a16:rowId xmlns:a16="http://schemas.microsoft.com/office/drawing/2014/main" val="4241565777"/>
                  </a:ext>
                </a:extLst>
              </a:tr>
              <a:tr h="168207">
                <a:tc rowSpan="5"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onderwijs: secundair onderwijs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ASO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75,01%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39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13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12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19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15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22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34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42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  <a:latin typeface="+mn-lt"/>
                        </a:rPr>
                        <a:t>50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227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extLst>
                  <a:ext uri="{0D108BD9-81ED-4DB2-BD59-A6C34878D82A}">
                    <a16:rowId xmlns:a16="http://schemas.microsoft.com/office/drawing/2014/main" val="872690626"/>
                  </a:ext>
                </a:extLst>
              </a:tr>
              <a:tr h="168207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BSO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27,46%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100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29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14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7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12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9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7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10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  <a:latin typeface="+mn-lt"/>
                        </a:rPr>
                        <a:t>11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14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extLst>
                  <a:ext uri="{0D108BD9-81ED-4DB2-BD59-A6C34878D82A}">
                    <a16:rowId xmlns:a16="http://schemas.microsoft.com/office/drawing/2014/main" val="2229985561"/>
                  </a:ext>
                </a:extLst>
              </a:tr>
              <a:tr h="168207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KSO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58,39%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6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3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3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2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2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2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2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2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  <a:latin typeface="+mn-lt"/>
                        </a:rPr>
                        <a:t>4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12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extLst>
                  <a:ext uri="{0D108BD9-81ED-4DB2-BD59-A6C34878D82A}">
                    <a16:rowId xmlns:a16="http://schemas.microsoft.com/office/drawing/2014/main" val="2801937969"/>
                  </a:ext>
                </a:extLst>
              </a:tr>
              <a:tr h="168207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Onbekend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43,47%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60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14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10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7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11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5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4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6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  <a:latin typeface="+mn-lt"/>
                        </a:rPr>
                        <a:t>12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  <a:latin typeface="+mn-lt"/>
                        </a:rPr>
                        <a:t>40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extLst>
                  <a:ext uri="{0D108BD9-81ED-4DB2-BD59-A6C34878D82A}">
                    <a16:rowId xmlns:a16="http://schemas.microsoft.com/office/drawing/2014/main" val="2702747661"/>
                  </a:ext>
                </a:extLst>
              </a:tr>
              <a:tr h="168207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TSO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54,38%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175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55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61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38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35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45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65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70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>
                          <a:effectLst/>
                          <a:latin typeface="+mn-lt"/>
                        </a:rPr>
                        <a:t>75</a:t>
                      </a:r>
                      <a:endParaRPr lang="nl-BE" sz="1400" b="0" i="0" u="none" strike="noStrike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400" u="none" strike="noStrike" dirty="0">
                          <a:effectLst/>
                          <a:latin typeface="+mn-lt"/>
                        </a:rPr>
                        <a:t>207</a:t>
                      </a:r>
                      <a:endParaRPr lang="nl-BE" sz="14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010" marR="8010" marT="8010" marB="0"/>
                </a:tc>
                <a:extLst>
                  <a:ext uri="{0D108BD9-81ED-4DB2-BD59-A6C34878D82A}">
                    <a16:rowId xmlns:a16="http://schemas.microsoft.com/office/drawing/2014/main" val="660609691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75AEDF82-DF1B-4248-B399-DFF11EC1C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Studierendement in academiejaar opgesplitst naar onderwijsvorm SO</a:t>
            </a:r>
          </a:p>
        </p:txBody>
      </p:sp>
    </p:spTree>
    <p:extLst>
      <p:ext uri="{BB962C8B-B14F-4D97-AF65-F5344CB8AC3E}">
        <p14:creationId xmlns:p14="http://schemas.microsoft.com/office/powerpoint/2010/main" val="83008059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FB3B65B-5CE1-469F-B2B9-7BC05C9E60D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970372" y="1080393"/>
            <a:ext cx="6251255" cy="5495925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5AEDF82-DF1B-4248-B399-DFF11EC1C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LIO-trajecten</a:t>
            </a:r>
          </a:p>
        </p:txBody>
      </p:sp>
    </p:spTree>
    <p:extLst>
      <p:ext uri="{BB962C8B-B14F-4D97-AF65-F5344CB8AC3E}">
        <p14:creationId xmlns:p14="http://schemas.microsoft.com/office/powerpoint/2010/main" val="279329204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 descr="Afbeelding met tekst, binnen, persoon, plafond&#10;&#10;Automatisch gegenereerde beschrijving">
            <a:extLst>
              <a:ext uri="{FF2B5EF4-FFF2-40B4-BE49-F238E27FC236}">
                <a16:creationId xmlns:a16="http://schemas.microsoft.com/office/drawing/2014/main" id="{7C0CB597-9C9E-4D7A-813B-B5D87745D40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2" r="26342"/>
          <a:stretch>
            <a:fillRect/>
          </a:stretch>
        </p:blipFill>
        <p:spPr/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3107817-00D3-4D31-997D-1A72941DB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Hoe evolueert de arbeidsmarkt voor leraars?</a:t>
            </a:r>
            <a:br>
              <a:rPr lang="nl-BE" dirty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8514653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6E742F6-345A-4C62-8226-1639811BB6C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1850991" y="1266842"/>
            <a:ext cx="8490017" cy="4900278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EE19804C-CB3D-46CA-9BA9-D8B0330E8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Aanwervingsbehoefte (instroom + opdrachtuitbreiding) 2011-2028</a:t>
            </a:r>
          </a:p>
        </p:txBody>
      </p:sp>
    </p:spTree>
    <p:extLst>
      <p:ext uri="{BB962C8B-B14F-4D97-AF65-F5344CB8AC3E}">
        <p14:creationId xmlns:p14="http://schemas.microsoft.com/office/powerpoint/2010/main" val="396684407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0E84161-5B80-422A-800B-7427C1CEACB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966593" y="2867305"/>
            <a:ext cx="5014914" cy="1928813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EE19804C-CB3D-46CA-9BA9-D8B0330E8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Spanningsratio’s Vlaanderen en Brussel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8798939-B454-4BEE-9E43-B3A34949C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257" y="2386292"/>
            <a:ext cx="4834501" cy="290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1477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EAE15D94-C74B-437B-AF19-90C72019F9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r="19005"/>
          <a:stretch>
            <a:fillRect/>
          </a:stretch>
        </p:blipFill>
        <p:spPr/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64A491C-CAA5-4A16-B5AB-40C26D4781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83968" y="547688"/>
            <a:ext cx="6560636" cy="5762625"/>
          </a:xfrm>
        </p:spPr>
        <p:txBody>
          <a:bodyPr/>
          <a:lstStyle/>
          <a:p>
            <a:r>
              <a:rPr lang="nl-BE" dirty="0"/>
              <a:t>Hoe kan je leraar worden? </a:t>
            </a:r>
          </a:p>
          <a:p>
            <a:r>
              <a:rPr lang="nl-BE" dirty="0"/>
              <a:t>Wie zit er in de lerarenopleidingen?</a:t>
            </a:r>
          </a:p>
          <a:p>
            <a:pPr>
              <a:lnSpc>
                <a:spcPct val="100000"/>
              </a:lnSpc>
            </a:pPr>
            <a:r>
              <a:rPr lang="nl-BE" dirty="0"/>
              <a:t>Hoe evolueert de arbeidsmarkt voor leraars?</a:t>
            </a:r>
          </a:p>
          <a:p>
            <a:r>
              <a:rPr lang="nl-BE" dirty="0"/>
              <a:t>Wat met de instaptoets? </a:t>
            </a:r>
          </a:p>
          <a:p>
            <a:r>
              <a:rPr lang="nl-BE" dirty="0"/>
              <a:t>Een uitsmijter: de financiering</a:t>
            </a:r>
          </a:p>
        </p:txBody>
      </p:sp>
    </p:spTree>
    <p:extLst>
      <p:ext uri="{BB962C8B-B14F-4D97-AF65-F5344CB8AC3E}">
        <p14:creationId xmlns:p14="http://schemas.microsoft.com/office/powerpoint/2010/main" val="65228722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E6A48B1E-9311-4E84-85E5-4208EF11C18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2" r="22292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E0BD0E22-1F61-4BF2-9099-82102F15A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instaptoets</a:t>
            </a:r>
          </a:p>
        </p:txBody>
      </p:sp>
    </p:spTree>
    <p:extLst>
      <p:ext uri="{BB962C8B-B14F-4D97-AF65-F5344CB8AC3E}">
        <p14:creationId xmlns:p14="http://schemas.microsoft.com/office/powerpoint/2010/main" val="225996384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D58079B-3996-4B87-8998-430C42C252D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9565" y="1019175"/>
            <a:ext cx="11045735" cy="549592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endParaRPr lang="nl-BE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nl-BE" dirty="0"/>
          </a:p>
          <a:p>
            <a:pPr>
              <a:spcAft>
                <a:spcPts val="0"/>
              </a:spcAft>
            </a:pPr>
            <a:r>
              <a:rPr lang="nl-BE" dirty="0"/>
              <a:t>Iedereen die een educatieve bachelor kleuter/lager SO wil starten </a:t>
            </a:r>
          </a:p>
          <a:p>
            <a:pPr>
              <a:spcAft>
                <a:spcPts val="0"/>
              </a:spcAft>
            </a:pPr>
            <a:r>
              <a:rPr lang="nl-BE" dirty="0"/>
              <a:t>Digitaal, 1 jaar geldig </a:t>
            </a:r>
          </a:p>
          <a:p>
            <a:pPr>
              <a:spcAft>
                <a:spcPts val="0"/>
              </a:spcAft>
            </a:pPr>
            <a:endParaRPr lang="nl-BE" dirty="0"/>
          </a:p>
          <a:p>
            <a:pPr>
              <a:spcAft>
                <a:spcPts val="0"/>
              </a:spcAft>
            </a:pPr>
            <a:r>
              <a:rPr lang="nl-BE" dirty="0"/>
              <a:t>Inhoud toets: </a:t>
            </a:r>
          </a:p>
          <a:p>
            <a:pPr>
              <a:spcAft>
                <a:spcPts val="0"/>
              </a:spcAft>
            </a:pPr>
            <a:endParaRPr lang="nl-BE" dirty="0"/>
          </a:p>
          <a:p>
            <a:pPr>
              <a:spcAft>
                <a:spcPts val="0"/>
              </a:spcAft>
            </a:pPr>
            <a:r>
              <a:rPr lang="nl-BE" u="sng" dirty="0"/>
              <a:t>Kleuteronderwijs</a:t>
            </a:r>
            <a:r>
              <a:rPr lang="nl-BE" dirty="0"/>
              <a:t>: </a:t>
            </a:r>
          </a:p>
          <a:p>
            <a:pPr>
              <a:spcAft>
                <a:spcPts val="0"/>
              </a:spcAft>
            </a:pPr>
            <a:r>
              <a:rPr lang="nl-BE" dirty="0"/>
              <a:t>Nederlands (60 min)</a:t>
            </a:r>
          </a:p>
          <a:p>
            <a:pPr>
              <a:spcAft>
                <a:spcPts val="0"/>
              </a:spcAft>
            </a:pPr>
            <a:r>
              <a:rPr lang="nl-BE" dirty="0"/>
              <a:t>Studievaardigheden- en motivatietest (15 min)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DF8BA3C-8072-45D3-8AA2-F0BCC09A4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is de instaptoets?</a:t>
            </a:r>
          </a:p>
        </p:txBody>
      </p:sp>
    </p:spTree>
    <p:extLst>
      <p:ext uri="{BB962C8B-B14F-4D97-AF65-F5344CB8AC3E}">
        <p14:creationId xmlns:p14="http://schemas.microsoft.com/office/powerpoint/2010/main" val="106692936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D58079B-3996-4B87-8998-430C42C252D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31817" y="1019175"/>
            <a:ext cx="10993483" cy="549592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endParaRPr lang="nl-BE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nl-BE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nl-BE" u="sng" dirty="0"/>
              <a:t>Lager onderwijs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nl-BE" dirty="0"/>
              <a:t>Nederlands (60 min)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nl-BE" dirty="0"/>
              <a:t>Studievaardigheden- en motivatietest (15 min)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nl-BE" dirty="0"/>
              <a:t>Frans (90 min)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nl-BE" dirty="0"/>
              <a:t>Wiskunde (45 min)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nl-BE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nl-BE" u="sng" dirty="0"/>
              <a:t>Secundair onderwijs</a:t>
            </a:r>
            <a:endParaRPr lang="nl-BE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nl-BE" dirty="0"/>
              <a:t>Nederlands (60 min)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nl-BE" dirty="0"/>
              <a:t>Studievaardigheden- en motivatietest (15 min)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DF8BA3C-8072-45D3-8AA2-F0BCC09A4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is de instaptoets?</a:t>
            </a:r>
          </a:p>
        </p:txBody>
      </p:sp>
    </p:spTree>
    <p:extLst>
      <p:ext uri="{BB962C8B-B14F-4D97-AF65-F5344CB8AC3E}">
        <p14:creationId xmlns:p14="http://schemas.microsoft.com/office/powerpoint/2010/main" val="30818282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DF8BA3C-8072-45D3-8AA2-F0BCC09A4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was de beleidsdoelstelling in 2016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51DACBC5-35D7-433C-8D3A-F7FABA1D87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0526" y="1010466"/>
            <a:ext cx="10984774" cy="5495926"/>
          </a:xfrm>
        </p:spPr>
        <p:txBody>
          <a:bodyPr/>
          <a:lstStyle/>
          <a:p>
            <a:r>
              <a:rPr lang="nl-BE" dirty="0"/>
              <a:t>De lerarenopleidingen aantrekkelijker maken bij studiekiezers,… </a:t>
            </a:r>
          </a:p>
          <a:p>
            <a:r>
              <a:rPr lang="nl-BE" dirty="0"/>
              <a:t>door er een positieve sterke keuze van te maken … </a:t>
            </a:r>
          </a:p>
          <a:p>
            <a:r>
              <a:rPr lang="nl-BE" dirty="0"/>
              <a:t>en onderscheidend van andere opleidingen in het hoger onderwijs…</a:t>
            </a:r>
          </a:p>
          <a:p>
            <a:r>
              <a:rPr lang="nl-BE" dirty="0"/>
              <a:t>wat zal bijdragen tot het oplossen van het structureel lerarentekort </a:t>
            </a:r>
          </a:p>
        </p:txBody>
      </p:sp>
    </p:spTree>
    <p:extLst>
      <p:ext uri="{BB962C8B-B14F-4D97-AF65-F5344CB8AC3E}">
        <p14:creationId xmlns:p14="http://schemas.microsoft.com/office/powerpoint/2010/main" val="263829321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0F59241-0F5B-4B9E-8A30-234CBD25301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75359" y="1019175"/>
            <a:ext cx="10949941" cy="5495926"/>
          </a:xfrm>
        </p:spPr>
        <p:txBody>
          <a:bodyPr/>
          <a:lstStyle/>
          <a:p>
            <a:r>
              <a:rPr lang="nl-BE" dirty="0"/>
              <a:t>Een verplichte, niet-bindende toelatingsproef…</a:t>
            </a:r>
          </a:p>
          <a:p>
            <a:r>
              <a:rPr lang="nl-BE" dirty="0"/>
              <a:t>die aankomende studenten een spiegel voorhoudt over startcompetenties…</a:t>
            </a:r>
          </a:p>
          <a:p>
            <a:r>
              <a:rPr lang="nl-BE" dirty="0"/>
              <a:t>als voorspeller voor wie een redelijke kans op studiesucces zal hebben in het voltooien van (geïntegreerde) lerarenopleidingen aan Vlaamse hogescholen …</a:t>
            </a:r>
          </a:p>
          <a:p>
            <a:r>
              <a:rPr lang="nl-BE" dirty="0"/>
              <a:t>en verplicht is om zich te kunnen inschrijven.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03415F2-D690-4CC8-B70D-71A992B21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Instaptoets lerarenopleiding, as is</a:t>
            </a:r>
          </a:p>
        </p:txBody>
      </p:sp>
    </p:spTree>
    <p:extLst>
      <p:ext uri="{BB962C8B-B14F-4D97-AF65-F5344CB8AC3E}">
        <p14:creationId xmlns:p14="http://schemas.microsoft.com/office/powerpoint/2010/main" val="147325665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CB6D2FA-BA6B-4BCA-BECD-B3CD2CDD3CC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9233" y="1019175"/>
            <a:ext cx="10976067" cy="5495926"/>
          </a:xfrm>
        </p:spPr>
        <p:txBody>
          <a:bodyPr/>
          <a:lstStyle/>
          <a:p>
            <a:r>
              <a:rPr lang="nl-BE" dirty="0"/>
              <a:t>Samengesteld uit bestaande oriënteringsproeven</a:t>
            </a:r>
          </a:p>
          <a:p>
            <a:r>
              <a:rPr lang="nl-BE" dirty="0"/>
              <a:t>Bestaande uit:</a:t>
            </a:r>
          </a:p>
          <a:p>
            <a:r>
              <a:rPr lang="nl-BE" dirty="0"/>
              <a:t>	Leesbegrip – Woordenschat – Structuur – Correct Taalgebruik</a:t>
            </a:r>
          </a:p>
          <a:p>
            <a:r>
              <a:rPr lang="nl-BE" dirty="0"/>
              <a:t>45 minuten</a:t>
            </a:r>
          </a:p>
          <a:p>
            <a:r>
              <a:rPr lang="nl-BE" dirty="0"/>
              <a:t>Feedbackcategorieën: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9D08FB4-1569-47D1-A436-D5D7D5344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Startcompetenties Nederlands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75E9B9D-9CDA-4D4A-9B6B-67C36CFFC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137" y="5069306"/>
            <a:ext cx="6436218" cy="119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63871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8892C94-A2A7-4604-8313-85D5D78692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0525" y="1010466"/>
            <a:ext cx="10984775" cy="5495926"/>
          </a:xfrm>
        </p:spPr>
        <p:txBody>
          <a:bodyPr/>
          <a:lstStyle/>
          <a:p>
            <a:r>
              <a:rPr lang="nl-BE" dirty="0"/>
              <a:t>Bestaande uit:</a:t>
            </a:r>
          </a:p>
          <a:p>
            <a:r>
              <a:rPr lang="nl-BE" dirty="0"/>
              <a:t>	Lezen – Luisteren – Grammaticale kennis</a:t>
            </a:r>
          </a:p>
          <a:p>
            <a:r>
              <a:rPr lang="nl-BE" dirty="0"/>
              <a:t>90 minuten</a:t>
            </a:r>
          </a:p>
          <a:p>
            <a:r>
              <a:rPr lang="nl-BE" dirty="0"/>
              <a:t>Feedback gelinkt met het Europees Referentiekader voor Moderne Vreemde Talen (ERK)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7E1B548-8BAE-4904-8B09-51B1C6C1C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Startcompetenties Frans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1BFFB64-332B-410C-B431-14DDA4EB2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872" y="5309938"/>
            <a:ext cx="6678026" cy="120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48990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0AEBD81-08A7-4364-BD82-1E3F4844A3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05691" y="1019175"/>
            <a:ext cx="11019609" cy="5495926"/>
          </a:xfrm>
        </p:spPr>
        <p:txBody>
          <a:bodyPr/>
          <a:lstStyle/>
          <a:p>
            <a:r>
              <a:rPr lang="nl-BE" dirty="0"/>
              <a:t>Bestaande uit:</a:t>
            </a:r>
          </a:p>
          <a:p>
            <a:r>
              <a:rPr lang="nl-BE" dirty="0"/>
              <a:t>	Getallenkennis – Bewerkingen – Metend rekenen –Meetkunde 	- Vraagstukken</a:t>
            </a:r>
          </a:p>
          <a:p>
            <a:r>
              <a:rPr lang="nl-BE" dirty="0"/>
              <a:t>45 minuten </a:t>
            </a:r>
          </a:p>
          <a:p>
            <a:r>
              <a:rPr lang="nl-BE" dirty="0"/>
              <a:t>Feedbackcategorieën:</a:t>
            </a:r>
          </a:p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3AA227A-C8CC-4B90-B709-62AE362CB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Startcompetenties wiskunde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A89241D-9A6C-4924-9206-82F2C6EC2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482" y="4876801"/>
            <a:ext cx="7123745" cy="131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31088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9C06213-2CAE-49DC-9808-CF627E45782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399" y="1019175"/>
            <a:ext cx="11010901" cy="5495926"/>
          </a:xfrm>
        </p:spPr>
        <p:txBody>
          <a:bodyPr/>
          <a:lstStyle/>
          <a:p>
            <a:r>
              <a:rPr lang="nl-BE" dirty="0" err="1"/>
              <a:t>Lemo</a:t>
            </a:r>
            <a:r>
              <a:rPr lang="nl-BE" dirty="0"/>
              <a:t>: Leercompetenties en Motivatiekenmerken ( op basis van onderzoek AP Hogeschool en </a:t>
            </a:r>
            <a:r>
              <a:rPr lang="nl-BE" dirty="0" err="1"/>
              <a:t>UAntwerpen</a:t>
            </a:r>
            <a:r>
              <a:rPr lang="nl-BE" dirty="0"/>
              <a:t>)</a:t>
            </a:r>
          </a:p>
          <a:p>
            <a:r>
              <a:rPr lang="nl-BE" dirty="0"/>
              <a:t>Zelfbeoordeling op 13 schalen </a:t>
            </a:r>
          </a:p>
          <a:p>
            <a:r>
              <a:rPr lang="nl-BE" dirty="0"/>
              <a:t>	o.a. aanpak van en bekwaamheid in studeren, peilen naar 	motivatie…</a:t>
            </a:r>
          </a:p>
          <a:p>
            <a:r>
              <a:rPr lang="nl-BE" dirty="0"/>
              <a:t>15 minuten </a:t>
            </a:r>
          </a:p>
          <a:p>
            <a:r>
              <a:rPr lang="nl-BE" dirty="0"/>
              <a:t>Uitgebreid feedbackrapport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00AA063-E2A3-4179-9929-171169B7C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Startcompetenties studievaardigheden en motivatie</a:t>
            </a:r>
          </a:p>
        </p:txBody>
      </p:sp>
    </p:spTree>
    <p:extLst>
      <p:ext uri="{BB962C8B-B14F-4D97-AF65-F5344CB8AC3E}">
        <p14:creationId xmlns:p14="http://schemas.microsoft.com/office/powerpoint/2010/main" val="4068668475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6A483A4-B31D-43B7-BA43-43B717DF51C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09550" y="1328924"/>
            <a:ext cx="11715750" cy="4876427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66837E6F-2D18-4594-90FB-7030071F8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Aantal deelnemers</a:t>
            </a:r>
          </a:p>
        </p:txBody>
      </p:sp>
    </p:spTree>
    <p:extLst>
      <p:ext uri="{BB962C8B-B14F-4D97-AF65-F5344CB8AC3E}">
        <p14:creationId xmlns:p14="http://schemas.microsoft.com/office/powerpoint/2010/main" val="109962025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B69A17-931C-4BA9-85D6-2A1E40FF3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Hoe kan je leraar worden?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5DB0E0-4BE3-499B-9676-387A91F451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BE" u="sng" dirty="0"/>
              <a:t>Na het SO: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nl-BE" sz="2400" dirty="0"/>
              <a:t>Educatieve bachelors kleuter, lager, secundair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nl-BE" sz="2400" dirty="0"/>
              <a:t>Educatieve graduaatsopleidingen (na beroepservaring)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2400" dirty="0"/>
              <a:t>Educatieve masteropleiding (voor het secundair onderwijs of in de kunsten)</a:t>
            </a:r>
          </a:p>
          <a:p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6159F63-9246-4BD6-816F-20E227AF3C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BE" u="sng" dirty="0"/>
              <a:t>Na een andere opleiding: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nl-BE" sz="2400" dirty="0"/>
              <a:t>Verkorte educatieve bacheloropleiding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nl-BE" sz="2400" dirty="0"/>
              <a:t>Verkorte of consecutieve educatieve masteropleiding</a:t>
            </a:r>
          </a:p>
          <a:p>
            <a:r>
              <a:rPr lang="nl-BE" u="sng" dirty="0"/>
              <a:t>Op de klasvloer: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l-BE" sz="2400" dirty="0"/>
              <a:t>LIO traject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95814319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C557257-453D-4E10-827D-37113FC356B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524543" y="1080393"/>
            <a:ext cx="8315032" cy="5495925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9DC85C79-0CB6-4998-9E64-69B54CD55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Relatie instapniveau en studierendement (opgenomen/behaalde studiepunten)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1EC3554B-AE9F-4870-95A7-8BDB815083A8}"/>
              </a:ext>
            </a:extLst>
          </p:cNvPr>
          <p:cNvSpPr/>
          <p:nvPr/>
        </p:nvSpPr>
        <p:spPr>
          <a:xfrm>
            <a:off x="662201" y="1303239"/>
            <a:ext cx="24673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Feedbackscore op de </a:t>
            </a:r>
          </a:p>
          <a:p>
            <a:r>
              <a:rPr lang="nl-BE" dirty="0">
                <a:solidFill>
                  <a:schemeClr val="bg1"/>
                </a:solidFill>
              </a:rPr>
              <a:t>Instaptoets</a:t>
            </a:r>
          </a:p>
          <a:p>
            <a:r>
              <a:rPr lang="nl-BE" dirty="0">
                <a:solidFill>
                  <a:schemeClr val="bg1"/>
                </a:solidFill>
              </a:rPr>
              <a:t>Nederlands</a:t>
            </a:r>
          </a:p>
        </p:txBody>
      </p:sp>
    </p:spTree>
    <p:extLst>
      <p:ext uri="{BB962C8B-B14F-4D97-AF65-F5344CB8AC3E}">
        <p14:creationId xmlns:p14="http://schemas.microsoft.com/office/powerpoint/2010/main" val="4277159707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DC85C79-0CB6-4998-9E64-69B54CD55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Relatie instapniveau en studierendement (opgenomen/behaalde studiepunten)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1EC3554B-AE9F-4870-95A7-8BDB815083A8}"/>
              </a:ext>
            </a:extLst>
          </p:cNvPr>
          <p:cNvSpPr/>
          <p:nvPr/>
        </p:nvSpPr>
        <p:spPr>
          <a:xfrm>
            <a:off x="662201" y="1303239"/>
            <a:ext cx="24673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Feedbackscore op de </a:t>
            </a:r>
          </a:p>
          <a:p>
            <a:r>
              <a:rPr lang="nl-BE" dirty="0">
                <a:solidFill>
                  <a:schemeClr val="bg1"/>
                </a:solidFill>
              </a:rPr>
              <a:t>Instaptoets</a:t>
            </a:r>
          </a:p>
          <a:p>
            <a:r>
              <a:rPr lang="nl-BE" dirty="0">
                <a:solidFill>
                  <a:schemeClr val="bg1"/>
                </a:solidFill>
              </a:rPr>
              <a:t>Wiskunde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9852358-C59C-484A-A97B-A6770650ABA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280906" y="1080393"/>
            <a:ext cx="8558669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05392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DC85C79-0CB6-4998-9E64-69B54CD55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Relatie instapniveau en studierendement (opgenomen/behaalde studiepunten)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1EC3554B-AE9F-4870-95A7-8BDB815083A8}"/>
              </a:ext>
            </a:extLst>
          </p:cNvPr>
          <p:cNvSpPr/>
          <p:nvPr/>
        </p:nvSpPr>
        <p:spPr>
          <a:xfrm>
            <a:off x="662201" y="1303239"/>
            <a:ext cx="24673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Feedbackscore op de </a:t>
            </a:r>
          </a:p>
          <a:p>
            <a:r>
              <a:rPr lang="nl-BE" dirty="0">
                <a:solidFill>
                  <a:schemeClr val="bg1"/>
                </a:solidFill>
              </a:rPr>
              <a:t>Instaptoets</a:t>
            </a:r>
          </a:p>
          <a:p>
            <a:r>
              <a:rPr lang="nl-BE" dirty="0">
                <a:solidFill>
                  <a:schemeClr val="bg1"/>
                </a:solidFill>
              </a:rPr>
              <a:t>Frans lezen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1AD6E319-0AD0-4BD0-B924-B737EA343E0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494225" y="1080393"/>
            <a:ext cx="834535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02588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DC85C79-0CB6-4998-9E64-69B54CD55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Relatie instapniveau en studierendement (opgenomen/behaalde studiepunten)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1EC3554B-AE9F-4870-95A7-8BDB815083A8}"/>
              </a:ext>
            </a:extLst>
          </p:cNvPr>
          <p:cNvSpPr/>
          <p:nvPr/>
        </p:nvSpPr>
        <p:spPr>
          <a:xfrm>
            <a:off x="662201" y="1303239"/>
            <a:ext cx="24673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Feedbackscore op de </a:t>
            </a:r>
          </a:p>
          <a:p>
            <a:r>
              <a:rPr lang="nl-BE" dirty="0">
                <a:solidFill>
                  <a:schemeClr val="bg1"/>
                </a:solidFill>
              </a:rPr>
              <a:t>Instaptoets</a:t>
            </a:r>
          </a:p>
          <a:p>
            <a:r>
              <a:rPr lang="nl-BE" dirty="0">
                <a:solidFill>
                  <a:schemeClr val="bg1"/>
                </a:solidFill>
              </a:rPr>
              <a:t>Frans luisteren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89A2ADD-0CD4-4B8F-B936-B87DBB444E3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407939" y="1019175"/>
            <a:ext cx="8431636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30778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54D7123-F596-4692-85CE-CC21008199F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96983" y="1019175"/>
            <a:ext cx="11028318" cy="5495926"/>
          </a:xfrm>
        </p:spPr>
        <p:txBody>
          <a:bodyPr/>
          <a:lstStyle/>
          <a:p>
            <a:r>
              <a:rPr lang="nl-BE" dirty="0"/>
              <a:t>Cognitieve kenmerken (kennis, vaardigheden) reduceren de impact van positieve en negatieve instroomkenmerken</a:t>
            </a:r>
          </a:p>
          <a:p>
            <a:r>
              <a:rPr lang="nl-BE" dirty="0"/>
              <a:t>Kennis is sterkste voorspeller: </a:t>
            </a:r>
          </a:p>
          <a:p>
            <a:r>
              <a:rPr lang="nl-BE" dirty="0" err="1"/>
              <a:t>Lemo</a:t>
            </a:r>
            <a:r>
              <a:rPr lang="nl-BE" dirty="0"/>
              <a:t>: weinig impact, weinig significante impact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BE" dirty="0"/>
              <a:t>maar weinig alternatieven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BE" dirty="0"/>
              <a:t>best uitgewerkte feedback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BE" dirty="0"/>
              <a:t>belangrijk vooral voor hogescholen voor opvolging op maat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</a:pPr>
            <a:r>
              <a:rPr lang="nl-BE" sz="3000" dirty="0">
                <a:solidFill>
                  <a:schemeClr val="accent6"/>
                </a:solidFill>
                <a:sym typeface="Wingdings" panose="05000000000000000000" pitchFamily="2" charset="2"/>
              </a:rPr>
              <a:t>	 vernieuwing voorzien in 2020-21</a:t>
            </a:r>
            <a:endParaRPr lang="nl-BE" sz="3000" dirty="0">
              <a:solidFill>
                <a:schemeClr val="accent6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3C3981C-B7DE-4530-AFE1-8F0AAF7DB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Algemene conclusies </a:t>
            </a:r>
            <a:r>
              <a:rPr lang="nl-BE" dirty="0" err="1"/>
              <a:t>predictiviteitsanalyse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5509012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 descr="Afbeelding met verschillend, bos, verschillende&#10;&#10;Automatisch gegenereerde beschrijving">
            <a:extLst>
              <a:ext uri="{FF2B5EF4-FFF2-40B4-BE49-F238E27FC236}">
                <a16:creationId xmlns:a16="http://schemas.microsoft.com/office/drawing/2014/main" id="{1DD55380-3D65-49D7-8E17-E8A31319C4F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5" r="26335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C1D6B1E-C3ED-442D-BCC6-035E5DACF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Uitsmijter: Financiering Hoger Onderwijs</a:t>
            </a:r>
          </a:p>
        </p:txBody>
      </p:sp>
    </p:spTree>
    <p:extLst>
      <p:ext uri="{BB962C8B-B14F-4D97-AF65-F5344CB8AC3E}">
        <p14:creationId xmlns:p14="http://schemas.microsoft.com/office/powerpoint/2010/main" val="364227254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4730C3B6-2BB5-4022-B8FC-A7CAC2409404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110920247"/>
              </p:ext>
            </p:extLst>
          </p:nvPr>
        </p:nvGraphicFramePr>
        <p:xfrm>
          <a:off x="238126" y="2316480"/>
          <a:ext cx="1171574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37">
                  <a:extLst>
                    <a:ext uri="{9D8B030D-6E8A-4147-A177-3AD203B41FA5}">
                      <a16:colId xmlns:a16="http://schemas.microsoft.com/office/drawing/2014/main" val="3829475966"/>
                    </a:ext>
                  </a:extLst>
                </a:gridCol>
                <a:gridCol w="2928937">
                  <a:extLst>
                    <a:ext uri="{9D8B030D-6E8A-4147-A177-3AD203B41FA5}">
                      <a16:colId xmlns:a16="http://schemas.microsoft.com/office/drawing/2014/main" val="2362152188"/>
                    </a:ext>
                  </a:extLst>
                </a:gridCol>
                <a:gridCol w="2928937">
                  <a:extLst>
                    <a:ext uri="{9D8B030D-6E8A-4147-A177-3AD203B41FA5}">
                      <a16:colId xmlns:a16="http://schemas.microsoft.com/office/drawing/2014/main" val="3780417922"/>
                    </a:ext>
                  </a:extLst>
                </a:gridCol>
                <a:gridCol w="2928937">
                  <a:extLst>
                    <a:ext uri="{9D8B030D-6E8A-4147-A177-3AD203B41FA5}">
                      <a16:colId xmlns:a16="http://schemas.microsoft.com/office/drawing/2014/main" val="35078674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FPI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€ VOW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1476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773 243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45 564 338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7120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953 547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56 188 984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9847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224 395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13 222 778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9608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4 270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251 629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1417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TTL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1 955 455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115 227 728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7791794"/>
                  </a:ext>
                </a:extLst>
              </a:tr>
            </a:tbl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2DFFFCFE-BA65-459E-8457-AD3AB17FA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Verhouding input/output gedeelte financiering lerarenopleidingen</a:t>
            </a:r>
          </a:p>
        </p:txBody>
      </p:sp>
    </p:spTree>
    <p:extLst>
      <p:ext uri="{BB962C8B-B14F-4D97-AF65-F5344CB8AC3E}">
        <p14:creationId xmlns:p14="http://schemas.microsoft.com/office/powerpoint/2010/main" val="1482307739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78848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0F9D3F72-B4BF-495F-8CF9-554E054B52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" b="3049"/>
          <a:stretch/>
        </p:blipFill>
        <p:spPr/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3107817-00D3-4D31-997D-1A72941DB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Wie zit er in de lerarenopleidingen?</a:t>
            </a:r>
            <a:br>
              <a:rPr lang="nl-BE" dirty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2954438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C566FC4-86FB-473D-87D4-F70DC5C7F61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130629" y="2210911"/>
            <a:ext cx="11930742" cy="2436177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996D367-CBB0-418A-9566-7E54727B24F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BE" dirty="0"/>
              <a:t>Aantal trajectstarters</a:t>
            </a:r>
          </a:p>
        </p:txBody>
      </p:sp>
    </p:spTree>
    <p:extLst>
      <p:ext uri="{BB962C8B-B14F-4D97-AF65-F5344CB8AC3E}">
        <p14:creationId xmlns:p14="http://schemas.microsoft.com/office/powerpoint/2010/main" val="214479934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886C7B65-0B15-4DB0-B96E-9187DB7629CC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926897655"/>
              </p:ext>
            </p:extLst>
          </p:nvPr>
        </p:nvGraphicFramePr>
        <p:xfrm>
          <a:off x="2419352" y="1093878"/>
          <a:ext cx="7353296" cy="5611450"/>
        </p:xfrm>
        <a:graphic>
          <a:graphicData uri="http://schemas.openxmlformats.org/drawingml/2006/table">
            <a:tbl>
              <a:tblPr/>
              <a:tblGrid>
                <a:gridCol w="1931419">
                  <a:extLst>
                    <a:ext uri="{9D8B030D-6E8A-4147-A177-3AD203B41FA5}">
                      <a16:colId xmlns:a16="http://schemas.microsoft.com/office/drawing/2014/main" val="1556203981"/>
                    </a:ext>
                  </a:extLst>
                </a:gridCol>
                <a:gridCol w="2063769">
                  <a:extLst>
                    <a:ext uri="{9D8B030D-6E8A-4147-A177-3AD203B41FA5}">
                      <a16:colId xmlns:a16="http://schemas.microsoft.com/office/drawing/2014/main" val="2770909827"/>
                    </a:ext>
                  </a:extLst>
                </a:gridCol>
                <a:gridCol w="127864">
                  <a:extLst>
                    <a:ext uri="{9D8B030D-6E8A-4147-A177-3AD203B41FA5}">
                      <a16:colId xmlns:a16="http://schemas.microsoft.com/office/drawing/2014/main" val="3960373265"/>
                    </a:ext>
                  </a:extLst>
                </a:gridCol>
                <a:gridCol w="358916">
                  <a:extLst>
                    <a:ext uri="{9D8B030D-6E8A-4147-A177-3AD203B41FA5}">
                      <a16:colId xmlns:a16="http://schemas.microsoft.com/office/drawing/2014/main" val="3700464322"/>
                    </a:ext>
                  </a:extLst>
                </a:gridCol>
                <a:gridCol w="358916">
                  <a:extLst>
                    <a:ext uri="{9D8B030D-6E8A-4147-A177-3AD203B41FA5}">
                      <a16:colId xmlns:a16="http://schemas.microsoft.com/office/drawing/2014/main" val="1780643046"/>
                    </a:ext>
                  </a:extLst>
                </a:gridCol>
                <a:gridCol w="358916">
                  <a:extLst>
                    <a:ext uri="{9D8B030D-6E8A-4147-A177-3AD203B41FA5}">
                      <a16:colId xmlns:a16="http://schemas.microsoft.com/office/drawing/2014/main" val="3748963662"/>
                    </a:ext>
                  </a:extLst>
                </a:gridCol>
                <a:gridCol w="358916">
                  <a:extLst>
                    <a:ext uri="{9D8B030D-6E8A-4147-A177-3AD203B41FA5}">
                      <a16:colId xmlns:a16="http://schemas.microsoft.com/office/drawing/2014/main" val="945814826"/>
                    </a:ext>
                  </a:extLst>
                </a:gridCol>
                <a:gridCol w="358916">
                  <a:extLst>
                    <a:ext uri="{9D8B030D-6E8A-4147-A177-3AD203B41FA5}">
                      <a16:colId xmlns:a16="http://schemas.microsoft.com/office/drawing/2014/main" val="2221409331"/>
                    </a:ext>
                  </a:extLst>
                </a:gridCol>
                <a:gridCol w="358916">
                  <a:extLst>
                    <a:ext uri="{9D8B030D-6E8A-4147-A177-3AD203B41FA5}">
                      <a16:colId xmlns:a16="http://schemas.microsoft.com/office/drawing/2014/main" val="1456019191"/>
                    </a:ext>
                  </a:extLst>
                </a:gridCol>
                <a:gridCol w="358916">
                  <a:extLst>
                    <a:ext uri="{9D8B030D-6E8A-4147-A177-3AD203B41FA5}">
                      <a16:colId xmlns:a16="http://schemas.microsoft.com/office/drawing/2014/main" val="2031668097"/>
                    </a:ext>
                  </a:extLst>
                </a:gridCol>
                <a:gridCol w="358916">
                  <a:extLst>
                    <a:ext uri="{9D8B030D-6E8A-4147-A177-3AD203B41FA5}">
                      <a16:colId xmlns:a16="http://schemas.microsoft.com/office/drawing/2014/main" val="1254065316"/>
                    </a:ext>
                  </a:extLst>
                </a:gridCol>
                <a:gridCol w="358916">
                  <a:extLst>
                    <a:ext uri="{9D8B030D-6E8A-4147-A177-3AD203B41FA5}">
                      <a16:colId xmlns:a16="http://schemas.microsoft.com/office/drawing/2014/main" val="165648384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t">
                        <a:lnSpc>
                          <a:spcPct val="200000"/>
                        </a:lnSpc>
                      </a:pPr>
                      <a:r>
                        <a:rPr lang="nl-BE" sz="900" b="1" i="0" u="none" strike="noStrike" dirty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Type opleiding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1" i="0" u="none" strike="noStrike" dirty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Opleiding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nl-BE" sz="900" b="1" i="0" u="none" strike="noStrike" dirty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2017-2018</a:t>
                      </a:r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nl-BE" sz="9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nl-BE" sz="900" b="1" i="0" u="none" strike="noStrike" dirty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2018-2019</a:t>
                      </a:r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nl-BE" sz="9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nl-BE" sz="900" b="1" i="0" u="none" strike="noStrike" dirty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2019-2020</a:t>
                      </a:r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nl-BE" sz="9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9904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endParaRPr lang="nl-BE" sz="9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9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9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 dirty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 dirty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 dirty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 dirty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 dirty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 dirty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700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nl-BE" sz="900" b="0" i="0" u="none" strike="noStrike" dirty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Professioneel gerichte bachelor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0" i="0" u="none" strike="noStrike" dirty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onderwijs: kleuteronderwijs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0" i="0" u="none" strike="noStrike" dirty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 dirty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3 774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 dirty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 dirty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3 534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3 360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6844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Professioneel gerichte bachelor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onderwijs: lager onderwijs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1 063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5 013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1 020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 dirty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4 872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979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4 730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6028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Professioneel gerichte bachelor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onderwijs: secundair onderwijs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4 256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4 146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 dirty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3 938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 dirty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3 990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 dirty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4 221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 dirty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4 733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8595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nl-BE" sz="900" b="0" i="0" u="none" strike="noStrike" dirty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Professioneel gerichte bachelor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17 492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12 823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7575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Specifieke lerarenopleiding na professioneel gerichte bachelor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specifieke lerarenopleiding na professioneel gerichte bachelor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 dirty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0" i="0" u="none" strike="noStrike" dirty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 dirty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8394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Specifieke lerarenopleiding na professioneel gerichte bachelor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7031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Specifieke lerarenopleiding na master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specifieke lerarenopleiding audiovisuele en beeldende kunst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 dirty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 dirty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2303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Specifieke lerarenopleiding na master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specifieke lerarenopleiding na master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537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916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936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 dirty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 dirty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106582"/>
                  </a:ext>
                </a:extLst>
              </a:tr>
              <a:tr h="231730">
                <a:tc>
                  <a:txBody>
                    <a:bodyPr/>
                    <a:lstStyle/>
                    <a:p>
                      <a:pPr algn="l" fontAlgn="t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Specifieke lerarenopleiding na master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1758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Totaal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19 870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0817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nl-BE" sz="900" b="0" i="0" u="none" strike="noStrike" dirty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Master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audiovisuele en beeldende kunsten (edu)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 dirty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761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Master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cultuurwetenschappen (edu)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 dirty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4350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Master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economie (edu)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 dirty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2771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Master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gedragswetenschappen (edu)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 dirty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482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Master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gezondheidswetenschappen (edu)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2877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Master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godsdienst (edu)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647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Master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lichamelijke opvoeding (edu)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6211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Master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maatschappijwetenschappen (edu)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1266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Master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muziek en podiumkunsten (edu)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7682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Master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ontwerpwetenschappen (edu)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0889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Master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talen (edu)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094813"/>
                  </a:ext>
                </a:extLst>
              </a:tr>
              <a:tr h="143691">
                <a:tc>
                  <a:txBody>
                    <a:bodyPr/>
                    <a:lstStyle/>
                    <a:p>
                      <a:pPr algn="l" fontAlgn="t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Master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wetenschappen en technologie (edu)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8713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nl-BE" sz="900" b="0" i="0" u="none" strike="noStrike" dirty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Master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5460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nl-BE" sz="900" b="0" i="0" u="none" strike="noStrike" dirty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Graduaatsopleiding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0" i="0" u="none" strike="noStrike" dirty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secundair onderwijs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 dirty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0" i="0" u="none" strike="noStrike" dirty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368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nl-B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Graduaatsopleiding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405066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87FE55A3-20E9-47FD-9331-A5377216E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Inschrijvingscijfers (alle studenten)</a:t>
            </a:r>
          </a:p>
        </p:txBody>
      </p:sp>
    </p:spTree>
    <p:extLst>
      <p:ext uri="{BB962C8B-B14F-4D97-AF65-F5344CB8AC3E}">
        <p14:creationId xmlns:p14="http://schemas.microsoft.com/office/powerpoint/2010/main" val="117085565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E4E985D8-1459-437B-974E-C798AABD4098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181869684"/>
              </p:ext>
            </p:extLst>
          </p:nvPr>
        </p:nvGraphicFramePr>
        <p:xfrm>
          <a:off x="238125" y="2687320"/>
          <a:ext cx="117157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7864">
                  <a:extLst>
                    <a:ext uri="{9D8B030D-6E8A-4147-A177-3AD203B41FA5}">
                      <a16:colId xmlns:a16="http://schemas.microsoft.com/office/drawing/2014/main" val="1342406915"/>
                    </a:ext>
                  </a:extLst>
                </a:gridCol>
                <a:gridCol w="4127383">
                  <a:extLst>
                    <a:ext uri="{9D8B030D-6E8A-4147-A177-3AD203B41FA5}">
                      <a16:colId xmlns:a16="http://schemas.microsoft.com/office/drawing/2014/main" val="2574991500"/>
                    </a:ext>
                  </a:extLst>
                </a:gridCol>
                <a:gridCol w="4160503">
                  <a:extLst>
                    <a:ext uri="{9D8B030D-6E8A-4147-A177-3AD203B41FA5}">
                      <a16:colId xmlns:a16="http://schemas.microsoft.com/office/drawing/2014/main" val="3285069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2014-2015 (uitgeschreven voor 15/3)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2019-2020 (uitgeschreven voor 15/3)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155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Professioneel gerichte bachelor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9%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269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SLO/Educatieve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6,5%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364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Graduaten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720631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3996D367-CBB0-418A-9566-7E54727B24F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BE" dirty="0"/>
              <a:t>Aantal uitschrijvingen</a:t>
            </a:r>
          </a:p>
        </p:txBody>
      </p:sp>
    </p:spTree>
    <p:extLst>
      <p:ext uri="{BB962C8B-B14F-4D97-AF65-F5344CB8AC3E}">
        <p14:creationId xmlns:p14="http://schemas.microsoft.com/office/powerpoint/2010/main" val="218702405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83D15B7-8E4F-499E-9648-59B1BD54549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160908" y="1951990"/>
            <a:ext cx="11870183" cy="295402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F16DB841-DE96-416A-88BA-E4AE366C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Aantal trajectstarters opgesplitst in generatie/niet-generatie</a:t>
            </a:r>
          </a:p>
        </p:txBody>
      </p:sp>
    </p:spTree>
    <p:extLst>
      <p:ext uri="{BB962C8B-B14F-4D97-AF65-F5344CB8AC3E}">
        <p14:creationId xmlns:p14="http://schemas.microsoft.com/office/powerpoint/2010/main" val="28302595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16DB841-DE96-416A-88BA-E4AE366C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Aantal trajectstarters naar leeftijd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10583427-554C-4C65-9533-847DD176F62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4039" y="2518358"/>
            <a:ext cx="12167961" cy="182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6818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Associatie KU Leuven 2021">
  <a:themeElements>
    <a:clrScheme name="Aangepast 12">
      <a:dk1>
        <a:srgbClr val="0D2730"/>
      </a:dk1>
      <a:lt1>
        <a:srgbClr val="FFFFFF"/>
      </a:lt1>
      <a:dk2>
        <a:srgbClr val="0D2730"/>
      </a:dk2>
      <a:lt2>
        <a:srgbClr val="FFFFFF"/>
      </a:lt2>
      <a:accent1>
        <a:srgbClr val="10485D"/>
      </a:accent1>
      <a:accent2>
        <a:srgbClr val="3690AD"/>
      </a:accent2>
      <a:accent3>
        <a:srgbClr val="24A6D6"/>
      </a:accent3>
      <a:accent4>
        <a:srgbClr val="3FC9FC"/>
      </a:accent4>
      <a:accent5>
        <a:srgbClr val="E0F5FC"/>
      </a:accent5>
      <a:accent6>
        <a:srgbClr val="97C7D8"/>
      </a:accent6>
      <a:hlink>
        <a:srgbClr val="4EAECF"/>
      </a:hlink>
      <a:folHlink>
        <a:srgbClr val="4EAEC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_2021_Basissjabloon_powerpoint" id="{16461D81-864E-4151-A1B6-6EAB6FB5C111}" vid="{30062AD5-6889-41A7-B2C2-240702AABD90}"/>
    </a:ext>
  </a:extLst>
</a:theme>
</file>

<file path=ppt/theme/theme2.xml><?xml version="1.0" encoding="utf-8"?>
<a:theme xmlns:a="http://schemas.openxmlformats.org/drawingml/2006/main" name="Witte achtergrond, enkel voor uitzonderingen">
  <a:themeElements>
    <a:clrScheme name="Aangepast 12">
      <a:dk1>
        <a:srgbClr val="0D2730"/>
      </a:dk1>
      <a:lt1>
        <a:srgbClr val="FFFFFF"/>
      </a:lt1>
      <a:dk2>
        <a:srgbClr val="0D2730"/>
      </a:dk2>
      <a:lt2>
        <a:srgbClr val="FFFFFF"/>
      </a:lt2>
      <a:accent1>
        <a:srgbClr val="10485D"/>
      </a:accent1>
      <a:accent2>
        <a:srgbClr val="3690AD"/>
      </a:accent2>
      <a:accent3>
        <a:srgbClr val="24A6D6"/>
      </a:accent3>
      <a:accent4>
        <a:srgbClr val="3FC9FC"/>
      </a:accent4>
      <a:accent5>
        <a:srgbClr val="E0F5FC"/>
      </a:accent5>
      <a:accent6>
        <a:srgbClr val="97C7D8"/>
      </a:accent6>
      <a:hlink>
        <a:srgbClr val="4EAECF"/>
      </a:hlink>
      <a:folHlink>
        <a:srgbClr val="4EAEC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_2021_Basissjabloon_powerpoint" id="{16461D81-864E-4151-A1B6-6EAB6FB5C111}" vid="{C1F1CAA4-9FAF-4F83-A671-961C43A903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angepast 1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A7B4EEDC05AF47B0D6D8B92E840486" ma:contentTypeVersion="22" ma:contentTypeDescription="Een nieuw document maken." ma:contentTypeScope="" ma:versionID="4d30969b50060d6496fc7e1d659602df">
  <xsd:schema xmlns:xsd="http://www.w3.org/2001/XMLSchema" xmlns:xs="http://www.w3.org/2001/XMLSchema" xmlns:p="http://schemas.microsoft.com/office/2006/metadata/properties" xmlns:ns2="36d36097-b9cb-4ee0-8ae8-3a7ad55c8858" xmlns:ns3="e9e6abc0-607e-4d67-8b7d-73cd95b04fd6" targetNamespace="http://schemas.microsoft.com/office/2006/metadata/properties" ma:root="true" ma:fieldsID="5c4ac0c27672a284b81f9c16079bf3a0" ns2:_="" ns3:_="">
    <xsd:import namespace="36d36097-b9cb-4ee0-8ae8-3a7ad55c8858"/>
    <xsd:import namespace="e9e6abc0-607e-4d67-8b7d-73cd95b04fd6"/>
    <xsd:element name="properties">
      <xsd:complexType>
        <xsd:sequence>
          <xsd:element name="documentManagement">
            <xsd:complexType>
              <xsd:all>
                <xsd:element ref="ns2:Documentsoort" minOccurs="0"/>
                <xsd:element ref="ns2:Jaar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d36097-b9cb-4ee0-8ae8-3a7ad55c8858" elementFormDefault="qualified">
    <xsd:import namespace="http://schemas.microsoft.com/office/2006/documentManagement/types"/>
    <xsd:import namespace="http://schemas.microsoft.com/office/infopath/2007/PartnerControls"/>
    <xsd:element name="Documentsoort" ma:index="6" nillable="true" ma:displayName="Documentsoort" ma:default="Agenda" ma:format="Dropdown" ma:internalName="Documentsoort" ma:readOnly="false">
      <xsd:simpleType>
        <xsd:union memberTypes="dms:Text">
          <xsd:simpleType>
            <xsd:restriction base="dms:Choice">
              <xsd:enumeration value="Agenda"/>
              <xsd:enumeration value="Verslag"/>
              <xsd:enumeration value="Bijlage"/>
              <xsd:enumeration value="PowerPoint"/>
              <xsd:enumeration value="E-mail"/>
            </xsd:restriction>
          </xsd:simpleType>
        </xsd:union>
      </xsd:simpleType>
    </xsd:element>
    <xsd:element name="Jaar" ma:index="7" nillable="true" ma:displayName="Jaar" ma:default="2017" ma:format="Dropdown" ma:internalName="Jaar" ma:readOnly="false">
      <xsd:simpleType>
        <xsd:restriction base="dms:Choice"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6abc0-607e-4d67-8b7d-73cd95b04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9e6abc0-607e-4d67-8b7d-73cd95b04fd6">
      <UserInfo>
        <DisplayName>Op de Beeck Christel</DisplayName>
        <AccountId>14</AccountId>
        <AccountType/>
      </UserInfo>
      <UserInfo>
        <DisplayName>Deputter Sara-Jane</DisplayName>
        <AccountId>49</AccountId>
        <AccountType/>
      </UserInfo>
    </SharedWithUsers>
    <Documentsoort xmlns="36d36097-b9cb-4ee0-8ae8-3a7ad55c8858">Agenda</Documentsoort>
    <Jaar xmlns="36d36097-b9cb-4ee0-8ae8-3a7ad55c8858">2017</Jaa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3796F8-F8E6-4431-B06C-210DF9F84573}"/>
</file>

<file path=customXml/itemProps2.xml><?xml version="1.0" encoding="utf-8"?>
<ds:datastoreItem xmlns:ds="http://schemas.openxmlformats.org/officeDocument/2006/customXml" ds:itemID="{F593A7BB-5D8C-4CE0-AEAF-79C2821200AB}">
  <ds:schemaRefs>
    <ds:schemaRef ds:uri="http://schemas.microsoft.com/office/2006/metadata/properties"/>
    <ds:schemaRef ds:uri="http://schemas.microsoft.com/office/infopath/2007/PartnerControls"/>
    <ds:schemaRef ds:uri="26d90c21-8f4c-4991-8b02-6a4caf76a1f5"/>
  </ds:schemaRefs>
</ds:datastoreItem>
</file>

<file path=customXml/itemProps3.xml><?xml version="1.0" encoding="utf-8"?>
<ds:datastoreItem xmlns:ds="http://schemas.openxmlformats.org/officeDocument/2006/customXml" ds:itemID="{1AC5F0F2-0197-49AD-B43E-14B1EBDE70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1706</Words>
  <Application>Microsoft Office PowerPoint</Application>
  <PresentationFormat>Breedbeeld</PresentationFormat>
  <Paragraphs>800</Paragraphs>
  <Slides>37</Slides>
  <Notes>37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37</vt:i4>
      </vt:variant>
    </vt:vector>
  </HeadingPairs>
  <TitlesOfParts>
    <vt:vector size="39" baseType="lpstr">
      <vt:lpstr>Associatie KU Leuven 2021</vt:lpstr>
      <vt:lpstr>Witte achtergrond, enkel voor uitzonderingen</vt:lpstr>
      <vt:lpstr>Facts and figures ivm de leraar en de lerarenopleiding</vt:lpstr>
      <vt:lpstr>PowerPoint-presentatie</vt:lpstr>
      <vt:lpstr>Hoe kan je leraar worden?</vt:lpstr>
      <vt:lpstr>Wie zit er in de lerarenopleidingen? </vt:lpstr>
      <vt:lpstr>Aantal trajectstarters</vt:lpstr>
      <vt:lpstr>Inschrijvingscijfers (alle studenten)</vt:lpstr>
      <vt:lpstr>Aantal uitschrijvingen</vt:lpstr>
      <vt:lpstr>Aantal trajectstarters opgesplitst in generatie/niet-generatie</vt:lpstr>
      <vt:lpstr>Aantal trajectstarters naar leeftijd</vt:lpstr>
      <vt:lpstr>Aantal inschrijvingen van generatiestudenten in 2018 naar diploma Secundair onderwijs</vt:lpstr>
      <vt:lpstr>Aantal inschrijvingen van generatiestudenten in 2018 naar geslacht</vt:lpstr>
      <vt:lpstr>Aantal diploma’s in de lerarenopleidingen in het hoger onderwijs in 2014-2015 t.e.m. 2019-2020</vt:lpstr>
      <vt:lpstr>Instromers diploma hoger onderwijs</vt:lpstr>
      <vt:lpstr>Studierendement van generatiestudenten in academiejaar 2018</vt:lpstr>
      <vt:lpstr>Studierendement in academiejaar opgesplitst naar onderwijsvorm SO</vt:lpstr>
      <vt:lpstr>LIO-trajecten</vt:lpstr>
      <vt:lpstr>Hoe evolueert de arbeidsmarkt voor leraars? </vt:lpstr>
      <vt:lpstr>Aanwervingsbehoefte (instroom + opdrachtuitbreiding) 2011-2028</vt:lpstr>
      <vt:lpstr>Spanningsratio’s Vlaanderen en Brussel</vt:lpstr>
      <vt:lpstr>De instaptoets</vt:lpstr>
      <vt:lpstr>Wat is de instaptoets?</vt:lpstr>
      <vt:lpstr>Wat is de instaptoets?</vt:lpstr>
      <vt:lpstr>Wat was de beleidsdoelstelling in 2016</vt:lpstr>
      <vt:lpstr>Instaptoets lerarenopleiding, as is</vt:lpstr>
      <vt:lpstr>Startcompetenties Nederlands</vt:lpstr>
      <vt:lpstr>Startcompetenties Frans</vt:lpstr>
      <vt:lpstr>Startcompetenties wiskunde</vt:lpstr>
      <vt:lpstr>Startcompetenties studievaardigheden en motivatie</vt:lpstr>
      <vt:lpstr>Aantal deelnemers</vt:lpstr>
      <vt:lpstr>Relatie instapniveau en studierendement (opgenomen/behaalde studiepunten)</vt:lpstr>
      <vt:lpstr>Relatie instapniveau en studierendement (opgenomen/behaalde studiepunten)</vt:lpstr>
      <vt:lpstr>Relatie instapniveau en studierendement (opgenomen/behaalde studiepunten)</vt:lpstr>
      <vt:lpstr>Relatie instapniveau en studierendement (opgenomen/behaalde studiepunten)</vt:lpstr>
      <vt:lpstr>Algemene conclusies predictiviteitsanalyse</vt:lpstr>
      <vt:lpstr>Uitsmijter: Financiering Hoger Onderwijs</vt:lpstr>
      <vt:lpstr>Verhouding input/output gedeelte financiering lerarenopleidingen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Facts and figures ivm de leraar en de lerarenopleiding</dc:title>
  <dc:creator>Saskia Denblijden</dc:creator>
  <cp:lastModifiedBy>Ann Verreth</cp:lastModifiedBy>
  <cp:revision>15</cp:revision>
  <cp:lastPrinted>2021-04-16T12:17:32Z</cp:lastPrinted>
  <dcterms:created xsi:type="dcterms:W3CDTF">2021-03-17T15:08:47Z</dcterms:created>
  <dcterms:modified xsi:type="dcterms:W3CDTF">2021-09-08T06:14:42Z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0x0101005FA7B4EEDC05AF47B0D6D8B92E840486</vt:lpwstr>
  </property>
</Properties>
</file>