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3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31" r:id="rId2"/>
    <p:sldId id="415" r:id="rId3"/>
    <p:sldId id="401" r:id="rId4"/>
    <p:sldId id="441" r:id="rId5"/>
    <p:sldId id="397" r:id="rId6"/>
    <p:sldId id="395" r:id="rId7"/>
    <p:sldId id="414" r:id="rId8"/>
    <p:sldId id="256" r:id="rId9"/>
    <p:sldId id="406" r:id="rId10"/>
    <p:sldId id="407" r:id="rId11"/>
    <p:sldId id="416" r:id="rId12"/>
    <p:sldId id="432" r:id="rId13"/>
    <p:sldId id="394" r:id="rId14"/>
    <p:sldId id="396" r:id="rId15"/>
    <p:sldId id="417" r:id="rId16"/>
    <p:sldId id="419" r:id="rId17"/>
    <p:sldId id="420" r:id="rId18"/>
    <p:sldId id="421" r:id="rId19"/>
    <p:sldId id="399" r:id="rId20"/>
    <p:sldId id="422" r:id="rId21"/>
    <p:sldId id="423" r:id="rId22"/>
    <p:sldId id="424" r:id="rId23"/>
    <p:sldId id="425" r:id="rId24"/>
    <p:sldId id="427" r:id="rId25"/>
    <p:sldId id="428" r:id="rId26"/>
    <p:sldId id="398" r:id="rId27"/>
    <p:sldId id="429" r:id="rId28"/>
    <p:sldId id="430" r:id="rId29"/>
    <p:sldId id="433" r:id="rId30"/>
    <p:sldId id="437" r:id="rId31"/>
    <p:sldId id="438" r:id="rId32"/>
    <p:sldId id="434" r:id="rId33"/>
    <p:sldId id="435" r:id="rId34"/>
    <p:sldId id="436" r:id="rId35"/>
    <p:sldId id="408" r:id="rId36"/>
    <p:sldId id="439" r:id="rId37"/>
    <p:sldId id="410" r:id="rId38"/>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D2E740-7595-4A12-B1E7-90C94A3B8320}">
          <p14:sldIdLst>
            <p14:sldId id="431"/>
            <p14:sldId id="415"/>
            <p14:sldId id="401"/>
            <p14:sldId id="441"/>
            <p14:sldId id="397"/>
            <p14:sldId id="395"/>
            <p14:sldId id="414"/>
          </p14:sldIdLst>
        </p14:section>
        <p14:section name="Untitled Section" id="{9202212D-CFD2-4237-80F9-5A3E40700454}">
          <p14:sldIdLst>
            <p14:sldId id="256"/>
            <p14:sldId id="406"/>
            <p14:sldId id="407"/>
            <p14:sldId id="416"/>
            <p14:sldId id="432"/>
            <p14:sldId id="394"/>
            <p14:sldId id="396"/>
            <p14:sldId id="417"/>
            <p14:sldId id="419"/>
            <p14:sldId id="420"/>
            <p14:sldId id="421"/>
            <p14:sldId id="399"/>
            <p14:sldId id="422"/>
            <p14:sldId id="423"/>
            <p14:sldId id="424"/>
            <p14:sldId id="425"/>
            <p14:sldId id="427"/>
            <p14:sldId id="428"/>
            <p14:sldId id="398"/>
            <p14:sldId id="429"/>
            <p14:sldId id="430"/>
            <p14:sldId id="433"/>
            <p14:sldId id="437"/>
            <p14:sldId id="438"/>
            <p14:sldId id="434"/>
            <p14:sldId id="435"/>
            <p14:sldId id="436"/>
            <p14:sldId id="408"/>
            <p14:sldId id="439"/>
            <p14:sldId id="4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12-1-2021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9682" y="1599810"/>
            <a:ext cx="3840722" cy="2933944"/>
          </a:xfrm>
          <a:prstGeom prst="rect">
            <a:avLst/>
          </a:prstGeom>
        </p:spPr>
      </p:pic>
    </p:spTree>
    <p:extLst>
      <p:ext uri="{BB962C8B-B14F-4D97-AF65-F5344CB8AC3E}">
        <p14:creationId xmlns:p14="http://schemas.microsoft.com/office/powerpoint/2010/main" val="364225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lvl1pPr>
              <a:defRPr/>
            </a:lvl1pPr>
          </a:lstStyle>
          <a:p>
            <a:endParaRPr lang="nl-NL" altLang="nl-BE"/>
          </a:p>
        </p:txBody>
      </p:sp>
      <p:sp>
        <p:nvSpPr>
          <p:cNvPr id="4" name="Footer Placeholder 3"/>
          <p:cNvSpPr>
            <a:spLocks noGrp="1"/>
          </p:cNvSpPr>
          <p:nvPr>
            <p:ph type="ftr" sz="quarter" idx="11"/>
          </p:nvPr>
        </p:nvSpPr>
        <p:spPr/>
        <p:txBody>
          <a:bodyPr/>
          <a:lstStyle>
            <a:lvl1pPr>
              <a:defRPr/>
            </a:lvl1pPr>
          </a:lstStyle>
          <a:p>
            <a:endParaRPr lang="nl-NL" altLang="nl-BE"/>
          </a:p>
        </p:txBody>
      </p:sp>
      <p:sp>
        <p:nvSpPr>
          <p:cNvPr id="5" name="Slide Number Placeholder 4"/>
          <p:cNvSpPr>
            <a:spLocks noGrp="1"/>
          </p:cNvSpPr>
          <p:nvPr>
            <p:ph type="sldNum" sz="quarter" idx="12"/>
          </p:nvPr>
        </p:nvSpPr>
        <p:spPr/>
        <p:txBody>
          <a:bodyPr/>
          <a:lstStyle>
            <a:lvl1pPr>
              <a:defRPr/>
            </a:lvl1pPr>
          </a:lstStyle>
          <a:p>
            <a:fld id="{D5BE29A4-CBC6-439D-81CA-2FDCF04FF338}" type="slidenum">
              <a:rPr lang="nl-NL" altLang="nl-BE"/>
              <a:pPr/>
              <a:t>‹#›</a:t>
            </a:fld>
            <a:endParaRPr lang="nl-NL" altLang="nl-BE"/>
          </a:p>
        </p:txBody>
      </p:sp>
    </p:spTree>
    <p:extLst>
      <p:ext uri="{BB962C8B-B14F-4D97-AF65-F5344CB8AC3E}">
        <p14:creationId xmlns:p14="http://schemas.microsoft.com/office/powerpoint/2010/main" val="53748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EC11-AC8D-4867-B4A5-493C6565D0D0}"/>
              </a:ext>
            </a:extLst>
          </p:cNvPr>
          <p:cNvSpPr>
            <a:spLocks noGrp="1"/>
          </p:cNvSpPr>
          <p:nvPr>
            <p:ph type="title"/>
          </p:nvPr>
        </p:nvSpPr>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6D158805-4CEB-4218-A690-746ED55A7E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0BABA020-0993-4AE3-BC1F-C96B00DA0B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84A85D27-0BD3-4D7C-A6B3-B57DE65708CB}"/>
              </a:ext>
            </a:extLst>
          </p:cNvPr>
          <p:cNvSpPr>
            <a:spLocks noGrp="1"/>
          </p:cNvSpPr>
          <p:nvPr>
            <p:ph type="dt" sz="half" idx="10"/>
          </p:nvPr>
        </p:nvSpPr>
        <p:spPr/>
        <p:txBody>
          <a:bodyPr/>
          <a:lstStyle/>
          <a:p>
            <a:fld id="{E6DBA3DE-5FB2-4903-BD8A-F44C9805E188}" type="datetimeFigureOut">
              <a:rPr lang="nl-BE" smtClean="0"/>
              <a:t>12/01/2021</a:t>
            </a:fld>
            <a:endParaRPr lang="nl-BE"/>
          </a:p>
        </p:txBody>
      </p:sp>
      <p:sp>
        <p:nvSpPr>
          <p:cNvPr id="6" name="Footer Placeholder 5">
            <a:extLst>
              <a:ext uri="{FF2B5EF4-FFF2-40B4-BE49-F238E27FC236}">
                <a16:creationId xmlns:a16="http://schemas.microsoft.com/office/drawing/2014/main" id="{7EB44C9D-BA65-4731-8124-7BDF0BF1E5A0}"/>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E7490D90-B891-45BF-9A6F-FD1268CBAB26}"/>
              </a:ext>
            </a:extLst>
          </p:cNvPr>
          <p:cNvSpPr>
            <a:spLocks noGrp="1"/>
          </p:cNvSpPr>
          <p:nvPr>
            <p:ph type="sldNum" sz="quarter" idx="12"/>
          </p:nvPr>
        </p:nvSpPr>
        <p:spPr/>
        <p:txBody>
          <a:bodyPr/>
          <a:lstStyle/>
          <a:p>
            <a:fld id="{3A1B0307-483E-409D-9D54-D2267D13577F}" type="slidenum">
              <a:rPr lang="nl-BE" smtClean="0"/>
              <a:t>‹#›</a:t>
            </a:fld>
            <a:endParaRPr lang="nl-BE"/>
          </a:p>
        </p:txBody>
      </p:sp>
    </p:spTree>
    <p:extLst>
      <p:ext uri="{BB962C8B-B14F-4D97-AF65-F5344CB8AC3E}">
        <p14:creationId xmlns:p14="http://schemas.microsoft.com/office/powerpoint/2010/main" val="897120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dirty="0"/>
          </a:p>
        </p:txBody>
      </p:sp>
      <p:sp>
        <p:nvSpPr>
          <p:cNvPr id="2" name="Title 1"/>
          <p:cNvSpPr>
            <a:spLocks noGrp="1"/>
          </p:cNvSpPr>
          <p:nvPr>
            <p:ph type="ctrTitle"/>
          </p:nvPr>
        </p:nvSpPr>
        <p:spPr bwMode="white">
          <a:xfrm>
            <a:off x="907842" y="1607344"/>
            <a:ext cx="10676456" cy="3119285"/>
          </a:xfrm>
        </p:spPr>
        <p:txBody>
          <a:bodyPr anchor="b">
            <a:noAutofit/>
          </a:bodyPr>
          <a:lstStyle>
            <a:lvl1pPr algn="l">
              <a:lnSpc>
                <a:spcPts val="7734"/>
              </a:lnSpc>
              <a:defRPr sz="7031" u="sng" baseline="0">
                <a:solidFill>
                  <a:schemeClr val="bg1"/>
                </a:solidFill>
                <a:uFill>
                  <a:solidFill>
                    <a:schemeClr val="bg1"/>
                  </a:solidFill>
                </a:uFill>
              </a:defRPr>
            </a:lvl1pPr>
          </a:lstStyle>
          <a:p>
            <a:r>
              <a:rPr lang="nl-NL" noProof="0"/>
              <a:t>Klik om de stijl te bewerken</a:t>
            </a:r>
            <a:endParaRPr lang="nl-BE" noProof="0" dirty="0"/>
          </a:p>
        </p:txBody>
      </p:sp>
      <p:sp>
        <p:nvSpPr>
          <p:cNvPr id="3" name="Subtitle 2"/>
          <p:cNvSpPr>
            <a:spLocks noGrp="1"/>
          </p:cNvSpPr>
          <p:nvPr>
            <p:ph type="subTitle" idx="1" hasCustomPrompt="1"/>
          </p:nvPr>
        </p:nvSpPr>
        <p:spPr bwMode="white">
          <a:xfrm>
            <a:off x="902456" y="4833784"/>
            <a:ext cx="10681842" cy="410063"/>
          </a:xfrm>
        </p:spPr>
        <p:txBody>
          <a:bodyPr>
            <a:normAutofit/>
          </a:bodyPr>
          <a:lstStyle>
            <a:lvl1pPr marL="0" indent="0" algn="l">
              <a:lnSpc>
                <a:spcPts val="2531"/>
              </a:lnSpc>
              <a:buNone/>
              <a:defRPr sz="2109" baseline="0">
                <a:solidFill>
                  <a:srgbClr val="FFD200"/>
                </a:solidFill>
              </a:defRPr>
            </a:lvl1pPr>
            <a:lvl2pPr marL="457144" indent="0" algn="ctr">
              <a:buNone/>
              <a:defRPr sz="2000"/>
            </a:lvl2pPr>
            <a:lvl3pPr marL="914289" indent="0" algn="ctr">
              <a:buNone/>
              <a:defRPr sz="1800"/>
            </a:lvl3pPr>
            <a:lvl4pPr marL="1371433" indent="0" algn="ctr">
              <a:buNone/>
              <a:defRPr sz="1600"/>
            </a:lvl4pPr>
            <a:lvl5pPr marL="1828577" indent="0" algn="ctr">
              <a:buNone/>
              <a:defRPr sz="1600"/>
            </a:lvl5pPr>
            <a:lvl6pPr marL="2285723" indent="0" algn="ctr">
              <a:buNone/>
              <a:defRPr sz="1600"/>
            </a:lvl6pPr>
            <a:lvl7pPr marL="2742867" indent="0" algn="ctr">
              <a:buNone/>
              <a:defRPr sz="1600"/>
            </a:lvl7pPr>
            <a:lvl8pPr marL="3200011" indent="0" algn="ctr">
              <a:buNone/>
              <a:defRPr sz="1600"/>
            </a:lvl8pPr>
            <a:lvl9pPr marL="3657156" indent="0" algn="ctr">
              <a:buNone/>
              <a:defRPr sz="1600"/>
            </a:lvl9pPr>
          </a:lstStyle>
          <a:p>
            <a:r>
              <a:rPr lang="nl-BE" noProof="0" dirty="0"/>
              <a:t>Klik om de ondertitel / presentator / datum [</a:t>
            </a:r>
            <a:r>
              <a:rPr lang="nl-BE" noProof="0" dirty="0" err="1"/>
              <a:t>dd</a:t>
            </a:r>
            <a:r>
              <a:rPr lang="nl-BE" noProof="0" dirty="0"/>
              <a:t>-mm-</a:t>
            </a:r>
            <a:r>
              <a:rPr lang="nl-BE" noProof="0" dirty="0" err="1"/>
              <a:t>yyyy</a:t>
            </a:r>
            <a:r>
              <a:rPr lang="nl-BE" noProof="0" dirty="0"/>
              <a:t>] te maken</a:t>
            </a:r>
          </a:p>
        </p:txBody>
      </p:sp>
      <p:sp>
        <p:nvSpPr>
          <p:cNvPr id="8" name="Titles positoning box" hidden="1"/>
          <p:cNvSpPr/>
          <p:nvPr userDrawn="1"/>
        </p:nvSpPr>
        <p:spPr>
          <a:xfrm>
            <a:off x="964465" y="4505625"/>
            <a:ext cx="10555957"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0" name="Text Placeholder 9"/>
          <p:cNvSpPr>
            <a:spLocks noGrp="1"/>
          </p:cNvSpPr>
          <p:nvPr>
            <p:ph type="body" sz="quarter" idx="10" hasCustomPrompt="1"/>
          </p:nvPr>
        </p:nvSpPr>
        <p:spPr bwMode="white">
          <a:xfrm>
            <a:off x="907842" y="189844"/>
            <a:ext cx="10676456" cy="379688"/>
          </a:xfrm>
        </p:spPr>
        <p:txBody>
          <a:bodyPr anchor="b" anchorCtr="0">
            <a:normAutofit/>
          </a:bodyPr>
          <a:lstStyle>
            <a:lvl1pPr marL="0" indent="0">
              <a:lnSpc>
                <a:spcPts val="1195"/>
              </a:lnSpc>
              <a:buNone/>
              <a:defRPr sz="984" b="1" i="0" u="sng" cap="all" baseline="0">
                <a:solidFill>
                  <a:schemeClr val="bg1"/>
                </a:solidFill>
                <a:uFill>
                  <a:solidFill>
                    <a:schemeClr val="bg1"/>
                  </a:solidFill>
                </a:uFill>
              </a:defRPr>
            </a:lvl1pPr>
            <a:lvl2pPr marL="0" indent="0">
              <a:lnSpc>
                <a:spcPts val="1195"/>
              </a:lnSpc>
              <a:buNone/>
              <a:defRPr sz="984" cap="all" baseline="0">
                <a:solidFill>
                  <a:schemeClr val="bg1"/>
                </a:solidFill>
                <a:uFill>
                  <a:solidFill>
                    <a:schemeClr val="bg1"/>
                  </a:solidFill>
                </a:uFill>
              </a:defRPr>
            </a:lvl2pPr>
          </a:lstStyle>
          <a:p>
            <a:pPr lvl="0"/>
            <a:r>
              <a:rPr lang="nl-BE" noProof="0" dirty="0"/>
              <a:t>Klik om de organisatie stijlen te bewerken</a:t>
            </a:r>
          </a:p>
          <a:p>
            <a:pPr lvl="1"/>
            <a:r>
              <a:rPr lang="nl-BE" noProof="0" dirty="0"/>
              <a:t>tweede niveau</a:t>
            </a:r>
          </a:p>
        </p:txBody>
      </p:sp>
      <p:sp>
        <p:nvSpPr>
          <p:cNvPr id="12" name="Picture Placeholder 11"/>
          <p:cNvSpPr>
            <a:spLocks noGrp="1"/>
          </p:cNvSpPr>
          <p:nvPr>
            <p:ph type="pic" sz="quarter" idx="11" hasCustomPrompt="1"/>
          </p:nvPr>
        </p:nvSpPr>
        <p:spPr>
          <a:xfrm>
            <a:off x="2250419" y="5882625"/>
            <a:ext cx="1607442" cy="653063"/>
          </a:xfrm>
        </p:spPr>
        <p:txBody>
          <a:bodyPr/>
          <a:lstStyle>
            <a:lvl1pPr>
              <a:defRPr sz="1125">
                <a:solidFill>
                  <a:schemeClr val="bg1">
                    <a:lumMod val="50000"/>
                  </a:schemeClr>
                </a:solidFill>
              </a:defRPr>
            </a:lvl1pPr>
          </a:lstStyle>
          <a:p>
            <a:r>
              <a:rPr lang="nl-BE" noProof="0" dirty="0"/>
              <a:t>Partnerlogo 1</a:t>
            </a:r>
          </a:p>
        </p:txBody>
      </p:sp>
      <p:sp>
        <p:nvSpPr>
          <p:cNvPr id="13" name="Picture Placeholder 11"/>
          <p:cNvSpPr>
            <a:spLocks noGrp="1"/>
          </p:cNvSpPr>
          <p:nvPr>
            <p:ph type="pic" sz="quarter" idx="12" hasCustomPrompt="1"/>
          </p:nvPr>
        </p:nvSpPr>
        <p:spPr>
          <a:xfrm>
            <a:off x="4017339" y="5882625"/>
            <a:ext cx="1607442" cy="653063"/>
          </a:xfrm>
        </p:spPr>
        <p:txBody>
          <a:bodyPr/>
          <a:lstStyle>
            <a:lvl1pPr>
              <a:defRPr sz="1125">
                <a:solidFill>
                  <a:schemeClr val="bg1">
                    <a:lumMod val="50000"/>
                  </a:schemeClr>
                </a:solidFill>
              </a:defRPr>
            </a:lvl1pPr>
          </a:lstStyle>
          <a:p>
            <a:r>
              <a:rPr lang="nl-BE" noProof="0" dirty="0"/>
              <a:t>Partnerlogo 2</a:t>
            </a:r>
          </a:p>
        </p:txBody>
      </p:sp>
      <p:sp>
        <p:nvSpPr>
          <p:cNvPr id="14" name="Picture Placeholder 11"/>
          <p:cNvSpPr>
            <a:spLocks noGrp="1"/>
          </p:cNvSpPr>
          <p:nvPr>
            <p:ph type="pic" sz="quarter" idx="13" hasCustomPrompt="1"/>
          </p:nvPr>
        </p:nvSpPr>
        <p:spPr>
          <a:xfrm>
            <a:off x="5786791" y="5882625"/>
            <a:ext cx="1632756" cy="653063"/>
          </a:xfrm>
        </p:spPr>
        <p:txBody>
          <a:bodyPr/>
          <a:lstStyle>
            <a:lvl1pPr>
              <a:defRPr sz="1125">
                <a:solidFill>
                  <a:schemeClr val="bg1">
                    <a:lumMod val="50000"/>
                  </a:schemeClr>
                </a:solidFill>
              </a:defRPr>
            </a:lvl1pPr>
          </a:lstStyle>
          <a:p>
            <a:r>
              <a:rPr lang="nl-BE" noProof="0" dirty="0"/>
              <a:t>Partnerlogo 3</a:t>
            </a:r>
          </a:p>
        </p:txBody>
      </p:sp>
      <p:sp>
        <p:nvSpPr>
          <p:cNvPr id="15" name="Picture Placeholder 11"/>
          <p:cNvSpPr>
            <a:spLocks noGrp="1"/>
          </p:cNvSpPr>
          <p:nvPr>
            <p:ph type="pic" sz="quarter" idx="14" hasCustomPrompt="1"/>
          </p:nvPr>
        </p:nvSpPr>
        <p:spPr>
          <a:xfrm>
            <a:off x="7556242" y="5882625"/>
            <a:ext cx="1632756" cy="653063"/>
          </a:xfrm>
        </p:spPr>
        <p:txBody>
          <a:bodyPr/>
          <a:lstStyle>
            <a:lvl1pPr>
              <a:defRPr sz="1125">
                <a:solidFill>
                  <a:schemeClr val="bg1">
                    <a:lumMod val="50000"/>
                  </a:schemeClr>
                </a:solidFill>
              </a:defRPr>
            </a:lvl1pPr>
          </a:lstStyle>
          <a:p>
            <a:r>
              <a:rPr lang="nl-BE" noProof="0" dirty="0"/>
              <a:t>Partnerlogo 4</a:t>
            </a:r>
          </a:p>
        </p:txBody>
      </p:sp>
    </p:spTree>
    <p:extLst>
      <p:ext uri="{BB962C8B-B14F-4D97-AF65-F5344CB8AC3E}">
        <p14:creationId xmlns:p14="http://schemas.microsoft.com/office/powerpoint/2010/main" val="285085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dirty="0"/>
          </a:p>
        </p:txBody>
      </p:sp>
      <p:sp>
        <p:nvSpPr>
          <p:cNvPr id="2" name="Title 1"/>
          <p:cNvSpPr>
            <a:spLocks noGrp="1"/>
          </p:cNvSpPr>
          <p:nvPr>
            <p:ph type="ctrTitle" hasCustomPrompt="1"/>
          </p:nvPr>
        </p:nvSpPr>
        <p:spPr bwMode="white">
          <a:xfrm>
            <a:off x="907842" y="2282428"/>
            <a:ext cx="10676456" cy="3119285"/>
          </a:xfrm>
        </p:spPr>
        <p:txBody>
          <a:bodyPr anchor="b">
            <a:noAutofit/>
          </a:bodyPr>
          <a:lstStyle>
            <a:lvl1pPr algn="l">
              <a:lnSpc>
                <a:spcPts val="7734"/>
              </a:lnSpc>
              <a:defRPr sz="7031" u="sng" baseline="0">
                <a:solidFill>
                  <a:schemeClr val="bg1"/>
                </a:solidFill>
                <a:uFill>
                  <a:solidFill>
                    <a:schemeClr val="bg1"/>
                  </a:solidFill>
                </a:uFill>
              </a:defRPr>
            </a:lvl1pPr>
          </a:lstStyle>
          <a:p>
            <a:r>
              <a:rPr lang="nl-BE" noProof="0" dirty="0"/>
              <a:t>klik om een hoofdstuktitel te maken.</a:t>
            </a:r>
          </a:p>
        </p:txBody>
      </p:sp>
      <p:sp>
        <p:nvSpPr>
          <p:cNvPr id="8" name="Titles positoning box" hidden="1"/>
          <p:cNvSpPr/>
          <p:nvPr userDrawn="1"/>
        </p:nvSpPr>
        <p:spPr>
          <a:xfrm>
            <a:off x="964465" y="5163750"/>
            <a:ext cx="10555957"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6"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7AE184E0-0BD4-4705-A12B-9B71DDE63301}" type="slidenum">
              <a:rPr lang="nl-BE" noProof="0" smtClean="0"/>
              <a:pPr/>
              <a:t>‹#›</a:t>
            </a:fld>
            <a:endParaRPr lang="nl-BE" noProof="0" dirty="0"/>
          </a:p>
        </p:txBody>
      </p:sp>
    </p:spTree>
    <p:extLst>
      <p:ext uri="{BB962C8B-B14F-4D97-AF65-F5344CB8AC3E}">
        <p14:creationId xmlns:p14="http://schemas.microsoft.com/office/powerpoint/2010/main" val="53884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dirty="0"/>
          </a:p>
        </p:txBody>
      </p:sp>
      <p:sp>
        <p:nvSpPr>
          <p:cNvPr id="3" name="Content Placeholder 2"/>
          <p:cNvSpPr>
            <a:spLocks noGrp="1"/>
          </p:cNvSpPr>
          <p:nvPr>
            <p:ph idx="1" hasCustomPrompt="1"/>
          </p:nvPr>
        </p:nvSpPr>
        <p:spPr>
          <a:xfrm>
            <a:off x="587726" y="839787"/>
            <a:ext cx="11039437" cy="4708125"/>
          </a:xfrm>
        </p:spPr>
        <p:txBody>
          <a:bodyPr/>
          <a:lstStyle>
            <a:lvl1pPr defTabSz="321457">
              <a:lnSpc>
                <a:spcPct val="120000"/>
              </a:lnSpc>
              <a:defRPr/>
            </a:lvl1pPr>
            <a:lvl2pPr>
              <a:lnSpc>
                <a:spcPct val="120000"/>
              </a:lnSpc>
              <a:defRPr/>
            </a:lvl2pPr>
            <a:lvl3pPr defTabSz="321457">
              <a:lnSpc>
                <a:spcPct val="120000"/>
              </a:lnSpc>
              <a:defRPr/>
            </a:lvl3pPr>
            <a:lvl4pPr marL="1637424" indent="-387312" defTabSz="1344987">
              <a:lnSpc>
                <a:spcPct val="120000"/>
              </a:lnSpc>
              <a:tabLst/>
              <a:defRPr/>
            </a:lvl4pPr>
            <a:lvl5pPr marL="2082776" indent="-311412" defTabSz="321457">
              <a:lnSpc>
                <a:spcPct val="120000"/>
              </a:lnSpc>
              <a:buFont typeface="Arial" panose="020B0604020202020204" pitchFamily="34" charset="0"/>
              <a:buChar char="̶"/>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
        <p:nvSpPr>
          <p:cNvPr id="4" name="Date Placeholder 3"/>
          <p:cNvSpPr>
            <a:spLocks noGrp="1"/>
          </p:cNvSpPr>
          <p:nvPr>
            <p:ph type="dt" sz="half" idx="10"/>
          </p:nvPr>
        </p:nvSpPr>
        <p:spPr/>
        <p:txBody>
          <a:bodyPr/>
          <a:lstStyle/>
          <a:p>
            <a:fld id="{25470885-0B31-4E06-AE71-7E16801F2838}" type="datetime1">
              <a:rPr lang="nl-BE" noProof="0" smtClean="0"/>
              <a:t>12/01/2021</a:t>
            </a:fld>
            <a:endParaRPr lang="nl-BE" noProof="0" dirty="0"/>
          </a:p>
        </p:txBody>
      </p:sp>
      <p:sp>
        <p:nvSpPr>
          <p:cNvPr id="5" name="Footer Placeholder 4"/>
          <p:cNvSpPr>
            <a:spLocks noGrp="1"/>
          </p:cNvSpPr>
          <p:nvPr>
            <p:ph type="ftr" sz="quarter" idx="11"/>
          </p:nvPr>
        </p:nvSpPr>
        <p:spPr/>
        <p:txBody>
          <a:bodyPr/>
          <a:lstStyle/>
          <a:p>
            <a:endParaRPr lang="nl-BE" noProof="0" dirty="0"/>
          </a:p>
        </p:txBody>
      </p:sp>
      <p:sp>
        <p:nvSpPr>
          <p:cNvPr id="6" name="Slide Number Placeholder 5"/>
          <p:cNvSpPr>
            <a:spLocks noGrp="1"/>
          </p:cNvSpPr>
          <p:nvPr>
            <p:ph type="sldNum" sz="quarter" idx="12"/>
          </p:nvPr>
        </p:nvSpPr>
        <p:spPr/>
        <p:txBody>
          <a:bodyPr/>
          <a:lstStyle/>
          <a:p>
            <a:fld id="{7AE184E0-0BD4-4705-A12B-9B71DDE63301}" type="slidenum">
              <a:rPr lang="nl-BE" noProof="0" smtClean="0"/>
              <a:t>‹#›</a:t>
            </a:fld>
            <a:endParaRPr lang="nl-BE" noProof="0" dirty="0"/>
          </a:p>
        </p:txBody>
      </p:sp>
    </p:spTree>
    <p:extLst>
      <p:ext uri="{BB962C8B-B14F-4D97-AF65-F5344CB8AC3E}">
        <p14:creationId xmlns:p14="http://schemas.microsoft.com/office/powerpoint/2010/main" val="372017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dirty="0"/>
          </a:p>
        </p:txBody>
      </p:sp>
      <p:sp>
        <p:nvSpPr>
          <p:cNvPr id="4" name="Date Placeholder 3"/>
          <p:cNvSpPr>
            <a:spLocks noGrp="1"/>
          </p:cNvSpPr>
          <p:nvPr>
            <p:ph type="dt" sz="half" idx="10"/>
          </p:nvPr>
        </p:nvSpPr>
        <p:spPr/>
        <p:txBody>
          <a:bodyPr/>
          <a:lstStyle/>
          <a:p>
            <a:fld id="{E7410F60-8C93-4C37-B51A-4DDAE36F7E9B}" type="datetime1">
              <a:rPr lang="nl-BE" noProof="0" smtClean="0"/>
              <a:t>12/01/2021</a:t>
            </a:fld>
            <a:endParaRPr lang="nl-BE" noProof="0" dirty="0"/>
          </a:p>
        </p:txBody>
      </p:sp>
      <p:sp>
        <p:nvSpPr>
          <p:cNvPr id="5" name="Footer Placeholder 4"/>
          <p:cNvSpPr>
            <a:spLocks noGrp="1"/>
          </p:cNvSpPr>
          <p:nvPr>
            <p:ph type="ftr" sz="quarter" idx="11"/>
          </p:nvPr>
        </p:nvSpPr>
        <p:spPr/>
        <p:txBody>
          <a:bodyPr/>
          <a:lstStyle/>
          <a:p>
            <a:endParaRPr lang="nl-BE" noProof="0" dirty="0"/>
          </a:p>
        </p:txBody>
      </p:sp>
      <p:sp>
        <p:nvSpPr>
          <p:cNvPr id="8" name="Picture Placeholder 7"/>
          <p:cNvSpPr>
            <a:spLocks noGrp="1"/>
          </p:cNvSpPr>
          <p:nvPr>
            <p:ph type="pic" sz="quarter" idx="13" hasCustomPrompt="1"/>
          </p:nvPr>
        </p:nvSpPr>
        <p:spPr>
          <a:xfrm>
            <a:off x="7174317" y="909396"/>
            <a:ext cx="4429958" cy="4568906"/>
          </a:xfrm>
        </p:spPr>
        <p:txBody>
          <a:bodyPr/>
          <a:lstStyle>
            <a:lvl1pPr marL="60273" indent="0">
              <a:buNone/>
              <a:defRPr>
                <a:solidFill>
                  <a:schemeClr val="bg1">
                    <a:lumMod val="50000"/>
                  </a:schemeClr>
                </a:solidFill>
              </a:defRPr>
            </a:lvl1pPr>
          </a:lstStyle>
          <a:p>
            <a:r>
              <a:rPr lang="nl-BE" noProof="0" dirty="0"/>
              <a:t>Photo</a:t>
            </a:r>
          </a:p>
        </p:txBody>
      </p:sp>
      <p:sp>
        <p:nvSpPr>
          <p:cNvPr id="9"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7AE184E0-0BD4-4705-A12B-9B71DDE63301}" type="slidenum">
              <a:rPr lang="nl-BE" noProof="0" smtClean="0"/>
              <a:pPr/>
              <a:t>‹#›</a:t>
            </a:fld>
            <a:endParaRPr lang="nl-BE" noProof="0" dirty="0"/>
          </a:p>
        </p:txBody>
      </p:sp>
      <p:sp>
        <p:nvSpPr>
          <p:cNvPr id="12" name="Content Placeholder 2"/>
          <p:cNvSpPr>
            <a:spLocks noGrp="1"/>
          </p:cNvSpPr>
          <p:nvPr>
            <p:ph idx="1" hasCustomPrompt="1"/>
          </p:nvPr>
        </p:nvSpPr>
        <p:spPr>
          <a:xfrm>
            <a:off x="587725" y="839787"/>
            <a:ext cx="5936144" cy="4708125"/>
          </a:xfrm>
        </p:spPr>
        <p:txBody>
          <a:bodyPr/>
          <a:lstStyle>
            <a:lvl1pPr defTabSz="321457">
              <a:lnSpc>
                <a:spcPct val="120000"/>
              </a:lnSpc>
              <a:defRPr/>
            </a:lvl1pPr>
            <a:lvl2pPr>
              <a:lnSpc>
                <a:spcPct val="120000"/>
              </a:lnSpc>
              <a:defRPr/>
            </a:lvl2pPr>
            <a:lvl3pPr defTabSz="321457">
              <a:lnSpc>
                <a:spcPct val="120000"/>
              </a:lnSpc>
              <a:defRPr/>
            </a:lvl3pPr>
            <a:lvl4pPr defTabSz="321457">
              <a:lnSpc>
                <a:spcPct val="120000"/>
              </a:lnSpc>
              <a:defRPr/>
            </a:lvl4pPr>
            <a:lvl5pPr defTabSz="321457">
              <a:lnSpc>
                <a:spcPct val="120000"/>
              </a:lnSpc>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Tree>
    <p:extLst>
      <p:ext uri="{BB962C8B-B14F-4D97-AF65-F5344CB8AC3E}">
        <p14:creationId xmlns:p14="http://schemas.microsoft.com/office/powerpoint/2010/main" val="216566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505C7-8813-4E26-BCA9-969CB11B4377}"/>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F29DF144-B415-4B59-A86C-28F718F6B58C}"/>
              </a:ext>
            </a:extLst>
          </p:cNvPr>
          <p:cNvSpPr>
            <a:spLocks noGrp="1"/>
          </p:cNvSpPr>
          <p:nvPr>
            <p:ph type="dt" sz="half" idx="10"/>
          </p:nvPr>
        </p:nvSpPr>
        <p:spPr/>
        <p:txBody>
          <a:bodyPr/>
          <a:lstStyle/>
          <a:p>
            <a:fld id="{FA870D1A-A3AB-4E9F-892E-C45B5A80FDBF}" type="datetime1">
              <a:rPr lang="nl-BE" noProof="0" smtClean="0"/>
              <a:t>12/01/2021</a:t>
            </a:fld>
            <a:endParaRPr lang="nl-BE" noProof="0" dirty="0"/>
          </a:p>
        </p:txBody>
      </p:sp>
      <p:sp>
        <p:nvSpPr>
          <p:cNvPr id="4" name="Tijdelijke aanduiding voor voettekst 3">
            <a:extLst>
              <a:ext uri="{FF2B5EF4-FFF2-40B4-BE49-F238E27FC236}">
                <a16:creationId xmlns:a16="http://schemas.microsoft.com/office/drawing/2014/main" id="{AB0C655B-9CE0-487B-9D96-70872D9FF5D1}"/>
              </a:ext>
            </a:extLst>
          </p:cNvPr>
          <p:cNvSpPr>
            <a:spLocks noGrp="1"/>
          </p:cNvSpPr>
          <p:nvPr>
            <p:ph type="ftr" sz="quarter" idx="11"/>
          </p:nvPr>
        </p:nvSpPr>
        <p:spPr/>
        <p:txBody>
          <a:bodyPr/>
          <a:lstStyle/>
          <a:p>
            <a:endParaRPr lang="nl-BE" noProof="0" dirty="0"/>
          </a:p>
        </p:txBody>
      </p:sp>
      <p:sp>
        <p:nvSpPr>
          <p:cNvPr id="5" name="Tijdelijke aanduiding voor dianummer 4">
            <a:extLst>
              <a:ext uri="{FF2B5EF4-FFF2-40B4-BE49-F238E27FC236}">
                <a16:creationId xmlns:a16="http://schemas.microsoft.com/office/drawing/2014/main" id="{D39F4D0D-1AA4-4744-83E7-42607061C3D7}"/>
              </a:ext>
            </a:extLst>
          </p:cNvPr>
          <p:cNvSpPr>
            <a:spLocks noGrp="1"/>
          </p:cNvSpPr>
          <p:nvPr>
            <p:ph type="sldNum" sz="quarter" idx="12"/>
          </p:nvPr>
        </p:nvSpPr>
        <p:spPr/>
        <p:txBody>
          <a:bodyPr/>
          <a:lstStyle/>
          <a:p>
            <a:fld id="{7AE184E0-0BD4-4705-A12B-9B71DDE63301}" type="slidenum">
              <a:rPr lang="nl-BE" noProof="0" smtClean="0"/>
              <a:pPr/>
              <a:t>‹#›</a:t>
            </a:fld>
            <a:endParaRPr lang="nl-BE" noProof="0" dirty="0"/>
          </a:p>
        </p:txBody>
      </p:sp>
    </p:spTree>
    <p:extLst>
      <p:ext uri="{BB962C8B-B14F-4D97-AF65-F5344CB8AC3E}">
        <p14:creationId xmlns:p14="http://schemas.microsoft.com/office/powerpoint/2010/main" val="174269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dirty="0"/>
          </a:p>
        </p:txBody>
      </p:sp>
      <p:sp>
        <p:nvSpPr>
          <p:cNvPr id="3" name="Date Placeholder 2"/>
          <p:cNvSpPr>
            <a:spLocks noGrp="1"/>
          </p:cNvSpPr>
          <p:nvPr>
            <p:ph type="dt" sz="half" idx="10"/>
          </p:nvPr>
        </p:nvSpPr>
        <p:spPr/>
        <p:txBody>
          <a:bodyPr/>
          <a:lstStyle/>
          <a:p>
            <a:fld id="{656594B6-17DF-4759-A7A5-128AFEA77F2C}" type="datetime1">
              <a:rPr lang="nl-BE" noProof="0" smtClean="0"/>
              <a:t>12/01/2021</a:t>
            </a:fld>
            <a:endParaRPr lang="nl-BE" noProof="0" dirty="0"/>
          </a:p>
        </p:txBody>
      </p:sp>
      <p:sp>
        <p:nvSpPr>
          <p:cNvPr id="4" name="Footer Placeholder 3"/>
          <p:cNvSpPr>
            <a:spLocks noGrp="1"/>
          </p:cNvSpPr>
          <p:nvPr>
            <p:ph type="ftr" sz="quarter" idx="11"/>
          </p:nvPr>
        </p:nvSpPr>
        <p:spPr/>
        <p:txBody>
          <a:bodyPr/>
          <a:lstStyle/>
          <a:p>
            <a:endParaRPr lang="nl-BE" noProof="0" dirty="0"/>
          </a:p>
        </p:txBody>
      </p:sp>
      <p:sp>
        <p:nvSpPr>
          <p:cNvPr id="5" name="Slide Number Placeholder 4"/>
          <p:cNvSpPr>
            <a:spLocks noGrp="1"/>
          </p:cNvSpPr>
          <p:nvPr>
            <p:ph type="sldNum" sz="quarter" idx="12"/>
          </p:nvPr>
        </p:nvSpPr>
        <p:spPr/>
        <p:txBody>
          <a:bodyPr/>
          <a:lstStyle/>
          <a:p>
            <a:fld id="{7AE184E0-0BD4-4705-A12B-9B71DDE63301}" type="slidenum">
              <a:rPr lang="nl-BE" noProof="0" smtClean="0"/>
              <a:t>‹#›</a:t>
            </a:fld>
            <a:endParaRPr lang="nl-BE" noProof="0" dirty="0"/>
          </a:p>
        </p:txBody>
      </p:sp>
      <p:sp>
        <p:nvSpPr>
          <p:cNvPr id="7" name="Picture Placeholder 6"/>
          <p:cNvSpPr>
            <a:spLocks noGrp="1"/>
          </p:cNvSpPr>
          <p:nvPr>
            <p:ph type="pic" sz="quarter" idx="13" hasCustomPrompt="1"/>
          </p:nvPr>
        </p:nvSpPr>
        <p:spPr>
          <a:xfrm>
            <a:off x="669443" y="964406"/>
            <a:ext cx="10885039" cy="4571438"/>
          </a:xfrm>
        </p:spPr>
        <p:txBody>
          <a:bodyPr/>
          <a:lstStyle>
            <a:lvl1pPr marL="0"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489070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1384-1200-4D40-BEF0-3A17A1F906F4}" type="datetime1">
              <a:rPr lang="nl-NL" noProof="0" smtClean="0"/>
              <a:t>12-1-2021</a:t>
            </a:fld>
            <a:endParaRPr lang="nl-NL" noProof="0" dirty="0"/>
          </a:p>
        </p:txBody>
      </p:sp>
      <p:sp>
        <p:nvSpPr>
          <p:cNvPr id="3" name="Footer Placeholder 2"/>
          <p:cNvSpPr>
            <a:spLocks noGrp="1"/>
          </p:cNvSpPr>
          <p:nvPr>
            <p:ph type="ftr" sz="quarter" idx="11"/>
          </p:nvPr>
        </p:nvSpPr>
        <p:spPr/>
        <p:txBody>
          <a:bodyPr/>
          <a:lstStyle/>
          <a:p>
            <a:endParaRPr lang="nl-NL" noProof="0" dirty="0"/>
          </a:p>
        </p:txBody>
      </p:sp>
      <p:sp>
        <p:nvSpPr>
          <p:cNvPr id="7" name="Covering Background"/>
          <p:cNvSpPr/>
          <p:nvPr userDrawn="1"/>
        </p:nvSpPr>
        <p:spPr>
          <a:xfrm>
            <a:off x="-1" y="0"/>
            <a:ext cx="12191244"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66" noProof="0" dirty="0"/>
          </a:p>
        </p:txBody>
      </p:sp>
      <p:sp>
        <p:nvSpPr>
          <p:cNvPr id="6" name="Picture Placeholder 5"/>
          <p:cNvSpPr>
            <a:spLocks noGrp="1"/>
          </p:cNvSpPr>
          <p:nvPr>
            <p:ph type="pic" sz="quarter" idx="12" hasCustomPrompt="1"/>
          </p:nvPr>
        </p:nvSpPr>
        <p:spPr>
          <a:xfrm>
            <a:off x="-1" y="0"/>
            <a:ext cx="12191244" cy="6858000"/>
          </a:xfrm>
        </p:spPr>
        <p:txBody>
          <a:bodyPr/>
          <a:lstStyle>
            <a:lvl1pPr marL="60273"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297842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642977" y="0"/>
            <a:ext cx="11549023"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dirty="0"/>
          </a:p>
        </p:txBody>
      </p:sp>
      <p:sp>
        <p:nvSpPr>
          <p:cNvPr id="5" name="Tijdelijke aanduiding voor tekst 4"/>
          <p:cNvSpPr>
            <a:spLocks noGrp="1"/>
          </p:cNvSpPr>
          <p:nvPr>
            <p:ph type="body" sz="quarter" idx="10" hasCustomPrompt="1"/>
          </p:nvPr>
        </p:nvSpPr>
        <p:spPr bwMode="white">
          <a:xfrm>
            <a:off x="6480395" y="2176875"/>
            <a:ext cx="5103311" cy="1207947"/>
          </a:xfrm>
        </p:spPr>
        <p:txBody>
          <a:bodyPr>
            <a:normAutofit/>
          </a:bodyPr>
          <a:lstStyle>
            <a:lvl1pPr marL="0" indent="0">
              <a:lnSpc>
                <a:spcPts val="2461"/>
              </a:lnSpc>
              <a:buNone/>
              <a:defRPr sz="1687">
                <a:solidFill>
                  <a:schemeClr val="bg1"/>
                </a:solidFill>
              </a:defRPr>
            </a:lvl1pPr>
          </a:lstStyle>
          <a:p>
            <a:pPr lvl="0"/>
            <a:r>
              <a:rPr lang="nl-NL" dirty="0"/>
              <a:t>Klik om de namen van </a:t>
            </a:r>
            <a:r>
              <a:rPr lang="nl-NL" dirty="0" err="1"/>
              <a:t>social</a:t>
            </a:r>
            <a:r>
              <a:rPr lang="nl-NL" dirty="0"/>
              <a:t> media in te typen</a:t>
            </a:r>
          </a:p>
        </p:txBody>
      </p:sp>
      <p:sp>
        <p:nvSpPr>
          <p:cNvPr id="2" name="Title 1"/>
          <p:cNvSpPr>
            <a:spLocks noGrp="1"/>
          </p:cNvSpPr>
          <p:nvPr>
            <p:ph type="ctrTitle" hasCustomPrompt="1"/>
          </p:nvPr>
        </p:nvSpPr>
        <p:spPr bwMode="white">
          <a:xfrm>
            <a:off x="907842" y="1225716"/>
            <a:ext cx="5217185" cy="4056750"/>
          </a:xfrm>
        </p:spPr>
        <p:txBody>
          <a:bodyPr anchor="t" anchorCtr="0">
            <a:noAutofit/>
          </a:bodyPr>
          <a:lstStyle>
            <a:lvl1pPr algn="l">
              <a:lnSpc>
                <a:spcPts val="2461"/>
              </a:lnSpc>
              <a:defRPr sz="1758" u="none" cap="none" baseline="0">
                <a:solidFill>
                  <a:schemeClr val="bg1"/>
                </a:solidFill>
                <a:uFill>
                  <a:solidFill>
                    <a:schemeClr val="bg1"/>
                  </a:solidFill>
                </a:uFill>
                <a:latin typeface="+mn-lt"/>
              </a:defRPr>
            </a:lvl1pPr>
          </a:lstStyle>
          <a:p>
            <a:r>
              <a:rPr lang="nl-BE" noProof="0" dirty="0"/>
              <a:t>Klik om de gegevens van de presentator in </a:t>
            </a:r>
            <a:r>
              <a:rPr lang="nl-BE" noProof="0"/>
              <a:t>te typen</a:t>
            </a:r>
            <a:endParaRPr lang="nl-BE" noProof="0" dirty="0"/>
          </a:p>
        </p:txBody>
      </p:sp>
      <p:sp>
        <p:nvSpPr>
          <p:cNvPr id="8" name="Titles positoning box" hidden="1"/>
          <p:cNvSpPr/>
          <p:nvPr userDrawn="1"/>
        </p:nvSpPr>
        <p:spPr>
          <a:xfrm>
            <a:off x="964465" y="1285875"/>
            <a:ext cx="10555957" cy="42185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Tree>
    <p:extLst>
      <p:ext uri="{BB962C8B-B14F-4D97-AF65-F5344CB8AC3E}">
        <p14:creationId xmlns:p14="http://schemas.microsoft.com/office/powerpoint/2010/main" val="11467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713" y="95643"/>
            <a:ext cx="11043450" cy="607284"/>
          </a:xfrm>
          <a:prstGeom prst="rect">
            <a:avLst/>
          </a:prstGeom>
        </p:spPr>
        <p:txBody>
          <a:bodyPr vert="horz" lIns="91440" tIns="45720" rIns="91440" bIns="45720" rtlCol="0" anchor="b" anchorCtr="0">
            <a:noAutofit/>
          </a:bodyPr>
          <a:lstStyle/>
          <a:p>
            <a:r>
              <a:rPr lang="nl-BE" noProof="0" dirty="0"/>
              <a:t>Klik om de stijl te bewerken</a:t>
            </a:r>
          </a:p>
        </p:txBody>
      </p:sp>
      <p:sp>
        <p:nvSpPr>
          <p:cNvPr id="3" name="Text Placeholder 2"/>
          <p:cNvSpPr>
            <a:spLocks noGrp="1"/>
          </p:cNvSpPr>
          <p:nvPr>
            <p:ph type="body" idx="1"/>
          </p:nvPr>
        </p:nvSpPr>
        <p:spPr>
          <a:xfrm>
            <a:off x="587726" y="839787"/>
            <a:ext cx="11039437" cy="4708125"/>
          </a:xfrm>
          <a:prstGeom prst="rect">
            <a:avLst/>
          </a:prstGeom>
        </p:spPr>
        <p:txBody>
          <a:bodyPr vert="horz" lIns="91440" tIns="45720" rIns="91440" bIns="45720" rtlCol="0">
            <a:normAutofit/>
          </a:body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4" name="Date Placeholder 3"/>
          <p:cNvSpPr>
            <a:spLocks noGrp="1"/>
          </p:cNvSpPr>
          <p:nvPr>
            <p:ph type="dt" sz="half" idx="2"/>
          </p:nvPr>
        </p:nvSpPr>
        <p:spPr>
          <a:xfrm>
            <a:off x="2863577" y="6292057"/>
            <a:ext cx="16158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70D1A-A3AB-4E9F-892E-C45B5A80FDBF}" type="datetime1">
              <a:rPr lang="nl-BE" noProof="0" smtClean="0"/>
              <a:t>12/01/2021</a:t>
            </a:fld>
            <a:endParaRPr lang="nl-BE" noProof="0" dirty="0"/>
          </a:p>
        </p:txBody>
      </p:sp>
      <p:sp>
        <p:nvSpPr>
          <p:cNvPr id="5" name="Footer Placeholder 4"/>
          <p:cNvSpPr>
            <a:spLocks noGrp="1"/>
          </p:cNvSpPr>
          <p:nvPr>
            <p:ph type="ftr" sz="quarter" idx="3"/>
          </p:nvPr>
        </p:nvSpPr>
        <p:spPr>
          <a:xfrm>
            <a:off x="4788740" y="6324204"/>
            <a:ext cx="5873958" cy="30792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noProof="0" dirty="0"/>
          </a:p>
        </p:txBody>
      </p:sp>
      <p:sp>
        <p:nvSpPr>
          <p:cNvPr id="6"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7AE184E0-0BD4-4705-A12B-9B71DDE63301}" type="slidenum">
              <a:rPr lang="nl-BE" noProof="0" smtClean="0"/>
              <a:pPr/>
              <a:t>‹#›</a:t>
            </a:fld>
            <a:endParaRPr lang="nl-BE" noProof="0" dirty="0"/>
          </a:p>
        </p:txBody>
      </p:sp>
      <p:sp>
        <p:nvSpPr>
          <p:cNvPr id="7" name="Title positioning box" hidden="1"/>
          <p:cNvSpPr/>
          <p:nvPr userDrawn="1"/>
        </p:nvSpPr>
        <p:spPr>
          <a:xfrm>
            <a:off x="652023" y="258187"/>
            <a:ext cx="10885039" cy="3259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8" name="Text positoning box" hidden="1"/>
          <p:cNvSpPr/>
          <p:nvPr userDrawn="1"/>
        </p:nvSpPr>
        <p:spPr>
          <a:xfrm>
            <a:off x="652023" y="1113750"/>
            <a:ext cx="5786791"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9" name="Logo positioning box" hidden="1"/>
          <p:cNvSpPr/>
          <p:nvPr userDrawn="1"/>
        </p:nvSpPr>
        <p:spPr>
          <a:xfrm flipV="1">
            <a:off x="653103" y="5539811"/>
            <a:ext cx="10883960" cy="99587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40064" y="5559019"/>
            <a:ext cx="1623178" cy="1298981"/>
          </a:xfrm>
          <a:prstGeom prst="rect">
            <a:avLst/>
          </a:prstGeom>
        </p:spPr>
      </p:pic>
      <p:sp>
        <p:nvSpPr>
          <p:cNvPr id="12" name="Text positoning box" hidden="1"/>
          <p:cNvSpPr/>
          <p:nvPr userDrawn="1"/>
        </p:nvSpPr>
        <p:spPr>
          <a:xfrm>
            <a:off x="6449530" y="1113750"/>
            <a:ext cx="642977"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3" name="Text positoning box" hidden="1"/>
          <p:cNvSpPr/>
          <p:nvPr userDrawn="1"/>
        </p:nvSpPr>
        <p:spPr>
          <a:xfrm>
            <a:off x="7101553" y="953691"/>
            <a:ext cx="4435509" cy="45897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Tree>
    <p:extLst>
      <p:ext uri="{BB962C8B-B14F-4D97-AF65-F5344CB8AC3E}">
        <p14:creationId xmlns:p14="http://schemas.microsoft.com/office/powerpoint/2010/main" val="3135170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p:titleStyle>
    <p:bodyStyle>
      <a:lvl1pPr marL="377266" indent="-316993"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1pPr>
      <a:lvl2pPr marL="822619" indent="-316993" algn="l" defTabSz="321457" rtl="0" eaLnBrk="1" latinLnBrk="0" hangingPunct="1">
        <a:lnSpc>
          <a:spcPct val="120000"/>
        </a:lnSpc>
        <a:spcBef>
          <a:spcPts val="0"/>
        </a:spcBef>
        <a:buFont typeface="Arial" panose="020B0604020202020204" pitchFamily="34" charset="0"/>
        <a:buChar char="̶"/>
        <a:tabLst/>
        <a:defRPr sz="3375" kern="1200">
          <a:solidFill>
            <a:schemeClr val="tx1"/>
          </a:solidFill>
          <a:latin typeface="+mn-lt"/>
          <a:ea typeface="+mn-ea"/>
          <a:cs typeface="+mn-cs"/>
        </a:defRPr>
      </a:lvl2pPr>
      <a:lvl3pPr marL="1234485" indent="-316395"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3pPr>
      <a:lvl4pPr marL="1013483" indent="-387312"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4pPr>
      <a:lvl5pPr marL="1828289" indent="-814805" algn="l" defTabSz="914289" rtl="0" eaLnBrk="1" latinLnBrk="0" hangingPunct="1">
        <a:lnSpc>
          <a:spcPct val="120000"/>
        </a:lnSpc>
        <a:spcBef>
          <a:spcPts val="0"/>
        </a:spcBef>
        <a:buFont typeface="Arial" panose="020B0604020202020204" pitchFamily="34" charset="0"/>
        <a:buNone/>
        <a:defRPr sz="3375" kern="1200">
          <a:solidFill>
            <a:schemeClr val="tx1"/>
          </a:solidFill>
          <a:latin typeface="+mn-lt"/>
          <a:ea typeface="+mn-ea"/>
          <a:cs typeface="+mn-cs"/>
        </a:defRPr>
      </a:lvl5pPr>
      <a:lvl6pPr marL="2514295"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9"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83"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28"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89" rtl="0" eaLnBrk="1" latinLnBrk="0" hangingPunct="1">
        <a:defRPr sz="1800" kern="1200">
          <a:solidFill>
            <a:schemeClr val="tx1"/>
          </a:solidFill>
          <a:latin typeface="+mn-lt"/>
          <a:ea typeface="+mn-ea"/>
          <a:cs typeface="+mn-cs"/>
        </a:defRPr>
      </a:lvl1pPr>
      <a:lvl2pPr marL="457144" algn="l" defTabSz="914289" rtl="0" eaLnBrk="1" latinLnBrk="0" hangingPunct="1">
        <a:defRPr sz="1800" kern="1200">
          <a:solidFill>
            <a:schemeClr val="tx1"/>
          </a:solidFill>
          <a:latin typeface="+mn-lt"/>
          <a:ea typeface="+mn-ea"/>
          <a:cs typeface="+mn-cs"/>
        </a:defRPr>
      </a:lvl2pPr>
      <a:lvl3pPr marL="914289" algn="l" defTabSz="914289" rtl="0" eaLnBrk="1" latinLnBrk="0" hangingPunct="1">
        <a:defRPr sz="1800" kern="1200">
          <a:solidFill>
            <a:schemeClr val="tx1"/>
          </a:solidFill>
          <a:latin typeface="+mn-lt"/>
          <a:ea typeface="+mn-ea"/>
          <a:cs typeface="+mn-cs"/>
        </a:defRPr>
      </a:lvl3pPr>
      <a:lvl4pPr marL="1371433" algn="l" defTabSz="914289" rtl="0" eaLnBrk="1" latinLnBrk="0" hangingPunct="1">
        <a:defRPr sz="1800" kern="1200">
          <a:solidFill>
            <a:schemeClr val="tx1"/>
          </a:solidFill>
          <a:latin typeface="+mn-lt"/>
          <a:ea typeface="+mn-ea"/>
          <a:cs typeface="+mn-cs"/>
        </a:defRPr>
      </a:lvl4pPr>
      <a:lvl5pPr marL="1828577" algn="l" defTabSz="914289" rtl="0" eaLnBrk="1" latinLnBrk="0" hangingPunct="1">
        <a:defRPr sz="1800" kern="1200">
          <a:solidFill>
            <a:schemeClr val="tx1"/>
          </a:solidFill>
          <a:latin typeface="+mn-lt"/>
          <a:ea typeface="+mn-ea"/>
          <a:cs typeface="+mn-cs"/>
        </a:defRPr>
      </a:lvl5pPr>
      <a:lvl6pPr marL="2285723" algn="l" defTabSz="914289" rtl="0" eaLnBrk="1" latinLnBrk="0" hangingPunct="1">
        <a:defRPr sz="1800" kern="1200">
          <a:solidFill>
            <a:schemeClr val="tx1"/>
          </a:solidFill>
          <a:latin typeface="+mn-lt"/>
          <a:ea typeface="+mn-ea"/>
          <a:cs typeface="+mn-cs"/>
        </a:defRPr>
      </a:lvl6pPr>
      <a:lvl7pPr marL="2742867" algn="l" defTabSz="914289" rtl="0" eaLnBrk="1" latinLnBrk="0" hangingPunct="1">
        <a:defRPr sz="1800" kern="1200">
          <a:solidFill>
            <a:schemeClr val="tx1"/>
          </a:solidFill>
          <a:latin typeface="+mn-lt"/>
          <a:ea typeface="+mn-ea"/>
          <a:cs typeface="+mn-cs"/>
        </a:defRPr>
      </a:lvl7pPr>
      <a:lvl8pPr marL="3200011" algn="l" defTabSz="914289" rtl="0" eaLnBrk="1" latinLnBrk="0" hangingPunct="1">
        <a:defRPr sz="1800" kern="1200">
          <a:solidFill>
            <a:schemeClr val="tx1"/>
          </a:solidFill>
          <a:latin typeface="+mn-lt"/>
          <a:ea typeface="+mn-ea"/>
          <a:cs typeface="+mn-cs"/>
        </a:defRPr>
      </a:lvl8pPr>
      <a:lvl9pPr marL="3657156" algn="l" defTabSz="9142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longviewoneducation.org/are-we-robbing-students-of-tomorrow/" TargetMode="External"/><Relationship Id="rId2" Type="http://schemas.openxmlformats.org/officeDocument/2006/relationships/image" Target="../media/image10.jpg"/><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versity.org/wiki/Current_Parkinson's_Paradigm/Role_of_alpha-synuclein" TargetMode="External"/><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en.wikiquote.org/wiki/Val%C3%A9ry_Giscard_d'Estaing" TargetMode="Externa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E._D._Hirsch" TargetMode="External"/><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2bejammed.org/2011/12/05/wat-staat-er-op-jouw-verlanglijstje-durftevragen/" TargetMode="External"/><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E._D._Hirsch" TargetMode="External"/><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Friedrich_Fr%C3%B6bel" TargetMode="External"/><Relationship Id="rId2" Type="http://schemas.openxmlformats.org/officeDocument/2006/relationships/image" Target="../media/image8.jpeg"/><Relationship Id="rId1" Type="http://schemas.openxmlformats.org/officeDocument/2006/relationships/slideLayout" Target="../slideLayouts/slideLayout11.xml"/><Relationship Id="rId5" Type="http://schemas.openxmlformats.org/officeDocument/2006/relationships/hyperlink" Target="https://en.wikipedia.org/wiki/Elizabeth_Peabody"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612EA0-2C77-42AE-B76E-45E631C67EB6}"/>
              </a:ext>
            </a:extLst>
          </p:cNvPr>
          <p:cNvSpPr>
            <a:spLocks noGrp="1"/>
          </p:cNvSpPr>
          <p:nvPr>
            <p:ph type="ctrTitle"/>
          </p:nvPr>
        </p:nvSpPr>
        <p:spPr/>
        <p:txBody>
          <a:bodyPr/>
          <a:lstStyle/>
          <a:p>
            <a:r>
              <a:rPr lang="nl-BE" dirty="0"/>
              <a:t>Ed. Hirsch en het kenniscurriculum</a:t>
            </a:r>
          </a:p>
        </p:txBody>
      </p:sp>
      <p:sp>
        <p:nvSpPr>
          <p:cNvPr id="7" name="Subtitle 6">
            <a:extLst>
              <a:ext uri="{FF2B5EF4-FFF2-40B4-BE49-F238E27FC236}">
                <a16:creationId xmlns:a16="http://schemas.microsoft.com/office/drawing/2014/main" id="{A21CDD46-85EE-4EFF-A73E-07ACAC906782}"/>
              </a:ext>
            </a:extLst>
          </p:cNvPr>
          <p:cNvSpPr>
            <a:spLocks noGrp="1"/>
          </p:cNvSpPr>
          <p:nvPr>
            <p:ph type="subTitle" idx="1"/>
          </p:nvPr>
        </p:nvSpPr>
        <p:spPr/>
        <p:txBody>
          <a:bodyPr/>
          <a:lstStyle/>
          <a:p>
            <a:r>
              <a:rPr lang="nl-BE" dirty="0"/>
              <a:t>K. Versluys							Beter Onderwijs 13/1/2021</a:t>
            </a:r>
          </a:p>
        </p:txBody>
      </p:sp>
      <p:sp>
        <p:nvSpPr>
          <p:cNvPr id="8" name="Text Placeholder 7">
            <a:extLst>
              <a:ext uri="{FF2B5EF4-FFF2-40B4-BE49-F238E27FC236}">
                <a16:creationId xmlns:a16="http://schemas.microsoft.com/office/drawing/2014/main" id="{5455860D-369A-4E45-9FAA-A69536FA749D}"/>
              </a:ext>
            </a:extLst>
          </p:cNvPr>
          <p:cNvSpPr>
            <a:spLocks noGrp="1"/>
          </p:cNvSpPr>
          <p:nvPr>
            <p:ph type="body" sz="quarter" idx="10"/>
          </p:nvPr>
        </p:nvSpPr>
        <p:spPr/>
        <p:txBody>
          <a:bodyPr/>
          <a:lstStyle/>
          <a:p>
            <a:endParaRPr lang="nl-BE"/>
          </a:p>
        </p:txBody>
      </p:sp>
      <p:sp>
        <p:nvSpPr>
          <p:cNvPr id="9" name="Picture Placeholder 8">
            <a:extLst>
              <a:ext uri="{FF2B5EF4-FFF2-40B4-BE49-F238E27FC236}">
                <a16:creationId xmlns:a16="http://schemas.microsoft.com/office/drawing/2014/main" id="{EA60DE7F-B49E-42C8-8A51-9D64DBB1A781}"/>
              </a:ext>
            </a:extLst>
          </p:cNvPr>
          <p:cNvSpPr>
            <a:spLocks noGrp="1"/>
          </p:cNvSpPr>
          <p:nvPr>
            <p:ph type="pic" sz="quarter" idx="11"/>
          </p:nvPr>
        </p:nvSpPr>
        <p:spPr/>
      </p:sp>
      <p:sp>
        <p:nvSpPr>
          <p:cNvPr id="10" name="Picture Placeholder 9">
            <a:extLst>
              <a:ext uri="{FF2B5EF4-FFF2-40B4-BE49-F238E27FC236}">
                <a16:creationId xmlns:a16="http://schemas.microsoft.com/office/drawing/2014/main" id="{5458D6FD-8527-494C-A86B-9A9EE9116884}"/>
              </a:ext>
            </a:extLst>
          </p:cNvPr>
          <p:cNvSpPr>
            <a:spLocks noGrp="1"/>
          </p:cNvSpPr>
          <p:nvPr>
            <p:ph type="pic" sz="quarter" idx="12"/>
          </p:nvPr>
        </p:nvSpPr>
        <p:spPr/>
      </p:sp>
      <p:sp>
        <p:nvSpPr>
          <p:cNvPr id="11" name="Picture Placeholder 10">
            <a:extLst>
              <a:ext uri="{FF2B5EF4-FFF2-40B4-BE49-F238E27FC236}">
                <a16:creationId xmlns:a16="http://schemas.microsoft.com/office/drawing/2014/main" id="{1DE51EB0-0A65-43F4-95C9-F28C093D205E}"/>
              </a:ext>
            </a:extLst>
          </p:cNvPr>
          <p:cNvSpPr>
            <a:spLocks noGrp="1"/>
          </p:cNvSpPr>
          <p:nvPr>
            <p:ph type="pic" sz="quarter" idx="13"/>
          </p:nvPr>
        </p:nvSpPr>
        <p:spPr/>
      </p:sp>
      <p:sp>
        <p:nvSpPr>
          <p:cNvPr id="12" name="Picture Placeholder 11">
            <a:extLst>
              <a:ext uri="{FF2B5EF4-FFF2-40B4-BE49-F238E27FC236}">
                <a16:creationId xmlns:a16="http://schemas.microsoft.com/office/drawing/2014/main" id="{D45CB739-0498-4CF7-B0CA-3DA4321D283B}"/>
              </a:ext>
            </a:extLst>
          </p:cNvPr>
          <p:cNvSpPr>
            <a:spLocks noGrp="1"/>
          </p:cNvSpPr>
          <p:nvPr>
            <p:ph type="pic" sz="quarter" idx="14"/>
          </p:nvPr>
        </p:nvSpPr>
        <p:spPr/>
      </p:sp>
      <p:sp>
        <p:nvSpPr>
          <p:cNvPr id="5" name="Slide Number Placeholder 4">
            <a:extLst>
              <a:ext uri="{FF2B5EF4-FFF2-40B4-BE49-F238E27FC236}">
                <a16:creationId xmlns:a16="http://schemas.microsoft.com/office/drawing/2014/main" id="{159379B0-C053-41F3-ACA8-B9B7923ECA79}"/>
              </a:ext>
            </a:extLst>
          </p:cNvPr>
          <p:cNvSpPr>
            <a:spLocks noGrp="1"/>
          </p:cNvSpPr>
          <p:nvPr>
            <p:ph type="sldNum" sz="quarter" idx="4294967295"/>
          </p:nvPr>
        </p:nvSpPr>
        <p:spPr>
          <a:xfrm>
            <a:off x="11544300" y="6292850"/>
            <a:ext cx="647700" cy="365125"/>
          </a:xfrm>
        </p:spPr>
        <p:txBody>
          <a:bodyPr/>
          <a:lstStyle/>
          <a:p>
            <a:fld id="{3A1B0307-483E-409D-9D54-D2267D13577F}" type="slidenum">
              <a:rPr lang="nl-BE" smtClean="0"/>
              <a:t>1</a:t>
            </a:fld>
            <a:endParaRPr lang="nl-BE"/>
          </a:p>
        </p:txBody>
      </p:sp>
    </p:spTree>
    <p:extLst>
      <p:ext uri="{BB962C8B-B14F-4D97-AF65-F5344CB8AC3E}">
        <p14:creationId xmlns:p14="http://schemas.microsoft.com/office/powerpoint/2010/main" val="263145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30611C-D0FF-426B-B132-BD0B0AEC0570}"/>
              </a:ext>
            </a:extLst>
          </p:cNvPr>
          <p:cNvSpPr>
            <a:spLocks noGrp="1"/>
          </p:cNvSpPr>
          <p:nvPr>
            <p:ph type="title"/>
          </p:nvPr>
        </p:nvSpPr>
        <p:spPr/>
        <p:txBody>
          <a:bodyPr/>
          <a:lstStyle/>
          <a:p>
            <a:r>
              <a:rPr lang="nl-BE" dirty="0" err="1"/>
              <a:t>II.Progessive</a:t>
            </a:r>
            <a:r>
              <a:rPr lang="nl-BE" dirty="0"/>
              <a:t> </a:t>
            </a:r>
            <a:r>
              <a:rPr lang="nl-BE" dirty="0" err="1"/>
              <a:t>education</a:t>
            </a:r>
            <a:endParaRPr lang="nl-BE" dirty="0"/>
          </a:p>
        </p:txBody>
      </p:sp>
      <p:pic>
        <p:nvPicPr>
          <p:cNvPr id="9" name="Content Placeholder 8">
            <a:extLst>
              <a:ext uri="{FF2B5EF4-FFF2-40B4-BE49-F238E27FC236}">
                <a16:creationId xmlns:a16="http://schemas.microsoft.com/office/drawing/2014/main" id="{BBCD3256-A433-4305-8FEC-A36F2FA2AFF9}"/>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44910" y="1554392"/>
            <a:ext cx="3492584" cy="3492584"/>
          </a:xfrm>
        </p:spPr>
      </p:pic>
      <p:pic>
        <p:nvPicPr>
          <p:cNvPr id="12" name="Content Placeholder 11">
            <a:extLst>
              <a:ext uri="{FF2B5EF4-FFF2-40B4-BE49-F238E27FC236}">
                <a16:creationId xmlns:a16="http://schemas.microsoft.com/office/drawing/2014/main" id="{302A4DDD-3219-42B9-9565-B03218B1D525}"/>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105438" y="1554392"/>
            <a:ext cx="5181600" cy="3886200"/>
          </a:xfrm>
        </p:spPr>
      </p:pic>
      <p:sp>
        <p:nvSpPr>
          <p:cNvPr id="4" name="Tijdelijke aanduiding voor dianummer 3">
            <a:extLst>
              <a:ext uri="{FF2B5EF4-FFF2-40B4-BE49-F238E27FC236}">
                <a16:creationId xmlns:a16="http://schemas.microsoft.com/office/drawing/2014/main" id="{629E24B1-4852-4D61-805D-18330E4F0242}"/>
              </a:ext>
            </a:extLst>
          </p:cNvPr>
          <p:cNvSpPr>
            <a:spLocks noGrp="1"/>
          </p:cNvSpPr>
          <p:nvPr>
            <p:ph type="sldNum" sz="quarter" idx="12"/>
          </p:nvPr>
        </p:nvSpPr>
        <p:spPr/>
        <p:txBody>
          <a:bodyPr/>
          <a:lstStyle/>
          <a:p>
            <a:fld id="{7AE184E0-0BD4-4705-A12B-9B71DDE63301}" type="slidenum">
              <a:rPr lang="nl-BE" noProof="0" smtClean="0"/>
              <a:t>10</a:t>
            </a:fld>
            <a:endParaRPr lang="nl-BE" noProof="0" dirty="0"/>
          </a:p>
        </p:txBody>
      </p:sp>
    </p:spTree>
    <p:extLst>
      <p:ext uri="{BB962C8B-B14F-4D97-AF65-F5344CB8AC3E}">
        <p14:creationId xmlns:p14="http://schemas.microsoft.com/office/powerpoint/2010/main" val="4044859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A5032C-2E95-46CA-A9E1-4F0CEFAA5021}"/>
              </a:ext>
            </a:extLst>
          </p:cNvPr>
          <p:cNvSpPr>
            <a:spLocks noGrp="1"/>
          </p:cNvSpPr>
          <p:nvPr>
            <p:ph type="title"/>
          </p:nvPr>
        </p:nvSpPr>
        <p:spPr/>
        <p:txBody>
          <a:bodyPr/>
          <a:lstStyle/>
          <a:p>
            <a:endParaRPr lang="nl-BE"/>
          </a:p>
        </p:txBody>
      </p:sp>
      <p:pic>
        <p:nvPicPr>
          <p:cNvPr id="9" name="Content Placeholder 8">
            <a:extLst>
              <a:ext uri="{FF2B5EF4-FFF2-40B4-BE49-F238E27FC236}">
                <a16:creationId xmlns:a16="http://schemas.microsoft.com/office/drawing/2014/main" id="{39517679-EB41-4D1D-9343-63EFC747F6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2127" y="1074737"/>
            <a:ext cx="3206622" cy="4708525"/>
          </a:xfrm>
        </p:spPr>
      </p:pic>
      <p:sp>
        <p:nvSpPr>
          <p:cNvPr id="5" name="Slide Number Placeholder 4">
            <a:extLst>
              <a:ext uri="{FF2B5EF4-FFF2-40B4-BE49-F238E27FC236}">
                <a16:creationId xmlns:a16="http://schemas.microsoft.com/office/drawing/2014/main" id="{00F1BC13-B40C-49E0-81AD-829FDC33391E}"/>
              </a:ext>
            </a:extLst>
          </p:cNvPr>
          <p:cNvSpPr>
            <a:spLocks noGrp="1"/>
          </p:cNvSpPr>
          <p:nvPr>
            <p:ph type="sldNum" sz="quarter" idx="12"/>
          </p:nvPr>
        </p:nvSpPr>
        <p:spPr/>
        <p:txBody>
          <a:bodyPr/>
          <a:lstStyle/>
          <a:p>
            <a:fld id="{3A1B0307-483E-409D-9D54-D2267D13577F}" type="slidenum">
              <a:rPr lang="nl-BE" smtClean="0"/>
              <a:t>11</a:t>
            </a:fld>
            <a:endParaRPr lang="nl-BE"/>
          </a:p>
        </p:txBody>
      </p:sp>
    </p:spTree>
    <p:extLst>
      <p:ext uri="{BB962C8B-B14F-4D97-AF65-F5344CB8AC3E}">
        <p14:creationId xmlns:p14="http://schemas.microsoft.com/office/powerpoint/2010/main" val="185764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E7AB-1BF1-4F6A-B0AC-E59952F13186}"/>
              </a:ext>
            </a:extLst>
          </p:cNvPr>
          <p:cNvSpPr>
            <a:spLocks noGrp="1"/>
          </p:cNvSpPr>
          <p:nvPr>
            <p:ph type="title"/>
          </p:nvPr>
        </p:nvSpPr>
        <p:spPr/>
        <p:txBody>
          <a:bodyPr/>
          <a:lstStyle/>
          <a:p>
            <a:endParaRPr lang="nl-BE"/>
          </a:p>
        </p:txBody>
      </p:sp>
      <p:sp>
        <p:nvSpPr>
          <p:cNvPr id="3" name="Content Placeholder 2">
            <a:extLst>
              <a:ext uri="{FF2B5EF4-FFF2-40B4-BE49-F238E27FC236}">
                <a16:creationId xmlns:a16="http://schemas.microsoft.com/office/drawing/2014/main" id="{6100DEBA-2C48-4A24-BADF-AB8C4D28B26B}"/>
              </a:ext>
            </a:extLst>
          </p:cNvPr>
          <p:cNvSpPr>
            <a:spLocks noGrp="1"/>
          </p:cNvSpPr>
          <p:nvPr>
            <p:ph idx="1"/>
          </p:nvPr>
        </p:nvSpPr>
        <p:spPr/>
        <p:txBody>
          <a:bodyPr/>
          <a:lstStyle/>
          <a:p>
            <a:endParaRPr lang="nl-BE" dirty="0"/>
          </a:p>
          <a:p>
            <a:pPr marL="60273" indent="0">
              <a:buNone/>
            </a:pPr>
            <a:endParaRPr lang="nl-BE" dirty="0"/>
          </a:p>
          <a:p>
            <a:pPr marL="60273" indent="0">
              <a:buNone/>
            </a:pPr>
            <a:r>
              <a:rPr lang="nl-BE" dirty="0"/>
              <a:t>Individualistisch, </a:t>
            </a:r>
            <a:r>
              <a:rPr lang="nl-BE" dirty="0" err="1"/>
              <a:t>kind-gericht</a:t>
            </a:r>
            <a:r>
              <a:rPr lang="nl-BE" dirty="0"/>
              <a:t> onderwijs </a:t>
            </a:r>
            <a:r>
              <a:rPr lang="nl-BE" dirty="0">
                <a:sym typeface="Wingdings" panose="05000000000000000000" pitchFamily="2" charset="2"/>
              </a:rPr>
              <a:t></a:t>
            </a:r>
            <a:r>
              <a:rPr lang="nl-BE" dirty="0"/>
              <a:t>aandacht voor de noden en interesses van de individuele leerling </a:t>
            </a:r>
            <a:r>
              <a:rPr lang="nl-BE" dirty="0">
                <a:sym typeface="Wingdings" panose="05000000000000000000" pitchFamily="2" charset="2"/>
              </a:rPr>
              <a:t> </a:t>
            </a:r>
            <a:r>
              <a:rPr lang="nl-BE" dirty="0"/>
              <a:t>superverbrokkeling van het curriculum, superdifferentiatie.</a:t>
            </a:r>
          </a:p>
          <a:p>
            <a:endParaRPr lang="nl-BE" dirty="0"/>
          </a:p>
        </p:txBody>
      </p:sp>
      <p:sp>
        <p:nvSpPr>
          <p:cNvPr id="4" name="Slide Number Placeholder 3">
            <a:extLst>
              <a:ext uri="{FF2B5EF4-FFF2-40B4-BE49-F238E27FC236}">
                <a16:creationId xmlns:a16="http://schemas.microsoft.com/office/drawing/2014/main" id="{65FF9676-685B-4390-8927-56D076B66CCF}"/>
              </a:ext>
            </a:extLst>
          </p:cNvPr>
          <p:cNvSpPr>
            <a:spLocks noGrp="1"/>
          </p:cNvSpPr>
          <p:nvPr>
            <p:ph type="sldNum" sz="quarter" idx="12"/>
          </p:nvPr>
        </p:nvSpPr>
        <p:spPr/>
        <p:txBody>
          <a:bodyPr/>
          <a:lstStyle/>
          <a:p>
            <a:fld id="{7AE184E0-0BD4-4705-A12B-9B71DDE63301}" type="slidenum">
              <a:rPr lang="nl-BE" noProof="0" smtClean="0"/>
              <a:t>12</a:t>
            </a:fld>
            <a:endParaRPr lang="nl-BE" noProof="0" dirty="0"/>
          </a:p>
        </p:txBody>
      </p:sp>
    </p:spTree>
    <p:extLst>
      <p:ext uri="{BB962C8B-B14F-4D97-AF65-F5344CB8AC3E}">
        <p14:creationId xmlns:p14="http://schemas.microsoft.com/office/powerpoint/2010/main" val="2171082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a:p>
        </p:txBody>
      </p:sp>
      <p:pic>
        <p:nvPicPr>
          <p:cNvPr id="6" name="Tijdelijke aanduiding voor inhoud 5">
            <a:extLst>
              <a:ext uri="{FF2B5EF4-FFF2-40B4-BE49-F238E27FC236}">
                <a16:creationId xmlns:a16="http://schemas.microsoft.com/office/drawing/2014/main" id="{06FCB40A-6A84-4895-A6EE-080A5154F4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7478" y="1182848"/>
            <a:ext cx="7790366" cy="4412609"/>
          </a:xfr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E184E0-0BD4-4705-A12B-9B71DDE63301}" type="slidenum">
              <a:rPr kumimoji="0" lang="nl-BE" sz="1200" b="0" i="0" u="none" strike="noStrike" kern="1200" cap="none" spc="0" normalizeH="0" baseline="0" noProof="0" smtClean="0">
                <a:ln>
                  <a:noFill/>
                </a:ln>
                <a:solidFill>
                  <a:srgbClr val="1E64C8"/>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BE" sz="1200" b="0" i="0" u="none" strike="noStrike" kern="1200" cap="none" spc="0" normalizeH="0" baseline="0" noProof="0" dirty="0">
              <a:ln>
                <a:noFill/>
              </a:ln>
              <a:solidFill>
                <a:srgbClr val="1E64C8"/>
              </a:solidFill>
              <a:effectLst/>
              <a:uLnTx/>
              <a:uFillTx/>
              <a:latin typeface="Arial"/>
              <a:ea typeface="+mn-ea"/>
              <a:cs typeface="+mn-cs"/>
            </a:endParaRPr>
          </a:p>
        </p:txBody>
      </p:sp>
    </p:spTree>
    <p:extLst>
      <p:ext uri="{BB962C8B-B14F-4D97-AF65-F5344CB8AC3E}">
        <p14:creationId xmlns:p14="http://schemas.microsoft.com/office/powerpoint/2010/main" val="3459838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2785D-5989-4D5E-B3C2-65665DD34A1F}"/>
              </a:ext>
            </a:extLst>
          </p:cNvPr>
          <p:cNvSpPr>
            <a:spLocks noGrp="1"/>
          </p:cNvSpPr>
          <p:nvPr>
            <p:ph type="title"/>
          </p:nvPr>
        </p:nvSpPr>
        <p:spPr/>
        <p:txBody>
          <a:bodyPr/>
          <a:lstStyle/>
          <a:p>
            <a:endParaRPr lang="nl-BE"/>
          </a:p>
        </p:txBody>
      </p:sp>
      <p:pic>
        <p:nvPicPr>
          <p:cNvPr id="6" name="Content Placeholder 5">
            <a:extLst>
              <a:ext uri="{FF2B5EF4-FFF2-40B4-BE49-F238E27FC236}">
                <a16:creationId xmlns:a16="http://schemas.microsoft.com/office/drawing/2014/main" id="{BE77754F-3E13-4255-966E-04081ECA50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4517" y="1266737"/>
            <a:ext cx="8579436" cy="4501977"/>
          </a:xfrm>
        </p:spPr>
      </p:pic>
      <p:sp>
        <p:nvSpPr>
          <p:cNvPr id="4" name="Tijdelijke aanduiding voor dianummer 3">
            <a:extLst>
              <a:ext uri="{FF2B5EF4-FFF2-40B4-BE49-F238E27FC236}">
                <a16:creationId xmlns:a16="http://schemas.microsoft.com/office/drawing/2014/main" id="{66BB06EF-D716-406A-BB51-1C6C5A985513}"/>
              </a:ext>
            </a:extLst>
          </p:cNvPr>
          <p:cNvSpPr>
            <a:spLocks noGrp="1"/>
          </p:cNvSpPr>
          <p:nvPr>
            <p:ph type="sldNum" sz="quarter" idx="12"/>
          </p:nvPr>
        </p:nvSpPr>
        <p:spPr/>
        <p:txBody>
          <a:bodyPr/>
          <a:lstStyle/>
          <a:p>
            <a:fld id="{7AE184E0-0BD4-4705-A12B-9B71DDE63301}" type="slidenum">
              <a:rPr lang="nl-BE" noProof="0" smtClean="0"/>
              <a:t>14</a:t>
            </a:fld>
            <a:endParaRPr lang="nl-BE" noProof="0" dirty="0"/>
          </a:p>
        </p:txBody>
      </p:sp>
    </p:spTree>
    <p:extLst>
      <p:ext uri="{BB962C8B-B14F-4D97-AF65-F5344CB8AC3E}">
        <p14:creationId xmlns:p14="http://schemas.microsoft.com/office/powerpoint/2010/main" val="2048911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47A0-55BD-40D6-A73F-DED06B5DAC97}"/>
              </a:ext>
            </a:extLst>
          </p:cNvPr>
          <p:cNvSpPr>
            <a:spLocks noGrp="1"/>
          </p:cNvSpPr>
          <p:nvPr>
            <p:ph type="title"/>
          </p:nvPr>
        </p:nvSpPr>
        <p:spPr/>
        <p:txBody>
          <a:bodyPr/>
          <a:lstStyle/>
          <a:p>
            <a:endParaRPr lang="nl-BE" dirty="0"/>
          </a:p>
        </p:txBody>
      </p:sp>
      <p:sp>
        <p:nvSpPr>
          <p:cNvPr id="3" name="Content Placeholder 2">
            <a:extLst>
              <a:ext uri="{FF2B5EF4-FFF2-40B4-BE49-F238E27FC236}">
                <a16:creationId xmlns:a16="http://schemas.microsoft.com/office/drawing/2014/main" id="{D7D6E9A1-E9AC-4169-AD3E-D05665B85508}"/>
              </a:ext>
            </a:extLst>
          </p:cNvPr>
          <p:cNvSpPr>
            <a:spLocks noGrp="1"/>
          </p:cNvSpPr>
          <p:nvPr>
            <p:ph idx="1"/>
          </p:nvPr>
        </p:nvSpPr>
        <p:spPr>
          <a:xfrm>
            <a:off x="292163" y="913678"/>
            <a:ext cx="11039437" cy="4708125"/>
          </a:xfrm>
        </p:spPr>
        <p:txBody>
          <a:bodyPr/>
          <a:lstStyle/>
          <a:p>
            <a:r>
              <a:rPr lang="nl-BE" dirty="0"/>
              <a:t>Nefaste feedback loop: </a:t>
            </a:r>
          </a:p>
          <a:p>
            <a:endParaRPr lang="nl-BE" dirty="0"/>
          </a:p>
          <a:p>
            <a:pPr marL="3657156" lvl="8" indent="0">
              <a:buNone/>
            </a:pPr>
            <a:r>
              <a:rPr lang="nl-BE" dirty="0"/>
              <a:t>           Vaardigheden</a:t>
            </a:r>
          </a:p>
          <a:p>
            <a:pPr lvl="8"/>
            <a:endParaRPr lang="nl-BE" dirty="0"/>
          </a:p>
          <a:p>
            <a:pPr lvl="8"/>
            <a:endParaRPr lang="nl-BE" dirty="0"/>
          </a:p>
          <a:p>
            <a:pPr lvl="8"/>
            <a:endParaRPr lang="nl-BE" dirty="0"/>
          </a:p>
          <a:p>
            <a:pPr lvl="8"/>
            <a:endParaRPr lang="nl-BE" dirty="0"/>
          </a:p>
          <a:p>
            <a:pPr lvl="8"/>
            <a:endParaRPr lang="nl-BE" dirty="0"/>
          </a:p>
          <a:p>
            <a:pPr marL="3657156" lvl="8" indent="0">
              <a:buNone/>
            </a:pPr>
            <a:endParaRPr lang="nl-BE" dirty="0"/>
          </a:p>
          <a:p>
            <a:pPr marL="3657156" lvl="8" indent="0">
              <a:buNone/>
            </a:pPr>
            <a:endParaRPr lang="nl-BE" dirty="0"/>
          </a:p>
          <a:p>
            <a:pPr marL="6815138" lvl="8" indent="-4846638">
              <a:buNone/>
            </a:pPr>
            <a:r>
              <a:rPr lang="nl-BE" dirty="0"/>
              <a:t>            Testen	Eindtermen	</a:t>
            </a:r>
          </a:p>
        </p:txBody>
      </p:sp>
      <p:sp>
        <p:nvSpPr>
          <p:cNvPr id="4" name="Slide Number Placeholder 3">
            <a:extLst>
              <a:ext uri="{FF2B5EF4-FFF2-40B4-BE49-F238E27FC236}">
                <a16:creationId xmlns:a16="http://schemas.microsoft.com/office/drawing/2014/main" id="{AE0FC02C-EBCB-479F-8332-629EB45FA71D}"/>
              </a:ext>
            </a:extLst>
          </p:cNvPr>
          <p:cNvSpPr>
            <a:spLocks noGrp="1"/>
          </p:cNvSpPr>
          <p:nvPr>
            <p:ph type="sldNum" sz="quarter" idx="12"/>
          </p:nvPr>
        </p:nvSpPr>
        <p:spPr/>
        <p:txBody>
          <a:bodyPr/>
          <a:lstStyle/>
          <a:p>
            <a:fld id="{7AE184E0-0BD4-4705-A12B-9B71DDE63301}" type="slidenum">
              <a:rPr lang="nl-BE" noProof="0" smtClean="0"/>
              <a:t>15</a:t>
            </a:fld>
            <a:endParaRPr lang="nl-BE" noProof="0" dirty="0"/>
          </a:p>
        </p:txBody>
      </p:sp>
      <p:sp>
        <p:nvSpPr>
          <p:cNvPr id="13" name="Oval 12">
            <a:extLst>
              <a:ext uri="{FF2B5EF4-FFF2-40B4-BE49-F238E27FC236}">
                <a16:creationId xmlns:a16="http://schemas.microsoft.com/office/drawing/2014/main" id="{1BA2DEDF-F91B-4073-B325-D2DEFE8B7B22}"/>
              </a:ext>
            </a:extLst>
          </p:cNvPr>
          <p:cNvSpPr/>
          <p:nvPr/>
        </p:nvSpPr>
        <p:spPr>
          <a:xfrm>
            <a:off x="3851564" y="2521527"/>
            <a:ext cx="3269672" cy="3422795"/>
          </a:xfrm>
          <a:prstGeom prst="ellipse">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Arrow: Down 13">
            <a:extLst>
              <a:ext uri="{FF2B5EF4-FFF2-40B4-BE49-F238E27FC236}">
                <a16:creationId xmlns:a16="http://schemas.microsoft.com/office/drawing/2014/main" id="{EC61713B-FBAE-46FF-939C-3538F693F454}"/>
              </a:ext>
            </a:extLst>
          </p:cNvPr>
          <p:cNvSpPr/>
          <p:nvPr/>
        </p:nvSpPr>
        <p:spPr>
          <a:xfrm>
            <a:off x="7121236" y="3685880"/>
            <a:ext cx="484632" cy="978408"/>
          </a:xfrm>
          <a:prstGeom prst="down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Arrow: Down 15">
            <a:extLst>
              <a:ext uri="{FF2B5EF4-FFF2-40B4-BE49-F238E27FC236}">
                <a16:creationId xmlns:a16="http://schemas.microsoft.com/office/drawing/2014/main" id="{F80E09D4-B68E-42CB-96A5-9930B3531C15}"/>
              </a:ext>
            </a:extLst>
          </p:cNvPr>
          <p:cNvSpPr/>
          <p:nvPr/>
        </p:nvSpPr>
        <p:spPr>
          <a:xfrm rot="5400000">
            <a:off x="5244084" y="5811290"/>
            <a:ext cx="484632" cy="961534"/>
          </a:xfrm>
          <a:prstGeom prst="down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Arrow: Right 16">
            <a:extLst>
              <a:ext uri="{FF2B5EF4-FFF2-40B4-BE49-F238E27FC236}">
                <a16:creationId xmlns:a16="http://schemas.microsoft.com/office/drawing/2014/main" id="{99827BBC-6CD6-416F-82FE-D93BA65526D2}"/>
              </a:ext>
            </a:extLst>
          </p:cNvPr>
          <p:cNvSpPr/>
          <p:nvPr/>
        </p:nvSpPr>
        <p:spPr>
          <a:xfrm rot="16200000">
            <a:off x="3120044" y="3808572"/>
            <a:ext cx="978408" cy="484632"/>
          </a:xfrm>
          <a:prstGeom prst="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29149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ACA0B-921B-42F8-8613-AC4A6C7283A3}"/>
              </a:ext>
            </a:extLst>
          </p:cNvPr>
          <p:cNvSpPr>
            <a:spLocks noGrp="1"/>
          </p:cNvSpPr>
          <p:nvPr>
            <p:ph type="title"/>
          </p:nvPr>
        </p:nvSpPr>
        <p:spPr/>
        <p:txBody>
          <a:bodyPr/>
          <a:lstStyle/>
          <a:p>
            <a:r>
              <a:rPr lang="nl-BE" dirty="0"/>
              <a:t>III. Evolutionaire psychologie</a:t>
            </a:r>
          </a:p>
        </p:txBody>
      </p:sp>
      <p:sp>
        <p:nvSpPr>
          <p:cNvPr id="3" name="Content Placeholder 2">
            <a:extLst>
              <a:ext uri="{FF2B5EF4-FFF2-40B4-BE49-F238E27FC236}">
                <a16:creationId xmlns:a16="http://schemas.microsoft.com/office/drawing/2014/main" id="{9C77C552-6C36-4820-AA09-878D3C0AC981}"/>
              </a:ext>
            </a:extLst>
          </p:cNvPr>
          <p:cNvSpPr>
            <a:spLocks noGrp="1"/>
          </p:cNvSpPr>
          <p:nvPr>
            <p:ph idx="1"/>
          </p:nvPr>
        </p:nvSpPr>
        <p:spPr/>
        <p:txBody>
          <a:bodyPr/>
          <a:lstStyle/>
          <a:p>
            <a:endParaRPr lang="nl-BE" dirty="0"/>
          </a:p>
          <a:p>
            <a:pPr lvl="1"/>
            <a:r>
              <a:rPr lang="nl-BE" dirty="0"/>
              <a:t>Plasticiteit van de </a:t>
            </a:r>
            <a:r>
              <a:rPr lang="nl-BE" dirty="0" err="1"/>
              <a:t>neo</a:t>
            </a:r>
            <a:r>
              <a:rPr lang="nl-BE" dirty="0"/>
              <a:t>-cortex: </a:t>
            </a:r>
          </a:p>
          <a:p>
            <a:pPr lvl="1"/>
            <a:endParaRPr lang="nl-BE" dirty="0"/>
          </a:p>
          <a:p>
            <a:pPr lvl="1"/>
            <a:endParaRPr lang="nl-BE" dirty="0"/>
          </a:p>
        </p:txBody>
      </p:sp>
      <p:sp>
        <p:nvSpPr>
          <p:cNvPr id="4" name="Slide Number Placeholder 3">
            <a:extLst>
              <a:ext uri="{FF2B5EF4-FFF2-40B4-BE49-F238E27FC236}">
                <a16:creationId xmlns:a16="http://schemas.microsoft.com/office/drawing/2014/main" id="{942AB2E9-BFDD-407C-ADEE-332E68741144}"/>
              </a:ext>
            </a:extLst>
          </p:cNvPr>
          <p:cNvSpPr>
            <a:spLocks noGrp="1"/>
          </p:cNvSpPr>
          <p:nvPr>
            <p:ph type="sldNum" sz="quarter" idx="12"/>
          </p:nvPr>
        </p:nvSpPr>
        <p:spPr/>
        <p:txBody>
          <a:bodyPr/>
          <a:lstStyle/>
          <a:p>
            <a:fld id="{7AE184E0-0BD4-4705-A12B-9B71DDE63301}" type="slidenum">
              <a:rPr lang="nl-BE" noProof="0" smtClean="0"/>
              <a:t>16</a:t>
            </a:fld>
            <a:endParaRPr lang="nl-BE" noProof="0" dirty="0"/>
          </a:p>
        </p:txBody>
      </p:sp>
      <p:pic>
        <p:nvPicPr>
          <p:cNvPr id="6" name="Picture 5">
            <a:extLst>
              <a:ext uri="{FF2B5EF4-FFF2-40B4-BE49-F238E27FC236}">
                <a16:creationId xmlns:a16="http://schemas.microsoft.com/office/drawing/2014/main" id="{6F7132A9-4131-4464-AE5E-D4E090B91E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05170" y="2872485"/>
            <a:ext cx="3333750" cy="2628900"/>
          </a:xfrm>
          <a:prstGeom prst="rect">
            <a:avLst/>
          </a:prstGeom>
        </p:spPr>
      </p:pic>
      <p:sp>
        <p:nvSpPr>
          <p:cNvPr id="7" name="TextBox 6">
            <a:extLst>
              <a:ext uri="{FF2B5EF4-FFF2-40B4-BE49-F238E27FC236}">
                <a16:creationId xmlns:a16="http://schemas.microsoft.com/office/drawing/2014/main" id="{A6EDB971-C8D3-477F-9286-BF4D61D233F2}"/>
              </a:ext>
            </a:extLst>
          </p:cNvPr>
          <p:cNvSpPr txBox="1"/>
          <p:nvPr/>
        </p:nvSpPr>
        <p:spPr>
          <a:xfrm>
            <a:off x="4705170" y="5501385"/>
            <a:ext cx="3333750" cy="230832"/>
          </a:xfrm>
          <a:prstGeom prst="rect">
            <a:avLst/>
          </a:prstGeom>
          <a:noFill/>
        </p:spPr>
        <p:txBody>
          <a:bodyPr wrap="square" rtlCol="0">
            <a:spAutoFit/>
          </a:bodyPr>
          <a:lstStyle/>
          <a:p>
            <a:r>
              <a:rPr lang="nl-BE" sz="900">
                <a:hlinkClick r:id="rId3" tooltip="http://en.wikiversity.org/wiki/Current_Parkinson's_Paradigm/Role_of_alpha-synuclein"/>
              </a:rPr>
              <a:t>This Photo</a:t>
            </a:r>
            <a:r>
              <a:rPr lang="nl-BE" sz="900"/>
              <a:t> by Unknown Author is licensed under </a:t>
            </a:r>
            <a:r>
              <a:rPr lang="nl-BE" sz="900">
                <a:hlinkClick r:id="rId4" tooltip="https://creativecommons.org/licenses/by-sa/3.0/"/>
              </a:rPr>
              <a:t>CC BY-SA</a:t>
            </a:r>
            <a:endParaRPr lang="nl-BE" sz="900"/>
          </a:p>
        </p:txBody>
      </p:sp>
    </p:spTree>
    <p:extLst>
      <p:ext uri="{BB962C8B-B14F-4D97-AF65-F5344CB8AC3E}">
        <p14:creationId xmlns:p14="http://schemas.microsoft.com/office/powerpoint/2010/main" val="1466352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0F91-9D63-4618-92D2-0D2BADBA15DD}"/>
              </a:ext>
            </a:extLst>
          </p:cNvPr>
          <p:cNvSpPr>
            <a:spLocks noGrp="1"/>
          </p:cNvSpPr>
          <p:nvPr>
            <p:ph type="title"/>
          </p:nvPr>
        </p:nvSpPr>
        <p:spPr/>
        <p:txBody>
          <a:bodyPr/>
          <a:lstStyle/>
          <a:p>
            <a:r>
              <a:rPr lang="nl-BE" dirty="0"/>
              <a:t>Evolutionaire </a:t>
            </a:r>
            <a:r>
              <a:rPr lang="nl-BE" dirty="0" err="1"/>
              <a:t>psychology</a:t>
            </a:r>
            <a:endParaRPr lang="nl-BE" dirty="0"/>
          </a:p>
        </p:txBody>
      </p:sp>
      <p:sp>
        <p:nvSpPr>
          <p:cNvPr id="3" name="Content Placeholder 2">
            <a:extLst>
              <a:ext uri="{FF2B5EF4-FFF2-40B4-BE49-F238E27FC236}">
                <a16:creationId xmlns:a16="http://schemas.microsoft.com/office/drawing/2014/main" id="{33A6C363-DE32-4A65-8F16-74F97E72D705}"/>
              </a:ext>
            </a:extLst>
          </p:cNvPr>
          <p:cNvSpPr>
            <a:spLocks noGrp="1"/>
          </p:cNvSpPr>
          <p:nvPr>
            <p:ph idx="1"/>
          </p:nvPr>
        </p:nvSpPr>
        <p:spPr/>
        <p:txBody>
          <a:bodyPr>
            <a:normAutofit fontScale="92500"/>
          </a:bodyPr>
          <a:lstStyle/>
          <a:p>
            <a:r>
              <a:rPr lang="en-US" dirty="0"/>
              <a:t>The now rapidly growing scientific consensus is that the parts of the mind devoted to language mastery, general competence, and high-order thinking are </a:t>
            </a:r>
            <a:r>
              <a:rPr lang="en-US" i="1" dirty="0"/>
              <a:t>not </a:t>
            </a:r>
            <a:r>
              <a:rPr lang="en-US" dirty="0"/>
              <a:t>governed by natural development or general processing skills but by the explicit and coherent teaching of lots of factual knowledge – by those “mere facts” that are often scorned by those who instruct our teachers. (HEC, 115)</a:t>
            </a:r>
          </a:p>
          <a:p>
            <a:pPr marL="60273" indent="0">
              <a:buNone/>
            </a:pPr>
            <a:r>
              <a:rPr lang="en-US" dirty="0"/>
              <a:t> </a:t>
            </a:r>
            <a:endParaRPr lang="nl-BE" dirty="0"/>
          </a:p>
          <a:p>
            <a:endParaRPr lang="nl-BE" dirty="0"/>
          </a:p>
        </p:txBody>
      </p:sp>
      <p:sp>
        <p:nvSpPr>
          <p:cNvPr id="4" name="Slide Number Placeholder 3">
            <a:extLst>
              <a:ext uri="{FF2B5EF4-FFF2-40B4-BE49-F238E27FC236}">
                <a16:creationId xmlns:a16="http://schemas.microsoft.com/office/drawing/2014/main" id="{67996682-BB2E-4D4F-B291-3B97BC004681}"/>
              </a:ext>
            </a:extLst>
          </p:cNvPr>
          <p:cNvSpPr>
            <a:spLocks noGrp="1"/>
          </p:cNvSpPr>
          <p:nvPr>
            <p:ph type="sldNum" sz="quarter" idx="12"/>
          </p:nvPr>
        </p:nvSpPr>
        <p:spPr/>
        <p:txBody>
          <a:bodyPr/>
          <a:lstStyle/>
          <a:p>
            <a:fld id="{7AE184E0-0BD4-4705-A12B-9B71DDE63301}" type="slidenum">
              <a:rPr lang="nl-BE" noProof="0" smtClean="0"/>
              <a:t>17</a:t>
            </a:fld>
            <a:endParaRPr lang="nl-BE" noProof="0" dirty="0"/>
          </a:p>
        </p:txBody>
      </p:sp>
    </p:spTree>
    <p:extLst>
      <p:ext uri="{BB962C8B-B14F-4D97-AF65-F5344CB8AC3E}">
        <p14:creationId xmlns:p14="http://schemas.microsoft.com/office/powerpoint/2010/main" val="2322044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2DAD-93B9-49CE-A62B-7A85C12775C9}"/>
              </a:ext>
            </a:extLst>
          </p:cNvPr>
          <p:cNvSpPr>
            <a:spLocks noGrp="1"/>
          </p:cNvSpPr>
          <p:nvPr>
            <p:ph type="title"/>
          </p:nvPr>
        </p:nvSpPr>
        <p:spPr/>
        <p:txBody>
          <a:bodyPr/>
          <a:lstStyle/>
          <a:p>
            <a:r>
              <a:rPr lang="nl-BE" dirty="0"/>
              <a:t>Cognitieve </a:t>
            </a:r>
            <a:r>
              <a:rPr lang="nl-BE" dirty="0" err="1"/>
              <a:t>psychology</a:t>
            </a:r>
            <a:endParaRPr lang="nl-BE" dirty="0"/>
          </a:p>
        </p:txBody>
      </p:sp>
      <p:sp>
        <p:nvSpPr>
          <p:cNvPr id="3" name="Content Placeholder 2">
            <a:extLst>
              <a:ext uri="{FF2B5EF4-FFF2-40B4-BE49-F238E27FC236}">
                <a16:creationId xmlns:a16="http://schemas.microsoft.com/office/drawing/2014/main" id="{605829C6-99AC-404B-BD50-72A0E6804993}"/>
              </a:ext>
            </a:extLst>
          </p:cNvPr>
          <p:cNvSpPr>
            <a:spLocks noGrp="1"/>
          </p:cNvSpPr>
          <p:nvPr>
            <p:ph idx="1"/>
          </p:nvPr>
        </p:nvSpPr>
        <p:spPr>
          <a:xfrm>
            <a:off x="587726" y="839787"/>
            <a:ext cx="11039437" cy="4914032"/>
          </a:xfrm>
        </p:spPr>
        <p:txBody>
          <a:bodyPr>
            <a:normAutofit/>
          </a:bodyPr>
          <a:lstStyle/>
          <a:p>
            <a:endParaRPr lang="en-US" dirty="0"/>
          </a:p>
          <a:p>
            <a:r>
              <a:rPr lang="en-US" dirty="0" err="1"/>
              <a:t>Vaardigheden</a:t>
            </a:r>
            <a:r>
              <a:rPr lang="en-US" dirty="0"/>
              <a:t> </a:t>
            </a:r>
            <a:r>
              <a:rPr lang="en-US" dirty="0" err="1"/>
              <a:t>zijn</a:t>
            </a:r>
            <a:r>
              <a:rPr lang="en-US" dirty="0"/>
              <a:t> </a:t>
            </a:r>
            <a:r>
              <a:rPr lang="en-US" dirty="0" err="1"/>
              <a:t>niet</a:t>
            </a:r>
            <a:r>
              <a:rPr lang="en-US" dirty="0"/>
              <a:t> </a:t>
            </a:r>
            <a:r>
              <a:rPr lang="en-US" dirty="0" err="1"/>
              <a:t>generiek</a:t>
            </a:r>
            <a:r>
              <a:rPr lang="en-US" dirty="0"/>
              <a:t>, maar </a:t>
            </a:r>
            <a:r>
              <a:rPr lang="en-US" dirty="0" err="1"/>
              <a:t>domein-specifiek</a:t>
            </a:r>
            <a:endParaRPr lang="en-US" dirty="0"/>
          </a:p>
          <a:p>
            <a:endParaRPr lang="en-US" dirty="0"/>
          </a:p>
          <a:p>
            <a:r>
              <a:rPr lang="en-US" dirty="0"/>
              <a:t>Experiment van </a:t>
            </a:r>
            <a:r>
              <a:rPr lang="en-US" dirty="0" err="1"/>
              <a:t>Adriaan</a:t>
            </a:r>
            <a:r>
              <a:rPr lang="en-US" dirty="0"/>
              <a:t> de Groot</a:t>
            </a:r>
          </a:p>
        </p:txBody>
      </p:sp>
      <p:sp>
        <p:nvSpPr>
          <p:cNvPr id="4" name="Slide Number Placeholder 3">
            <a:extLst>
              <a:ext uri="{FF2B5EF4-FFF2-40B4-BE49-F238E27FC236}">
                <a16:creationId xmlns:a16="http://schemas.microsoft.com/office/drawing/2014/main" id="{B3AB1141-DB53-43C0-905E-ABEDD399BBDB}"/>
              </a:ext>
            </a:extLst>
          </p:cNvPr>
          <p:cNvSpPr>
            <a:spLocks noGrp="1"/>
          </p:cNvSpPr>
          <p:nvPr>
            <p:ph type="sldNum" sz="quarter" idx="12"/>
          </p:nvPr>
        </p:nvSpPr>
        <p:spPr/>
        <p:txBody>
          <a:bodyPr/>
          <a:lstStyle/>
          <a:p>
            <a:fld id="{7AE184E0-0BD4-4705-A12B-9B71DDE63301}" type="slidenum">
              <a:rPr lang="nl-BE" noProof="0" smtClean="0"/>
              <a:t>18</a:t>
            </a:fld>
            <a:endParaRPr lang="nl-BE" noProof="0" dirty="0"/>
          </a:p>
        </p:txBody>
      </p:sp>
    </p:spTree>
    <p:extLst>
      <p:ext uri="{BB962C8B-B14F-4D97-AF65-F5344CB8AC3E}">
        <p14:creationId xmlns:p14="http://schemas.microsoft.com/office/powerpoint/2010/main" val="3063514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944C1-9512-4011-9CBA-A87EF95C0D53}"/>
              </a:ext>
            </a:extLst>
          </p:cNvPr>
          <p:cNvSpPr>
            <a:spLocks noGrp="1"/>
          </p:cNvSpPr>
          <p:nvPr>
            <p:ph type="title"/>
          </p:nvPr>
        </p:nvSpPr>
        <p:spPr/>
        <p:txBody>
          <a:bodyPr/>
          <a:lstStyle/>
          <a:p>
            <a:endParaRPr lang="nl-BE"/>
          </a:p>
        </p:txBody>
      </p:sp>
      <p:pic>
        <p:nvPicPr>
          <p:cNvPr id="6" name="Content Placeholder 5">
            <a:extLst>
              <a:ext uri="{FF2B5EF4-FFF2-40B4-BE49-F238E27FC236}">
                <a16:creationId xmlns:a16="http://schemas.microsoft.com/office/drawing/2014/main" id="{E2390356-C24C-4797-9A87-B74531FB06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7568" y="1554288"/>
            <a:ext cx="8126984" cy="4571428"/>
          </a:xfrm>
        </p:spPr>
      </p:pic>
      <p:sp>
        <p:nvSpPr>
          <p:cNvPr id="4" name="Tijdelijke aanduiding voor dianummer 3">
            <a:extLst>
              <a:ext uri="{FF2B5EF4-FFF2-40B4-BE49-F238E27FC236}">
                <a16:creationId xmlns:a16="http://schemas.microsoft.com/office/drawing/2014/main" id="{2F202C04-159B-48BB-98E3-E2DCEFBA50AE}"/>
              </a:ext>
            </a:extLst>
          </p:cNvPr>
          <p:cNvSpPr>
            <a:spLocks noGrp="1"/>
          </p:cNvSpPr>
          <p:nvPr>
            <p:ph type="sldNum" sz="quarter" idx="12"/>
          </p:nvPr>
        </p:nvSpPr>
        <p:spPr/>
        <p:txBody>
          <a:bodyPr/>
          <a:lstStyle/>
          <a:p>
            <a:fld id="{7AE184E0-0BD4-4705-A12B-9B71DDE63301}" type="slidenum">
              <a:rPr lang="nl-BE" noProof="0" smtClean="0"/>
              <a:t>19</a:t>
            </a:fld>
            <a:endParaRPr lang="nl-BE" noProof="0" dirty="0"/>
          </a:p>
        </p:txBody>
      </p:sp>
    </p:spTree>
    <p:extLst>
      <p:ext uri="{BB962C8B-B14F-4D97-AF65-F5344CB8AC3E}">
        <p14:creationId xmlns:p14="http://schemas.microsoft.com/office/powerpoint/2010/main" val="4278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3E5972-3437-440E-87E0-C39AD0C6286F}"/>
              </a:ext>
            </a:extLst>
          </p:cNvPr>
          <p:cNvSpPr>
            <a:spLocks noGrp="1"/>
          </p:cNvSpPr>
          <p:nvPr>
            <p:ph type="title"/>
          </p:nvPr>
        </p:nvSpPr>
        <p:spPr/>
        <p:txBody>
          <a:bodyPr/>
          <a:lstStyle/>
          <a:p>
            <a:endParaRPr lang="nl-BE"/>
          </a:p>
        </p:txBody>
      </p:sp>
      <p:sp>
        <p:nvSpPr>
          <p:cNvPr id="4" name="Slide Number Placeholder 3">
            <a:extLst>
              <a:ext uri="{FF2B5EF4-FFF2-40B4-BE49-F238E27FC236}">
                <a16:creationId xmlns:a16="http://schemas.microsoft.com/office/drawing/2014/main" id="{BF831209-DA1E-43ED-80B5-F0B6F587C738}"/>
              </a:ext>
            </a:extLst>
          </p:cNvPr>
          <p:cNvSpPr>
            <a:spLocks noGrp="1"/>
          </p:cNvSpPr>
          <p:nvPr>
            <p:ph type="sldNum" sz="quarter" idx="12"/>
          </p:nvPr>
        </p:nvSpPr>
        <p:spPr/>
        <p:txBody>
          <a:bodyPr/>
          <a:lstStyle/>
          <a:p>
            <a:fld id="{7AE184E0-0BD4-4705-A12B-9B71DDE63301}" type="slidenum">
              <a:rPr lang="nl-BE" noProof="0" smtClean="0"/>
              <a:pPr/>
              <a:t>2</a:t>
            </a:fld>
            <a:endParaRPr lang="nl-BE" noProof="0" dirty="0"/>
          </a:p>
        </p:txBody>
      </p:sp>
      <p:pic>
        <p:nvPicPr>
          <p:cNvPr id="11" name="Content Placeholder 5">
            <a:extLst>
              <a:ext uri="{FF2B5EF4-FFF2-40B4-BE49-F238E27FC236}">
                <a16:creationId xmlns:a16="http://schemas.microsoft.com/office/drawing/2014/main" id="{49C406EA-50FE-469E-86EA-B883FB673A6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93971" y="1321823"/>
            <a:ext cx="3168603" cy="4351338"/>
          </a:xfrm>
        </p:spPr>
      </p:pic>
      <p:pic>
        <p:nvPicPr>
          <p:cNvPr id="12" name="Content Placeholder 9">
            <a:extLst>
              <a:ext uri="{FF2B5EF4-FFF2-40B4-BE49-F238E27FC236}">
                <a16:creationId xmlns:a16="http://schemas.microsoft.com/office/drawing/2014/main" id="{D25B86FB-9CB7-4409-9C8A-3FFE25E143D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10280" y="1321823"/>
            <a:ext cx="2963547" cy="4351338"/>
          </a:xfrm>
        </p:spPr>
      </p:pic>
    </p:spTree>
    <p:extLst>
      <p:ext uri="{BB962C8B-B14F-4D97-AF65-F5344CB8AC3E}">
        <p14:creationId xmlns:p14="http://schemas.microsoft.com/office/powerpoint/2010/main" val="1340738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8BD26-A8AF-44EF-9B9F-F4AD3EDCBD92}"/>
              </a:ext>
            </a:extLst>
          </p:cNvPr>
          <p:cNvSpPr>
            <a:spLocks noGrp="1"/>
          </p:cNvSpPr>
          <p:nvPr>
            <p:ph type="title"/>
          </p:nvPr>
        </p:nvSpPr>
        <p:spPr/>
        <p:txBody>
          <a:bodyPr/>
          <a:lstStyle/>
          <a:p>
            <a:r>
              <a:rPr lang="nl-BE" dirty="0"/>
              <a:t>Cognitieve psychologie</a:t>
            </a:r>
          </a:p>
        </p:txBody>
      </p:sp>
      <p:sp>
        <p:nvSpPr>
          <p:cNvPr id="3" name="Content Placeholder 2">
            <a:extLst>
              <a:ext uri="{FF2B5EF4-FFF2-40B4-BE49-F238E27FC236}">
                <a16:creationId xmlns:a16="http://schemas.microsoft.com/office/drawing/2014/main" id="{1153CF99-602F-491D-8B12-CE6890B8AF00}"/>
              </a:ext>
            </a:extLst>
          </p:cNvPr>
          <p:cNvSpPr>
            <a:spLocks noGrp="1"/>
          </p:cNvSpPr>
          <p:nvPr>
            <p:ph idx="1"/>
          </p:nvPr>
        </p:nvSpPr>
        <p:spPr/>
        <p:txBody>
          <a:bodyPr/>
          <a:lstStyle/>
          <a:p>
            <a:r>
              <a:rPr lang="en-US" dirty="0" err="1"/>
              <a:t>Teun</a:t>
            </a:r>
            <a:r>
              <a:rPr lang="en-US" dirty="0"/>
              <a:t> van Dijk en Walter </a:t>
            </a:r>
            <a:r>
              <a:rPr lang="en-US" dirty="0" err="1"/>
              <a:t>Kintsch</a:t>
            </a:r>
            <a:r>
              <a:rPr lang="en-US" dirty="0"/>
              <a:t> (1983): “much of the information needed to understand a text is not provided by the information expressed in the text itself but must be drawn from the language user’s knowledge of the person, objects, states of affairs, or events the discourse is about.” </a:t>
            </a:r>
            <a:r>
              <a:rPr lang="nl-BE" dirty="0"/>
              <a:t>(WKM, 87). </a:t>
            </a:r>
          </a:p>
          <a:p>
            <a:endParaRPr lang="nl-BE" dirty="0"/>
          </a:p>
        </p:txBody>
      </p:sp>
      <p:sp>
        <p:nvSpPr>
          <p:cNvPr id="4" name="Slide Number Placeholder 3">
            <a:extLst>
              <a:ext uri="{FF2B5EF4-FFF2-40B4-BE49-F238E27FC236}">
                <a16:creationId xmlns:a16="http://schemas.microsoft.com/office/drawing/2014/main" id="{2314685F-FC0F-4808-9EAF-0BD48C6986B4}"/>
              </a:ext>
            </a:extLst>
          </p:cNvPr>
          <p:cNvSpPr>
            <a:spLocks noGrp="1"/>
          </p:cNvSpPr>
          <p:nvPr>
            <p:ph type="sldNum" sz="quarter" idx="12"/>
          </p:nvPr>
        </p:nvSpPr>
        <p:spPr/>
        <p:txBody>
          <a:bodyPr/>
          <a:lstStyle/>
          <a:p>
            <a:fld id="{7AE184E0-0BD4-4705-A12B-9B71DDE63301}" type="slidenum">
              <a:rPr lang="nl-BE" noProof="0" smtClean="0"/>
              <a:t>20</a:t>
            </a:fld>
            <a:endParaRPr lang="nl-BE" noProof="0" dirty="0"/>
          </a:p>
        </p:txBody>
      </p:sp>
    </p:spTree>
    <p:extLst>
      <p:ext uri="{BB962C8B-B14F-4D97-AF65-F5344CB8AC3E}">
        <p14:creationId xmlns:p14="http://schemas.microsoft.com/office/powerpoint/2010/main" val="2213004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9891-AD22-408C-85C8-D3722BC6E5DD}"/>
              </a:ext>
            </a:extLst>
          </p:cNvPr>
          <p:cNvSpPr>
            <a:spLocks noGrp="1"/>
          </p:cNvSpPr>
          <p:nvPr>
            <p:ph type="title"/>
          </p:nvPr>
        </p:nvSpPr>
        <p:spPr/>
        <p:txBody>
          <a:bodyPr/>
          <a:lstStyle/>
          <a:p>
            <a:endParaRPr lang="nl-BE"/>
          </a:p>
        </p:txBody>
      </p:sp>
      <p:sp>
        <p:nvSpPr>
          <p:cNvPr id="3" name="Content Placeholder 2">
            <a:extLst>
              <a:ext uri="{FF2B5EF4-FFF2-40B4-BE49-F238E27FC236}">
                <a16:creationId xmlns:a16="http://schemas.microsoft.com/office/drawing/2014/main" id="{589D2C08-96A0-4909-906A-F9AA26BB8A88}"/>
              </a:ext>
            </a:extLst>
          </p:cNvPr>
          <p:cNvSpPr>
            <a:spLocks noGrp="1"/>
          </p:cNvSpPr>
          <p:nvPr>
            <p:ph idx="1"/>
          </p:nvPr>
        </p:nvSpPr>
        <p:spPr/>
        <p:txBody>
          <a:bodyPr/>
          <a:lstStyle/>
          <a:p>
            <a:endParaRPr lang="nl-BE" dirty="0"/>
          </a:p>
          <a:p>
            <a:r>
              <a:rPr lang="nl-BE" dirty="0" err="1"/>
              <a:t>Kennisgebaseerd</a:t>
            </a:r>
            <a:r>
              <a:rPr lang="nl-BE" dirty="0"/>
              <a:t>, systematisch opgebouwd curriculum via directe instructie</a:t>
            </a:r>
          </a:p>
          <a:p>
            <a:endParaRPr lang="nl-BE" dirty="0"/>
          </a:p>
          <a:p>
            <a:r>
              <a:rPr lang="nl-BE" dirty="0"/>
              <a:t>Grootste leerwinst voor leerlingen met lage SES</a:t>
            </a:r>
          </a:p>
        </p:txBody>
      </p:sp>
      <p:sp>
        <p:nvSpPr>
          <p:cNvPr id="4" name="Slide Number Placeholder 3">
            <a:extLst>
              <a:ext uri="{FF2B5EF4-FFF2-40B4-BE49-F238E27FC236}">
                <a16:creationId xmlns:a16="http://schemas.microsoft.com/office/drawing/2014/main" id="{64798194-0F0D-4DC4-A5A8-A470441D8C79}"/>
              </a:ext>
            </a:extLst>
          </p:cNvPr>
          <p:cNvSpPr>
            <a:spLocks noGrp="1"/>
          </p:cNvSpPr>
          <p:nvPr>
            <p:ph type="sldNum" sz="quarter" idx="12"/>
          </p:nvPr>
        </p:nvSpPr>
        <p:spPr/>
        <p:txBody>
          <a:bodyPr/>
          <a:lstStyle/>
          <a:p>
            <a:fld id="{7AE184E0-0BD4-4705-A12B-9B71DDE63301}" type="slidenum">
              <a:rPr lang="nl-BE" noProof="0" smtClean="0"/>
              <a:t>21</a:t>
            </a:fld>
            <a:endParaRPr lang="nl-BE" noProof="0" dirty="0"/>
          </a:p>
        </p:txBody>
      </p:sp>
    </p:spTree>
    <p:extLst>
      <p:ext uri="{BB962C8B-B14F-4D97-AF65-F5344CB8AC3E}">
        <p14:creationId xmlns:p14="http://schemas.microsoft.com/office/powerpoint/2010/main" val="2299136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56D6-E8E5-47BF-8061-2B8A3FAD99CB}"/>
              </a:ext>
            </a:extLst>
          </p:cNvPr>
          <p:cNvSpPr>
            <a:spLocks noGrp="1"/>
          </p:cNvSpPr>
          <p:nvPr>
            <p:ph type="title"/>
          </p:nvPr>
        </p:nvSpPr>
        <p:spPr/>
        <p:txBody>
          <a:bodyPr/>
          <a:lstStyle/>
          <a:p>
            <a:r>
              <a:rPr lang="nl-BE" dirty="0"/>
              <a:t>IV. Frankrijk</a:t>
            </a:r>
          </a:p>
        </p:txBody>
      </p:sp>
      <p:sp>
        <p:nvSpPr>
          <p:cNvPr id="4" name="Slide Number Placeholder 3">
            <a:extLst>
              <a:ext uri="{FF2B5EF4-FFF2-40B4-BE49-F238E27FC236}">
                <a16:creationId xmlns:a16="http://schemas.microsoft.com/office/drawing/2014/main" id="{3DBCF139-640F-4F9E-AEB2-088E861DF7F9}"/>
              </a:ext>
            </a:extLst>
          </p:cNvPr>
          <p:cNvSpPr>
            <a:spLocks noGrp="1"/>
          </p:cNvSpPr>
          <p:nvPr>
            <p:ph type="sldNum" sz="quarter" idx="4"/>
          </p:nvPr>
        </p:nvSpPr>
        <p:spPr/>
        <p:txBody>
          <a:bodyPr/>
          <a:lstStyle/>
          <a:p>
            <a:fld id="{7AE184E0-0BD4-4705-A12B-9B71DDE63301}" type="slidenum">
              <a:rPr lang="nl-BE" noProof="0" smtClean="0"/>
              <a:t>22</a:t>
            </a:fld>
            <a:endParaRPr lang="nl-BE" noProof="0" dirty="0"/>
          </a:p>
        </p:txBody>
      </p:sp>
      <p:sp>
        <p:nvSpPr>
          <p:cNvPr id="5" name="Content Placeholder 4">
            <a:extLst>
              <a:ext uri="{FF2B5EF4-FFF2-40B4-BE49-F238E27FC236}">
                <a16:creationId xmlns:a16="http://schemas.microsoft.com/office/drawing/2014/main" id="{ABCF164A-686E-48C9-BB36-C3A5FD249C8C}"/>
              </a:ext>
            </a:extLst>
          </p:cNvPr>
          <p:cNvSpPr>
            <a:spLocks noGrp="1"/>
          </p:cNvSpPr>
          <p:nvPr>
            <p:ph idx="1"/>
          </p:nvPr>
        </p:nvSpPr>
        <p:spPr/>
        <p:txBody>
          <a:bodyPr>
            <a:normAutofit fontScale="92500" lnSpcReduction="20000"/>
          </a:bodyPr>
          <a:lstStyle/>
          <a:p>
            <a:r>
              <a:rPr lang="nl-BE" dirty="0"/>
              <a:t>La </a:t>
            </a:r>
            <a:r>
              <a:rPr lang="nl-BE" dirty="0" err="1"/>
              <a:t>définition</a:t>
            </a:r>
            <a:r>
              <a:rPr lang="nl-BE" dirty="0"/>
              <a:t> et </a:t>
            </a:r>
            <a:r>
              <a:rPr lang="nl-BE" dirty="0" err="1"/>
              <a:t>l’acquisition</a:t>
            </a:r>
            <a:r>
              <a:rPr lang="nl-BE" dirty="0"/>
              <a:t> </a:t>
            </a:r>
            <a:r>
              <a:rPr lang="nl-BE" dirty="0" err="1"/>
              <a:t>d’une</a:t>
            </a:r>
            <a:r>
              <a:rPr lang="nl-BE" dirty="0"/>
              <a:t> </a:t>
            </a:r>
            <a:r>
              <a:rPr lang="nl-BE" dirty="0" err="1"/>
              <a:t>même</a:t>
            </a:r>
            <a:r>
              <a:rPr lang="nl-BE" dirty="0"/>
              <a:t> culture pour </a:t>
            </a:r>
            <a:r>
              <a:rPr lang="nl-BE" dirty="0" err="1"/>
              <a:t>tous</a:t>
            </a:r>
            <a:r>
              <a:rPr lang="nl-BE" dirty="0"/>
              <a:t> les </a:t>
            </a:r>
            <a:r>
              <a:rPr lang="nl-BE" dirty="0" err="1"/>
              <a:t>jeunes</a:t>
            </a:r>
            <a:r>
              <a:rPr lang="nl-BE" dirty="0"/>
              <a:t> </a:t>
            </a:r>
            <a:r>
              <a:rPr lang="nl-BE" dirty="0" err="1"/>
              <a:t>francais</a:t>
            </a:r>
            <a:r>
              <a:rPr lang="nl-BE" dirty="0"/>
              <a:t> </a:t>
            </a:r>
            <a:r>
              <a:rPr lang="nl-BE" dirty="0" err="1"/>
              <a:t>qui</a:t>
            </a:r>
            <a:r>
              <a:rPr lang="nl-BE" dirty="0"/>
              <a:t> </a:t>
            </a:r>
            <a:r>
              <a:rPr lang="nl-BE" dirty="0" err="1"/>
              <a:t>iront</a:t>
            </a:r>
            <a:r>
              <a:rPr lang="nl-BE" dirty="0"/>
              <a:t> </a:t>
            </a:r>
            <a:r>
              <a:rPr lang="nl-BE" dirty="0" err="1"/>
              <a:t>tous</a:t>
            </a:r>
            <a:r>
              <a:rPr lang="nl-BE" dirty="0"/>
              <a:t> </a:t>
            </a:r>
            <a:r>
              <a:rPr lang="nl-BE" dirty="0" err="1"/>
              <a:t>désormais</a:t>
            </a:r>
            <a:r>
              <a:rPr lang="nl-BE" dirty="0"/>
              <a:t> dans </a:t>
            </a:r>
            <a:r>
              <a:rPr lang="nl-BE" dirty="0" err="1"/>
              <a:t>une</a:t>
            </a:r>
            <a:r>
              <a:rPr lang="nl-BE" dirty="0"/>
              <a:t> </a:t>
            </a:r>
            <a:r>
              <a:rPr lang="nl-BE" dirty="0" err="1"/>
              <a:t>même</a:t>
            </a:r>
            <a:r>
              <a:rPr lang="nl-BE" dirty="0"/>
              <a:t> </a:t>
            </a:r>
            <a:r>
              <a:rPr lang="nl-BE" dirty="0" err="1"/>
              <a:t>école</a:t>
            </a:r>
            <a:r>
              <a:rPr lang="nl-BE" dirty="0"/>
              <a:t> et </a:t>
            </a:r>
            <a:r>
              <a:rPr lang="nl-BE" dirty="0" err="1"/>
              <a:t>un</a:t>
            </a:r>
            <a:r>
              <a:rPr lang="nl-BE" dirty="0"/>
              <a:t> </a:t>
            </a:r>
            <a:r>
              <a:rPr lang="nl-BE" dirty="0" err="1"/>
              <a:t>collège</a:t>
            </a:r>
            <a:r>
              <a:rPr lang="nl-BE" dirty="0"/>
              <a:t> </a:t>
            </a:r>
            <a:r>
              <a:rPr lang="nl-BE" dirty="0" err="1"/>
              <a:t>identique</a:t>
            </a:r>
            <a:r>
              <a:rPr lang="nl-BE" dirty="0"/>
              <a:t> </a:t>
            </a:r>
            <a:r>
              <a:rPr lang="nl-BE" dirty="0" err="1"/>
              <a:t>est</a:t>
            </a:r>
            <a:r>
              <a:rPr lang="nl-BE" dirty="0"/>
              <a:t> </a:t>
            </a:r>
            <a:r>
              <a:rPr lang="nl-BE" dirty="0" err="1"/>
              <a:t>un</a:t>
            </a:r>
            <a:r>
              <a:rPr lang="nl-BE" dirty="0"/>
              <a:t> élément </a:t>
            </a:r>
            <a:r>
              <a:rPr lang="nl-BE" dirty="0" err="1"/>
              <a:t>essential</a:t>
            </a:r>
            <a:r>
              <a:rPr lang="nl-BE" dirty="0"/>
              <a:t> </a:t>
            </a:r>
            <a:r>
              <a:rPr lang="nl-BE" dirty="0" err="1"/>
              <a:t>d’unité</a:t>
            </a:r>
            <a:r>
              <a:rPr lang="nl-BE" dirty="0"/>
              <a:t> de la </a:t>
            </a:r>
            <a:r>
              <a:rPr lang="nl-BE" dirty="0" err="1"/>
              <a:t>société</a:t>
            </a:r>
            <a:r>
              <a:rPr lang="nl-BE" dirty="0"/>
              <a:t> </a:t>
            </a:r>
            <a:r>
              <a:rPr lang="nl-BE" dirty="0" err="1"/>
              <a:t>francaise</a:t>
            </a:r>
            <a:r>
              <a:rPr lang="nl-BE" dirty="0"/>
              <a:t> et de </a:t>
            </a:r>
            <a:r>
              <a:rPr lang="nl-BE" dirty="0" err="1"/>
              <a:t>reduction</a:t>
            </a:r>
            <a:r>
              <a:rPr lang="nl-BE" dirty="0"/>
              <a:t> de </a:t>
            </a:r>
            <a:r>
              <a:rPr lang="nl-BE" dirty="0" err="1"/>
              <a:t>l’inégalité</a:t>
            </a:r>
            <a:r>
              <a:rPr lang="nl-BE" dirty="0"/>
              <a:t> des </a:t>
            </a:r>
            <a:r>
              <a:rPr lang="nl-BE" dirty="0" err="1"/>
              <a:t>chances</a:t>
            </a:r>
            <a:r>
              <a:rPr lang="nl-BE" dirty="0"/>
              <a:t>.</a:t>
            </a:r>
          </a:p>
          <a:p>
            <a:endParaRPr lang="nl-BE" dirty="0"/>
          </a:p>
        </p:txBody>
      </p:sp>
      <p:sp>
        <p:nvSpPr>
          <p:cNvPr id="9" name="TextBox 8">
            <a:extLst>
              <a:ext uri="{FF2B5EF4-FFF2-40B4-BE49-F238E27FC236}">
                <a16:creationId xmlns:a16="http://schemas.microsoft.com/office/drawing/2014/main" id="{617A0F0A-A521-4B51-B1BD-FF19A365570E}"/>
              </a:ext>
            </a:extLst>
          </p:cNvPr>
          <p:cNvSpPr txBox="1"/>
          <p:nvPr/>
        </p:nvSpPr>
        <p:spPr>
          <a:xfrm>
            <a:off x="7174317" y="5478302"/>
            <a:ext cx="4429958" cy="230832"/>
          </a:xfrm>
          <a:prstGeom prst="rect">
            <a:avLst/>
          </a:prstGeom>
          <a:noFill/>
        </p:spPr>
        <p:txBody>
          <a:bodyPr wrap="square" rtlCol="0">
            <a:spAutoFit/>
          </a:bodyPr>
          <a:lstStyle/>
          <a:p>
            <a:r>
              <a:rPr lang="nl-BE" sz="900">
                <a:hlinkClick r:id="rId2" tooltip="https://en.wikiquote.org/wiki/Val%C3%A9ry_Giscard_d'Estaing"/>
              </a:rPr>
              <a:t>This Photo</a:t>
            </a:r>
            <a:r>
              <a:rPr lang="nl-BE" sz="900"/>
              <a:t> by Unknown Author is licensed under </a:t>
            </a:r>
            <a:r>
              <a:rPr lang="nl-BE" sz="900">
                <a:hlinkClick r:id="rId3" tooltip="https://creativecommons.org/licenses/by-sa/3.0/"/>
              </a:rPr>
              <a:t>CC BY-SA</a:t>
            </a:r>
            <a:endParaRPr lang="nl-BE" sz="900"/>
          </a:p>
        </p:txBody>
      </p:sp>
      <p:sp>
        <p:nvSpPr>
          <p:cNvPr id="14" name="TextBox 13">
            <a:extLst>
              <a:ext uri="{FF2B5EF4-FFF2-40B4-BE49-F238E27FC236}">
                <a16:creationId xmlns:a16="http://schemas.microsoft.com/office/drawing/2014/main" id="{67630A7D-973A-4C67-BA0C-E6DEE5598F12}"/>
              </a:ext>
            </a:extLst>
          </p:cNvPr>
          <p:cNvSpPr txBox="1"/>
          <p:nvPr/>
        </p:nvSpPr>
        <p:spPr>
          <a:xfrm>
            <a:off x="7197205" y="5478302"/>
            <a:ext cx="4429958" cy="230832"/>
          </a:xfrm>
          <a:prstGeom prst="rect">
            <a:avLst/>
          </a:prstGeom>
          <a:noFill/>
        </p:spPr>
        <p:txBody>
          <a:bodyPr wrap="square" rtlCol="0">
            <a:spAutoFit/>
          </a:bodyPr>
          <a:lstStyle/>
          <a:p>
            <a:endParaRPr lang="nl-BE" sz="900" dirty="0"/>
          </a:p>
        </p:txBody>
      </p:sp>
      <p:pic>
        <p:nvPicPr>
          <p:cNvPr id="1026" name="Picture 2" descr="Mort de Valéry Giscard d'Estaing, le président qui n'a jamais dit adieu à la">
            <a:extLst>
              <a:ext uri="{FF2B5EF4-FFF2-40B4-BE49-F238E27FC236}">
                <a16:creationId xmlns:a16="http://schemas.microsoft.com/office/drawing/2014/main" id="{8237E3F8-C7C1-440E-B3B5-C9215BF6DEBF}"/>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17674" r="1767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54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0DC0E0-3A6A-49D5-9DA5-918EB68EC840}"/>
              </a:ext>
            </a:extLst>
          </p:cNvPr>
          <p:cNvSpPr>
            <a:spLocks noGrp="1"/>
          </p:cNvSpPr>
          <p:nvPr>
            <p:ph type="title"/>
          </p:nvPr>
        </p:nvSpPr>
        <p:spPr/>
        <p:txBody>
          <a:bodyPr/>
          <a:lstStyle/>
          <a:p>
            <a:r>
              <a:rPr lang="nl-BE" dirty="0" err="1"/>
              <a:t>frankrijk</a:t>
            </a:r>
            <a:endParaRPr lang="nl-BE" dirty="0"/>
          </a:p>
        </p:txBody>
      </p:sp>
      <p:sp>
        <p:nvSpPr>
          <p:cNvPr id="4" name="Slide Number Placeholder 3">
            <a:extLst>
              <a:ext uri="{FF2B5EF4-FFF2-40B4-BE49-F238E27FC236}">
                <a16:creationId xmlns:a16="http://schemas.microsoft.com/office/drawing/2014/main" id="{E685D5D9-A21F-404E-AF96-B093220D7778}"/>
              </a:ext>
            </a:extLst>
          </p:cNvPr>
          <p:cNvSpPr>
            <a:spLocks noGrp="1"/>
          </p:cNvSpPr>
          <p:nvPr>
            <p:ph type="sldNum" sz="quarter" idx="12"/>
          </p:nvPr>
        </p:nvSpPr>
        <p:spPr/>
        <p:txBody>
          <a:bodyPr/>
          <a:lstStyle/>
          <a:p>
            <a:fld id="{7AE184E0-0BD4-4705-A12B-9B71DDE63301}" type="slidenum">
              <a:rPr lang="nl-BE" noProof="0" smtClean="0"/>
              <a:pPr/>
              <a:t>23</a:t>
            </a:fld>
            <a:endParaRPr lang="nl-BE" noProof="0" dirty="0"/>
          </a:p>
        </p:txBody>
      </p:sp>
      <p:pic>
        <p:nvPicPr>
          <p:cNvPr id="21" name="Picture Placeholder 20">
            <a:extLst>
              <a:ext uri="{FF2B5EF4-FFF2-40B4-BE49-F238E27FC236}">
                <a16:creationId xmlns:a16="http://schemas.microsoft.com/office/drawing/2014/main" id="{FD7C3805-3CB4-4932-ACEA-4008AB7B125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508" b="12508"/>
          <a:stretch>
            <a:fillRect/>
          </a:stretch>
        </p:blipFill>
        <p:spPr/>
      </p:pic>
    </p:spTree>
    <p:extLst>
      <p:ext uri="{BB962C8B-B14F-4D97-AF65-F5344CB8AC3E}">
        <p14:creationId xmlns:p14="http://schemas.microsoft.com/office/powerpoint/2010/main" val="3009460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E0978-D109-4AC1-A333-D4FE62F8BBC3}"/>
              </a:ext>
            </a:extLst>
          </p:cNvPr>
          <p:cNvSpPr>
            <a:spLocks noGrp="1"/>
          </p:cNvSpPr>
          <p:nvPr>
            <p:ph type="title"/>
          </p:nvPr>
        </p:nvSpPr>
        <p:spPr/>
        <p:txBody>
          <a:bodyPr/>
          <a:lstStyle/>
          <a:p>
            <a:endParaRPr lang="nl-BE"/>
          </a:p>
        </p:txBody>
      </p:sp>
      <p:sp>
        <p:nvSpPr>
          <p:cNvPr id="4" name="Slide Number Placeholder 3">
            <a:extLst>
              <a:ext uri="{FF2B5EF4-FFF2-40B4-BE49-F238E27FC236}">
                <a16:creationId xmlns:a16="http://schemas.microsoft.com/office/drawing/2014/main" id="{1E536B08-5F2F-43EE-A37C-4C59EDF1E866}"/>
              </a:ext>
            </a:extLst>
          </p:cNvPr>
          <p:cNvSpPr>
            <a:spLocks noGrp="1"/>
          </p:cNvSpPr>
          <p:nvPr>
            <p:ph type="sldNum" sz="quarter" idx="12"/>
          </p:nvPr>
        </p:nvSpPr>
        <p:spPr/>
        <p:txBody>
          <a:bodyPr/>
          <a:lstStyle/>
          <a:p>
            <a:fld id="{7AE184E0-0BD4-4705-A12B-9B71DDE63301}" type="slidenum">
              <a:rPr lang="nl-BE" noProof="0" smtClean="0"/>
              <a:t>24</a:t>
            </a:fld>
            <a:endParaRPr lang="nl-BE" noProof="0" dirty="0"/>
          </a:p>
        </p:txBody>
      </p:sp>
      <p:pic>
        <p:nvPicPr>
          <p:cNvPr id="2050" name="Picture 2" descr="http://www.madrimasd.org/blogs/futurosdellibro/files/2014/02/Heritiers.jpg">
            <a:extLst>
              <a:ext uri="{FF2B5EF4-FFF2-40B4-BE49-F238E27FC236}">
                <a16:creationId xmlns:a16="http://schemas.microsoft.com/office/drawing/2014/main" id="{BA7DE724-E163-4859-BCD1-ECDAC224BE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59856" y="1357748"/>
            <a:ext cx="3036498" cy="493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958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00A4F7-D3C1-4849-8E40-359A73E87404}"/>
              </a:ext>
            </a:extLst>
          </p:cNvPr>
          <p:cNvSpPr>
            <a:spLocks noGrp="1"/>
          </p:cNvSpPr>
          <p:nvPr>
            <p:ph type="title"/>
          </p:nvPr>
        </p:nvSpPr>
        <p:spPr/>
        <p:txBody>
          <a:bodyPr/>
          <a:lstStyle/>
          <a:p>
            <a:endParaRPr lang="nl-BE"/>
          </a:p>
        </p:txBody>
      </p:sp>
      <p:sp>
        <p:nvSpPr>
          <p:cNvPr id="6" name="Content Placeholder 5">
            <a:extLst>
              <a:ext uri="{FF2B5EF4-FFF2-40B4-BE49-F238E27FC236}">
                <a16:creationId xmlns:a16="http://schemas.microsoft.com/office/drawing/2014/main" id="{E1B06A5F-C1CE-4979-BC85-71686192D1CF}"/>
              </a:ext>
            </a:extLst>
          </p:cNvPr>
          <p:cNvSpPr>
            <a:spLocks noGrp="1"/>
          </p:cNvSpPr>
          <p:nvPr>
            <p:ph sz="half" idx="1"/>
          </p:nvPr>
        </p:nvSpPr>
        <p:spPr/>
        <p:txBody>
          <a:bodyPr/>
          <a:lstStyle/>
          <a:p>
            <a:endParaRPr lang="nl-BE" dirty="0"/>
          </a:p>
          <a:p>
            <a:endParaRPr lang="nl-BE" dirty="0"/>
          </a:p>
          <a:p>
            <a:r>
              <a:rPr lang="nl-BE" dirty="0"/>
              <a:t>Frankrijk: Nouvelle </a:t>
            </a:r>
            <a:r>
              <a:rPr lang="nl-BE" dirty="0" err="1"/>
              <a:t>éducation</a:t>
            </a:r>
            <a:r>
              <a:rPr lang="nl-BE" dirty="0"/>
              <a:t> (</a:t>
            </a:r>
            <a:r>
              <a:rPr lang="nl-BE" dirty="0" err="1"/>
              <a:t>loi</a:t>
            </a:r>
            <a:r>
              <a:rPr lang="nl-BE" dirty="0"/>
              <a:t> Jospin)	</a:t>
            </a:r>
          </a:p>
        </p:txBody>
      </p:sp>
      <p:sp>
        <p:nvSpPr>
          <p:cNvPr id="7" name="Content Placeholder 6">
            <a:extLst>
              <a:ext uri="{FF2B5EF4-FFF2-40B4-BE49-F238E27FC236}">
                <a16:creationId xmlns:a16="http://schemas.microsoft.com/office/drawing/2014/main" id="{F6B428FF-42B1-4D34-9775-6EF2E7BEAFF3}"/>
              </a:ext>
            </a:extLst>
          </p:cNvPr>
          <p:cNvSpPr>
            <a:spLocks noGrp="1"/>
          </p:cNvSpPr>
          <p:nvPr>
            <p:ph sz="half" idx="2"/>
          </p:nvPr>
        </p:nvSpPr>
        <p:spPr/>
        <p:txBody>
          <a:bodyPr/>
          <a:lstStyle/>
          <a:p>
            <a:endParaRPr lang="nl-BE" dirty="0"/>
          </a:p>
          <a:p>
            <a:endParaRPr lang="nl-BE" dirty="0"/>
          </a:p>
          <a:p>
            <a:r>
              <a:rPr lang="nl-BE" dirty="0"/>
              <a:t>US: </a:t>
            </a:r>
            <a:r>
              <a:rPr lang="nl-BE" dirty="0" err="1"/>
              <a:t>Progressive</a:t>
            </a:r>
            <a:r>
              <a:rPr lang="nl-BE" dirty="0"/>
              <a:t> </a:t>
            </a:r>
            <a:r>
              <a:rPr lang="nl-BE" dirty="0" err="1"/>
              <a:t>education</a:t>
            </a:r>
            <a:r>
              <a:rPr lang="nl-BE" dirty="0"/>
              <a:t> </a:t>
            </a:r>
          </a:p>
        </p:txBody>
      </p:sp>
      <p:sp>
        <p:nvSpPr>
          <p:cNvPr id="4" name="Slide Number Placeholder 3">
            <a:extLst>
              <a:ext uri="{FF2B5EF4-FFF2-40B4-BE49-F238E27FC236}">
                <a16:creationId xmlns:a16="http://schemas.microsoft.com/office/drawing/2014/main" id="{7566CE22-6D81-4E9E-B405-368C341A0585}"/>
              </a:ext>
            </a:extLst>
          </p:cNvPr>
          <p:cNvSpPr>
            <a:spLocks noGrp="1"/>
          </p:cNvSpPr>
          <p:nvPr>
            <p:ph type="sldNum" sz="quarter" idx="12"/>
          </p:nvPr>
        </p:nvSpPr>
        <p:spPr/>
        <p:txBody>
          <a:bodyPr/>
          <a:lstStyle/>
          <a:p>
            <a:fld id="{7AE184E0-0BD4-4705-A12B-9B71DDE63301}" type="slidenum">
              <a:rPr lang="nl-BE" noProof="0" smtClean="0"/>
              <a:t>25</a:t>
            </a:fld>
            <a:endParaRPr lang="nl-BE" noProof="0" dirty="0"/>
          </a:p>
        </p:txBody>
      </p:sp>
    </p:spTree>
    <p:extLst>
      <p:ext uri="{BB962C8B-B14F-4D97-AF65-F5344CB8AC3E}">
        <p14:creationId xmlns:p14="http://schemas.microsoft.com/office/powerpoint/2010/main" val="3163950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20609-332C-4708-9D20-25B8E1DE64F4}"/>
              </a:ext>
            </a:extLst>
          </p:cNvPr>
          <p:cNvSpPr>
            <a:spLocks noGrp="1"/>
          </p:cNvSpPr>
          <p:nvPr>
            <p:ph type="title"/>
          </p:nvPr>
        </p:nvSpPr>
        <p:spPr/>
        <p:txBody>
          <a:bodyPr/>
          <a:lstStyle/>
          <a:p>
            <a:r>
              <a:rPr lang="nl-BE" dirty="0"/>
              <a:t>Frankrijk</a:t>
            </a:r>
          </a:p>
        </p:txBody>
      </p:sp>
      <p:pic>
        <p:nvPicPr>
          <p:cNvPr id="6" name="Content Placeholder 5">
            <a:extLst>
              <a:ext uri="{FF2B5EF4-FFF2-40B4-BE49-F238E27FC236}">
                <a16:creationId xmlns:a16="http://schemas.microsoft.com/office/drawing/2014/main" id="{96A52730-4669-45AF-BEBF-BE4B341A9B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9545" y="790183"/>
            <a:ext cx="5335398" cy="5520314"/>
          </a:xfrm>
        </p:spPr>
      </p:pic>
      <p:sp>
        <p:nvSpPr>
          <p:cNvPr id="4" name="Tijdelijke aanduiding voor dianummer 3">
            <a:extLst>
              <a:ext uri="{FF2B5EF4-FFF2-40B4-BE49-F238E27FC236}">
                <a16:creationId xmlns:a16="http://schemas.microsoft.com/office/drawing/2014/main" id="{4B2E8D7C-0597-4174-8E20-63A809E04D73}"/>
              </a:ext>
            </a:extLst>
          </p:cNvPr>
          <p:cNvSpPr>
            <a:spLocks noGrp="1"/>
          </p:cNvSpPr>
          <p:nvPr>
            <p:ph type="sldNum" sz="quarter" idx="12"/>
          </p:nvPr>
        </p:nvSpPr>
        <p:spPr/>
        <p:txBody>
          <a:bodyPr/>
          <a:lstStyle/>
          <a:p>
            <a:fld id="{7AE184E0-0BD4-4705-A12B-9B71DDE63301}" type="slidenum">
              <a:rPr lang="nl-BE" noProof="0" smtClean="0"/>
              <a:t>26</a:t>
            </a:fld>
            <a:endParaRPr lang="nl-BE" noProof="0" dirty="0"/>
          </a:p>
        </p:txBody>
      </p:sp>
    </p:spTree>
    <p:extLst>
      <p:ext uri="{BB962C8B-B14F-4D97-AF65-F5344CB8AC3E}">
        <p14:creationId xmlns:p14="http://schemas.microsoft.com/office/powerpoint/2010/main" val="882027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D815-631E-4862-A38E-D83FB1DA10E1}"/>
              </a:ext>
            </a:extLst>
          </p:cNvPr>
          <p:cNvSpPr>
            <a:spLocks noGrp="1"/>
          </p:cNvSpPr>
          <p:nvPr>
            <p:ph type="title"/>
          </p:nvPr>
        </p:nvSpPr>
        <p:spPr/>
        <p:txBody>
          <a:bodyPr/>
          <a:lstStyle/>
          <a:p>
            <a:r>
              <a:rPr lang="nl-BE" dirty="0"/>
              <a:t>Zweden</a:t>
            </a:r>
          </a:p>
        </p:txBody>
      </p:sp>
      <p:pic>
        <p:nvPicPr>
          <p:cNvPr id="6" name="Content Placeholder 5">
            <a:extLst>
              <a:ext uri="{FF2B5EF4-FFF2-40B4-BE49-F238E27FC236}">
                <a16:creationId xmlns:a16="http://schemas.microsoft.com/office/drawing/2014/main" id="{37967B4A-D068-4F13-933B-CD09BE1784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3229" y="1173193"/>
            <a:ext cx="5816630" cy="4270075"/>
          </a:xfrm>
        </p:spPr>
      </p:pic>
      <p:sp>
        <p:nvSpPr>
          <p:cNvPr id="4" name="Slide Number Placeholder 3">
            <a:extLst>
              <a:ext uri="{FF2B5EF4-FFF2-40B4-BE49-F238E27FC236}">
                <a16:creationId xmlns:a16="http://schemas.microsoft.com/office/drawing/2014/main" id="{0263424C-DC82-458B-90F8-8AE48A970219}"/>
              </a:ext>
            </a:extLst>
          </p:cNvPr>
          <p:cNvSpPr>
            <a:spLocks noGrp="1"/>
          </p:cNvSpPr>
          <p:nvPr>
            <p:ph type="sldNum" sz="quarter" idx="12"/>
          </p:nvPr>
        </p:nvSpPr>
        <p:spPr/>
        <p:txBody>
          <a:bodyPr/>
          <a:lstStyle/>
          <a:p>
            <a:fld id="{7AE184E0-0BD4-4705-A12B-9B71DDE63301}" type="slidenum">
              <a:rPr lang="nl-BE" noProof="0" smtClean="0"/>
              <a:t>27</a:t>
            </a:fld>
            <a:endParaRPr lang="nl-BE" noProof="0" dirty="0"/>
          </a:p>
        </p:txBody>
      </p:sp>
    </p:spTree>
    <p:extLst>
      <p:ext uri="{BB962C8B-B14F-4D97-AF65-F5344CB8AC3E}">
        <p14:creationId xmlns:p14="http://schemas.microsoft.com/office/powerpoint/2010/main" val="214280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C9691A2-1A7B-45AB-A890-673344E1A554}"/>
              </a:ext>
            </a:extLst>
          </p:cNvPr>
          <p:cNvSpPr>
            <a:spLocks noGrp="1"/>
          </p:cNvSpPr>
          <p:nvPr>
            <p:ph type="title"/>
          </p:nvPr>
        </p:nvSpPr>
        <p:spPr/>
        <p:txBody>
          <a:bodyPr/>
          <a:lstStyle/>
          <a:p>
            <a:r>
              <a:rPr lang="nl-BE" dirty="0"/>
              <a:t>Duitsland</a:t>
            </a:r>
          </a:p>
        </p:txBody>
      </p:sp>
      <p:pic>
        <p:nvPicPr>
          <p:cNvPr id="12" name="Content Placeholder 11">
            <a:extLst>
              <a:ext uri="{FF2B5EF4-FFF2-40B4-BE49-F238E27FC236}">
                <a16:creationId xmlns:a16="http://schemas.microsoft.com/office/drawing/2014/main" id="{E6297112-564D-4222-A1B6-A0AB1C5C8C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2303" y="2143280"/>
            <a:ext cx="4347972" cy="2964180"/>
          </a:xfrm>
        </p:spPr>
      </p:pic>
      <p:sp>
        <p:nvSpPr>
          <p:cNvPr id="4" name="Slide Number Placeholder 3">
            <a:extLst>
              <a:ext uri="{FF2B5EF4-FFF2-40B4-BE49-F238E27FC236}">
                <a16:creationId xmlns:a16="http://schemas.microsoft.com/office/drawing/2014/main" id="{9A46DE7F-7A1D-4A63-AF64-36A8C01C3195}"/>
              </a:ext>
            </a:extLst>
          </p:cNvPr>
          <p:cNvSpPr>
            <a:spLocks noGrp="1"/>
          </p:cNvSpPr>
          <p:nvPr>
            <p:ph type="sldNum" sz="quarter" idx="12"/>
          </p:nvPr>
        </p:nvSpPr>
        <p:spPr/>
        <p:txBody>
          <a:bodyPr/>
          <a:lstStyle/>
          <a:p>
            <a:fld id="{7AE184E0-0BD4-4705-A12B-9B71DDE63301}" type="slidenum">
              <a:rPr lang="nl-BE" noProof="0" smtClean="0"/>
              <a:t>28</a:t>
            </a:fld>
            <a:endParaRPr lang="nl-BE" noProof="0" dirty="0"/>
          </a:p>
        </p:txBody>
      </p:sp>
    </p:spTree>
    <p:extLst>
      <p:ext uri="{BB962C8B-B14F-4D97-AF65-F5344CB8AC3E}">
        <p14:creationId xmlns:p14="http://schemas.microsoft.com/office/powerpoint/2010/main" val="348007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3579-2B48-4F64-94D6-B9F8B6ECD9C1}"/>
              </a:ext>
            </a:extLst>
          </p:cNvPr>
          <p:cNvSpPr>
            <a:spLocks noGrp="1"/>
          </p:cNvSpPr>
          <p:nvPr>
            <p:ph type="title"/>
          </p:nvPr>
        </p:nvSpPr>
        <p:spPr/>
        <p:txBody>
          <a:bodyPr/>
          <a:lstStyle/>
          <a:p>
            <a:r>
              <a:rPr lang="nl-BE" dirty="0"/>
              <a:t>V. </a:t>
            </a:r>
            <a:r>
              <a:rPr lang="nl-BE" dirty="0" err="1"/>
              <a:t>Core</a:t>
            </a:r>
            <a:r>
              <a:rPr lang="nl-BE" dirty="0"/>
              <a:t> Knowledge </a:t>
            </a:r>
            <a:r>
              <a:rPr lang="nl-BE" dirty="0" err="1"/>
              <a:t>Sequence</a:t>
            </a:r>
            <a:endParaRPr lang="nl-BE" dirty="0"/>
          </a:p>
        </p:txBody>
      </p:sp>
      <p:sp>
        <p:nvSpPr>
          <p:cNvPr id="3" name="Content Placeholder 2">
            <a:extLst>
              <a:ext uri="{FF2B5EF4-FFF2-40B4-BE49-F238E27FC236}">
                <a16:creationId xmlns:a16="http://schemas.microsoft.com/office/drawing/2014/main" id="{D164D571-C22C-41D5-9FC0-3D2E1E59A06B}"/>
              </a:ext>
            </a:extLst>
          </p:cNvPr>
          <p:cNvSpPr>
            <a:spLocks noGrp="1"/>
          </p:cNvSpPr>
          <p:nvPr>
            <p:ph idx="1"/>
          </p:nvPr>
        </p:nvSpPr>
        <p:spPr/>
        <p:txBody>
          <a:bodyPr>
            <a:normAutofit fontScale="47500" lnSpcReduction="20000"/>
          </a:bodyPr>
          <a:lstStyle/>
          <a:p>
            <a:r>
              <a:rPr lang="en-US" sz="3200" dirty="0"/>
              <a:t>World History and Geography</a:t>
            </a:r>
          </a:p>
          <a:p>
            <a:r>
              <a:rPr lang="en-US" sz="3200" dirty="0"/>
              <a:t>II. Early World Civilizations</a:t>
            </a:r>
          </a:p>
          <a:p>
            <a:r>
              <a:rPr lang="en-US" sz="3200" dirty="0"/>
              <a:t>Teachers: As you introduce children to early civilizations, keep in mind the question, What is civilization?</a:t>
            </a:r>
          </a:p>
          <a:p>
            <a:r>
              <a:rPr lang="en-US" sz="3200" dirty="0"/>
              <a:t>Help children see recurring features such as settling down, agriculture, building towns and cities, and</a:t>
            </a:r>
          </a:p>
          <a:p>
            <a:r>
              <a:rPr lang="en-US" sz="3200" dirty="0"/>
              <a:t>learning how to write.</a:t>
            </a:r>
          </a:p>
          <a:p>
            <a:r>
              <a:rPr lang="en-US" sz="3200" dirty="0"/>
              <a:t>A. Mesopotamia: the “cradle of civilization”</a:t>
            </a:r>
          </a:p>
          <a:p>
            <a:r>
              <a:rPr lang="en-US" sz="3200" dirty="0"/>
              <a:t>• Importance of Tigris and Euphrates Rivers</a:t>
            </a:r>
          </a:p>
          <a:p>
            <a:r>
              <a:rPr lang="en-US" sz="3200" dirty="0"/>
              <a:t>• Development of writing, why writing is important to the development of civilization</a:t>
            </a:r>
          </a:p>
          <a:p>
            <a:r>
              <a:rPr lang="en-US" sz="3200" dirty="0"/>
              <a:t>• Code of Hammurabi (early code of laws), why rules and laws are important to the</a:t>
            </a:r>
          </a:p>
          <a:p>
            <a:r>
              <a:rPr lang="en-US" sz="3200" dirty="0"/>
              <a:t>development of civilization</a:t>
            </a:r>
          </a:p>
          <a:p>
            <a:r>
              <a:rPr lang="en-US" sz="3200" dirty="0"/>
              <a:t>B. Ancient Egypt</a:t>
            </a:r>
          </a:p>
          <a:p>
            <a:r>
              <a:rPr lang="en-US" sz="3200" dirty="0"/>
              <a:t>• Geography</a:t>
            </a:r>
          </a:p>
          <a:p>
            <a:r>
              <a:rPr lang="en-US" sz="3200" dirty="0"/>
              <a:t>Africa</a:t>
            </a:r>
          </a:p>
          <a:p>
            <a:r>
              <a:rPr lang="en-US" sz="3200" dirty="0"/>
              <a:t>Sahara Desert</a:t>
            </a:r>
          </a:p>
          <a:p>
            <a:r>
              <a:rPr lang="en-US" sz="3200" dirty="0"/>
              <a:t>• Importance of Nile River, floods and farming</a:t>
            </a:r>
          </a:p>
          <a:p>
            <a:r>
              <a:rPr lang="en-US" sz="3200" dirty="0"/>
              <a:t>• Pharaohs</a:t>
            </a:r>
          </a:p>
          <a:p>
            <a:r>
              <a:rPr lang="en-US" sz="3200" dirty="0"/>
              <a:t>Tutankhamen</a:t>
            </a:r>
          </a:p>
          <a:p>
            <a:r>
              <a:rPr lang="en-US" sz="3200" dirty="0"/>
              <a:t>Hatshepsut, woman pharaoh</a:t>
            </a:r>
            <a:endParaRPr lang="nl-BE" sz="3200" dirty="0"/>
          </a:p>
          <a:p>
            <a:endParaRPr lang="nl-BE" dirty="0"/>
          </a:p>
        </p:txBody>
      </p:sp>
      <p:sp>
        <p:nvSpPr>
          <p:cNvPr id="4" name="Slide Number Placeholder 3">
            <a:extLst>
              <a:ext uri="{FF2B5EF4-FFF2-40B4-BE49-F238E27FC236}">
                <a16:creationId xmlns:a16="http://schemas.microsoft.com/office/drawing/2014/main" id="{80333DBE-EDEB-4071-B54D-DD6DBBB1775C}"/>
              </a:ext>
            </a:extLst>
          </p:cNvPr>
          <p:cNvSpPr>
            <a:spLocks noGrp="1"/>
          </p:cNvSpPr>
          <p:nvPr>
            <p:ph type="sldNum" sz="quarter" idx="12"/>
          </p:nvPr>
        </p:nvSpPr>
        <p:spPr/>
        <p:txBody>
          <a:bodyPr/>
          <a:lstStyle/>
          <a:p>
            <a:fld id="{7AE184E0-0BD4-4705-A12B-9B71DDE63301}" type="slidenum">
              <a:rPr lang="nl-BE" noProof="0" smtClean="0"/>
              <a:t>29</a:t>
            </a:fld>
            <a:endParaRPr lang="nl-BE" noProof="0" dirty="0"/>
          </a:p>
        </p:txBody>
      </p:sp>
    </p:spTree>
    <p:extLst>
      <p:ext uri="{BB962C8B-B14F-4D97-AF65-F5344CB8AC3E}">
        <p14:creationId xmlns:p14="http://schemas.microsoft.com/office/powerpoint/2010/main" val="271749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3A7ED1-BCB3-4CC2-8F13-4891CE32EC99}"/>
              </a:ext>
            </a:extLst>
          </p:cNvPr>
          <p:cNvSpPr>
            <a:spLocks noGrp="1"/>
          </p:cNvSpPr>
          <p:nvPr>
            <p:ph type="title"/>
          </p:nvPr>
        </p:nvSpPr>
        <p:spPr/>
        <p:txBody>
          <a:bodyPr/>
          <a:lstStyle/>
          <a:p>
            <a:r>
              <a:rPr lang="nl-BE" dirty="0"/>
              <a:t>E.D. Hirsch</a:t>
            </a:r>
          </a:p>
        </p:txBody>
      </p:sp>
      <p:pic>
        <p:nvPicPr>
          <p:cNvPr id="9" name="Picture Placeholder 8">
            <a:extLst>
              <a:ext uri="{FF2B5EF4-FFF2-40B4-BE49-F238E27FC236}">
                <a16:creationId xmlns:a16="http://schemas.microsoft.com/office/drawing/2014/main" id="{F6A4CC22-1AB1-4BC2-8744-D3816ECFDAE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987" r="12987"/>
          <a:stretch>
            <a:fillRect/>
          </a:stretch>
        </p:blipFill>
        <p:spPr>
          <a:xfrm>
            <a:off x="7174317" y="1097623"/>
            <a:ext cx="4429958" cy="4568906"/>
          </a:xfrm>
        </p:spPr>
      </p:pic>
      <p:sp>
        <p:nvSpPr>
          <p:cNvPr id="4" name="Tijdelijke aanduiding voor dianummer 3">
            <a:extLst>
              <a:ext uri="{FF2B5EF4-FFF2-40B4-BE49-F238E27FC236}">
                <a16:creationId xmlns:a16="http://schemas.microsoft.com/office/drawing/2014/main" id="{6E6582E5-48FE-4781-BCFD-D21BBD06C759}"/>
              </a:ext>
            </a:extLst>
          </p:cNvPr>
          <p:cNvSpPr>
            <a:spLocks noGrp="1"/>
          </p:cNvSpPr>
          <p:nvPr>
            <p:ph type="sldNum" sz="quarter" idx="4"/>
          </p:nvPr>
        </p:nvSpPr>
        <p:spPr/>
        <p:txBody>
          <a:bodyPr/>
          <a:lstStyle/>
          <a:p>
            <a:fld id="{7AE184E0-0BD4-4705-A12B-9B71DDE63301}" type="slidenum">
              <a:rPr lang="nl-BE" noProof="0" smtClean="0"/>
              <a:t>3</a:t>
            </a:fld>
            <a:endParaRPr lang="nl-BE" noProof="0" dirty="0"/>
          </a:p>
        </p:txBody>
      </p:sp>
      <p:sp>
        <p:nvSpPr>
          <p:cNvPr id="6" name="Content Placeholder 5">
            <a:extLst>
              <a:ext uri="{FF2B5EF4-FFF2-40B4-BE49-F238E27FC236}">
                <a16:creationId xmlns:a16="http://schemas.microsoft.com/office/drawing/2014/main" id="{F3181383-9419-4225-A190-D5D9D8D74942}"/>
              </a:ext>
            </a:extLst>
          </p:cNvPr>
          <p:cNvSpPr>
            <a:spLocks noGrp="1"/>
          </p:cNvSpPr>
          <p:nvPr>
            <p:ph idx="1"/>
          </p:nvPr>
        </p:nvSpPr>
        <p:spPr/>
        <p:txBody>
          <a:bodyPr/>
          <a:lstStyle/>
          <a:p>
            <a:endParaRPr lang="nl-BE" dirty="0"/>
          </a:p>
          <a:p>
            <a:pPr marL="60273" indent="0">
              <a:buNone/>
            </a:pPr>
            <a:endParaRPr lang="nl-BE" dirty="0"/>
          </a:p>
          <a:p>
            <a:pPr marL="60273" indent="0">
              <a:buNone/>
            </a:pPr>
            <a:r>
              <a:rPr lang="nl-BE" dirty="0"/>
              <a:t>Amerikaans pedagoog, vooral interesse voor basisonderwijs</a:t>
            </a:r>
          </a:p>
          <a:p>
            <a:endParaRPr lang="nl-BE" dirty="0"/>
          </a:p>
          <a:p>
            <a:endParaRPr lang="nl-BE" dirty="0"/>
          </a:p>
        </p:txBody>
      </p:sp>
      <p:sp>
        <p:nvSpPr>
          <p:cNvPr id="10" name="TextBox 9">
            <a:extLst>
              <a:ext uri="{FF2B5EF4-FFF2-40B4-BE49-F238E27FC236}">
                <a16:creationId xmlns:a16="http://schemas.microsoft.com/office/drawing/2014/main" id="{58D946C1-17E2-4D03-9CFE-F5FECB6AD7CE}"/>
              </a:ext>
            </a:extLst>
          </p:cNvPr>
          <p:cNvSpPr txBox="1"/>
          <p:nvPr/>
        </p:nvSpPr>
        <p:spPr>
          <a:xfrm>
            <a:off x="7174317" y="5666529"/>
            <a:ext cx="4429958" cy="230832"/>
          </a:xfrm>
          <a:prstGeom prst="rect">
            <a:avLst/>
          </a:prstGeom>
          <a:noFill/>
        </p:spPr>
        <p:txBody>
          <a:bodyPr wrap="square" rtlCol="0">
            <a:spAutoFit/>
          </a:bodyPr>
          <a:lstStyle/>
          <a:p>
            <a:r>
              <a:rPr lang="nl-BE" sz="900">
                <a:hlinkClick r:id="rId3" tooltip="https://en.wikipedia.org/wiki/E._D._Hirsch"/>
              </a:rPr>
              <a:t>This Photo</a:t>
            </a:r>
            <a:r>
              <a:rPr lang="nl-BE" sz="900"/>
              <a:t> by Unknown Author is licensed under </a:t>
            </a:r>
            <a:r>
              <a:rPr lang="nl-BE" sz="900">
                <a:hlinkClick r:id="rId4" tooltip="https://creativecommons.org/licenses/by-sa/3.0/"/>
              </a:rPr>
              <a:t>CC BY-SA</a:t>
            </a:r>
            <a:endParaRPr lang="nl-BE" sz="900"/>
          </a:p>
        </p:txBody>
      </p:sp>
    </p:spTree>
    <p:extLst>
      <p:ext uri="{BB962C8B-B14F-4D97-AF65-F5344CB8AC3E}">
        <p14:creationId xmlns:p14="http://schemas.microsoft.com/office/powerpoint/2010/main" val="13004715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DBE6-E20E-4A4E-B903-5028057FCCA0}"/>
              </a:ext>
            </a:extLst>
          </p:cNvPr>
          <p:cNvSpPr>
            <a:spLocks noGrp="1"/>
          </p:cNvSpPr>
          <p:nvPr>
            <p:ph type="title"/>
          </p:nvPr>
        </p:nvSpPr>
        <p:spPr/>
        <p:txBody>
          <a:bodyPr/>
          <a:lstStyle/>
          <a:p>
            <a:endParaRPr lang="nl-BE"/>
          </a:p>
        </p:txBody>
      </p:sp>
      <p:sp>
        <p:nvSpPr>
          <p:cNvPr id="3" name="Content Placeholder 2">
            <a:extLst>
              <a:ext uri="{FF2B5EF4-FFF2-40B4-BE49-F238E27FC236}">
                <a16:creationId xmlns:a16="http://schemas.microsoft.com/office/drawing/2014/main" id="{936D740E-F3FB-4FA1-B9FC-0BC6AF4D170C}"/>
              </a:ext>
            </a:extLst>
          </p:cNvPr>
          <p:cNvSpPr>
            <a:spLocks noGrp="1"/>
          </p:cNvSpPr>
          <p:nvPr>
            <p:ph idx="1"/>
          </p:nvPr>
        </p:nvSpPr>
        <p:spPr/>
        <p:txBody>
          <a:bodyPr/>
          <a:lstStyle/>
          <a:p>
            <a:r>
              <a:rPr lang="nl-BE" dirty="0"/>
              <a:t>7 </a:t>
            </a:r>
            <a:r>
              <a:rPr lang="nl-BE" dirty="0" err="1"/>
              <a:t>Icahn</a:t>
            </a:r>
            <a:r>
              <a:rPr lang="nl-BE" dirty="0"/>
              <a:t> Schools in de South Bronx, onder leiding van de charismatische Jeffrey Litt</a:t>
            </a:r>
          </a:p>
          <a:p>
            <a:endParaRPr lang="nl-BE" dirty="0"/>
          </a:p>
        </p:txBody>
      </p:sp>
      <p:sp>
        <p:nvSpPr>
          <p:cNvPr id="4" name="Slide Number Placeholder 3">
            <a:extLst>
              <a:ext uri="{FF2B5EF4-FFF2-40B4-BE49-F238E27FC236}">
                <a16:creationId xmlns:a16="http://schemas.microsoft.com/office/drawing/2014/main" id="{16267E78-4D4E-4F59-8AA6-77C7B83EE727}"/>
              </a:ext>
            </a:extLst>
          </p:cNvPr>
          <p:cNvSpPr>
            <a:spLocks noGrp="1"/>
          </p:cNvSpPr>
          <p:nvPr>
            <p:ph type="sldNum" sz="quarter" idx="12"/>
          </p:nvPr>
        </p:nvSpPr>
        <p:spPr/>
        <p:txBody>
          <a:bodyPr/>
          <a:lstStyle/>
          <a:p>
            <a:fld id="{7AE184E0-0BD4-4705-A12B-9B71DDE63301}" type="slidenum">
              <a:rPr lang="nl-BE" noProof="0" smtClean="0"/>
              <a:t>30</a:t>
            </a:fld>
            <a:endParaRPr lang="nl-BE" noProof="0" dirty="0"/>
          </a:p>
        </p:txBody>
      </p:sp>
      <p:pic>
        <p:nvPicPr>
          <p:cNvPr id="8" name="Picture 7">
            <a:extLst>
              <a:ext uri="{FF2B5EF4-FFF2-40B4-BE49-F238E27FC236}">
                <a16:creationId xmlns:a16="http://schemas.microsoft.com/office/drawing/2014/main" id="{F6D7BEF6-FD7B-481D-A53A-2B9725A93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787" y="2636347"/>
            <a:ext cx="3048425" cy="3048425"/>
          </a:xfrm>
          <a:prstGeom prst="rect">
            <a:avLst/>
          </a:prstGeom>
        </p:spPr>
      </p:pic>
    </p:spTree>
    <p:extLst>
      <p:ext uri="{BB962C8B-B14F-4D97-AF65-F5344CB8AC3E}">
        <p14:creationId xmlns:p14="http://schemas.microsoft.com/office/powerpoint/2010/main" val="173919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D83E-EDEC-4072-9F7F-8FF53EB9E71C}"/>
              </a:ext>
            </a:extLst>
          </p:cNvPr>
          <p:cNvSpPr>
            <a:spLocks noGrp="1"/>
          </p:cNvSpPr>
          <p:nvPr>
            <p:ph type="title"/>
          </p:nvPr>
        </p:nvSpPr>
        <p:spPr/>
        <p:txBody>
          <a:bodyPr/>
          <a:lstStyle/>
          <a:p>
            <a:r>
              <a:rPr lang="nl-BE" sz="2800" u="none" dirty="0" err="1"/>
              <a:t>Icahn</a:t>
            </a:r>
            <a:r>
              <a:rPr lang="nl-BE" sz="2800" u="none" dirty="0"/>
              <a:t> Charter Schools</a:t>
            </a:r>
          </a:p>
        </p:txBody>
      </p:sp>
      <p:sp>
        <p:nvSpPr>
          <p:cNvPr id="4" name="Slide Number Placeholder 3">
            <a:extLst>
              <a:ext uri="{FF2B5EF4-FFF2-40B4-BE49-F238E27FC236}">
                <a16:creationId xmlns:a16="http://schemas.microsoft.com/office/drawing/2014/main" id="{FAB5D7EC-DC32-454F-B0BF-EA19C49544F0}"/>
              </a:ext>
            </a:extLst>
          </p:cNvPr>
          <p:cNvSpPr>
            <a:spLocks noGrp="1"/>
          </p:cNvSpPr>
          <p:nvPr>
            <p:ph type="sldNum" sz="quarter" idx="12"/>
          </p:nvPr>
        </p:nvSpPr>
        <p:spPr/>
        <p:txBody>
          <a:bodyPr/>
          <a:lstStyle/>
          <a:p>
            <a:fld id="{7AE184E0-0BD4-4705-A12B-9B71DDE63301}" type="slidenum">
              <a:rPr lang="nl-BE" noProof="0" smtClean="0"/>
              <a:t>31</a:t>
            </a:fld>
            <a:endParaRPr lang="nl-BE" noProof="0" dirty="0"/>
          </a:p>
        </p:txBody>
      </p:sp>
      <p:pic>
        <p:nvPicPr>
          <p:cNvPr id="9" name="Picture 8">
            <a:extLst>
              <a:ext uri="{FF2B5EF4-FFF2-40B4-BE49-F238E27FC236}">
                <a16:creationId xmlns:a16="http://schemas.microsoft.com/office/drawing/2014/main" id="{F060439C-8648-499C-85E5-50CD1DD8B46B}"/>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8678173" y="1255142"/>
            <a:ext cx="2173858" cy="2173858"/>
          </a:xfrm>
          <a:prstGeom prst="rect">
            <a:avLst/>
          </a:prstGeom>
        </p:spPr>
      </p:pic>
      <p:sp>
        <p:nvSpPr>
          <p:cNvPr id="3" name="Content Placeholder 2">
            <a:extLst>
              <a:ext uri="{FF2B5EF4-FFF2-40B4-BE49-F238E27FC236}">
                <a16:creationId xmlns:a16="http://schemas.microsoft.com/office/drawing/2014/main" id="{6AB4A661-F735-4CFD-8E1F-65D78935ABAF}"/>
              </a:ext>
            </a:extLst>
          </p:cNvPr>
          <p:cNvSpPr>
            <a:spLocks noGrp="1"/>
          </p:cNvSpPr>
          <p:nvPr>
            <p:ph idx="1"/>
          </p:nvPr>
        </p:nvSpPr>
        <p:spPr/>
        <p:txBody>
          <a:bodyPr>
            <a:normAutofit fontScale="32500" lnSpcReduction="20000"/>
          </a:bodyPr>
          <a:lstStyle/>
          <a:p>
            <a:r>
              <a:rPr lang="en-US" dirty="0"/>
              <a:t>Active school leadership </a:t>
            </a:r>
          </a:p>
          <a:p>
            <a:r>
              <a:rPr lang="en-US" dirty="0"/>
              <a:t>On-going staff development</a:t>
            </a:r>
          </a:p>
          <a:p>
            <a:r>
              <a:rPr lang="en-US" dirty="0"/>
              <a:t>On-going student assessment to ensure individualized instruction</a:t>
            </a:r>
          </a:p>
          <a:p>
            <a:r>
              <a:rPr lang="en-US" dirty="0"/>
              <a:t>All students are baseline tested on a nationally normed test. Those demonstrating a weakness receive “targeted assistance”, 45 minutes per day, five days per week.</a:t>
            </a:r>
          </a:p>
          <a:p>
            <a:r>
              <a:rPr lang="en-US" dirty="0"/>
              <a:t>Students identified for targeted assistance must attend Saturday Academy tutoring for nineteen weeks from 9:00 AM to 12 noon.</a:t>
            </a:r>
          </a:p>
          <a:p>
            <a:r>
              <a:rPr lang="en-US" dirty="0"/>
              <a:t>Partnership with parents/guardian ensures that the child receives a uniform message.</a:t>
            </a:r>
          </a:p>
          <a:p>
            <a:r>
              <a:rPr lang="en-US" dirty="0"/>
              <a:t>Parents are held accountable for attendance and homework.</a:t>
            </a:r>
          </a:p>
          <a:p>
            <a:r>
              <a:rPr lang="en-US" dirty="0"/>
              <a:t>Parents are provided a monthly syllabus.</a:t>
            </a:r>
          </a:p>
          <a:p>
            <a:r>
              <a:rPr lang="en-US" dirty="0"/>
              <a:t>Parents are provided with progress reports six times a year.</a:t>
            </a:r>
          </a:p>
          <a:p>
            <a:r>
              <a:rPr lang="en-US" dirty="0"/>
              <a:t>Parents of students in grades 3-8 receive intensive training on the ELA/Mathematics exams.</a:t>
            </a:r>
          </a:p>
          <a:p>
            <a:r>
              <a:rPr lang="en-US" dirty="0"/>
              <a:t>Letters in recognition of a child’s progress are sent home.</a:t>
            </a:r>
          </a:p>
          <a:p>
            <a:r>
              <a:rPr lang="en-US" dirty="0"/>
              <a:t>Parents are welcome to visit the school and observe their child in the classroom setting.</a:t>
            </a:r>
          </a:p>
          <a:p>
            <a:r>
              <a:rPr lang="en-US" dirty="0"/>
              <a:t>The curriculum is rigorous and challenges the children.</a:t>
            </a:r>
          </a:p>
          <a:p>
            <a:r>
              <a:rPr lang="en-US" dirty="0"/>
              <a:t>The extended school day and year, as well as the reduced class size of 18, ensure the individualized attention and support that is needed to maximize each child’s learning.</a:t>
            </a:r>
          </a:p>
          <a:p>
            <a:r>
              <a:rPr lang="en-US" dirty="0"/>
              <a:t>All children use grade level texts.</a:t>
            </a:r>
          </a:p>
          <a:p>
            <a:r>
              <a:rPr lang="en-US" dirty="0"/>
              <a:t>Individualized assessment ensures that all students are challenged and progressing.</a:t>
            </a:r>
          </a:p>
          <a:p>
            <a:r>
              <a:rPr lang="en-US" dirty="0"/>
              <a:t>Success is recognized and celebrated each month with awards and honor rolls.</a:t>
            </a:r>
          </a:p>
          <a:p>
            <a:r>
              <a:rPr lang="en-US" dirty="0"/>
              <a:t>Homework is not optional.</a:t>
            </a:r>
          </a:p>
          <a:p>
            <a:r>
              <a:rPr lang="en-US" dirty="0"/>
              <a:t>Attendance is not optional. Parents of absent children are called by 9:00 AM to determine the cause for the absence. All children must bring a note to school upon returning from an absence. Attendance is personally monitored by the principal and posted on the parent bulletin board. Our attendance rate averages 95% each month.</a:t>
            </a:r>
          </a:p>
          <a:p>
            <a:r>
              <a:rPr lang="en-US" dirty="0"/>
              <a:t>Mentors (including the principal) are assigned to meet on a daily basis with targeted children and monitor homework, class work, tests and attendance.</a:t>
            </a:r>
          </a:p>
          <a:p>
            <a:r>
              <a:rPr lang="en-US" dirty="0"/>
              <a:t>Disruptive behavior is dealt with firmly, swiftly and fairly.</a:t>
            </a:r>
          </a:p>
          <a:p>
            <a:r>
              <a:rPr lang="en-US" dirty="0"/>
              <a:t>A literature-rich environment is provided all students</a:t>
            </a:r>
          </a:p>
          <a:p>
            <a:r>
              <a:rPr lang="en-US" dirty="0"/>
              <a:t>All classrooms have hundreds of library books, including world famous children’s literature.</a:t>
            </a:r>
          </a:p>
          <a:p>
            <a:r>
              <a:rPr lang="en-US" dirty="0"/>
              <a:t>Children are required to borrow books from the class library. Teachers monitor their borrowing.</a:t>
            </a:r>
          </a:p>
          <a:p>
            <a:r>
              <a:rPr lang="en-US" dirty="0"/>
              <a:t>All classrooms are rich with technology: computers, smartboards, wireless access and an extensive tech library made up of CDs and DVDs.</a:t>
            </a:r>
          </a:p>
          <a:p>
            <a:endParaRPr lang="nl-BE" dirty="0"/>
          </a:p>
        </p:txBody>
      </p:sp>
    </p:spTree>
    <p:extLst>
      <p:ext uri="{BB962C8B-B14F-4D97-AF65-F5344CB8AC3E}">
        <p14:creationId xmlns:p14="http://schemas.microsoft.com/office/powerpoint/2010/main" val="579184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AF1E3-5E1B-44B6-9CFA-85F212667903}"/>
              </a:ext>
            </a:extLst>
          </p:cNvPr>
          <p:cNvSpPr>
            <a:spLocks noGrp="1"/>
          </p:cNvSpPr>
          <p:nvPr>
            <p:ph type="title"/>
          </p:nvPr>
        </p:nvSpPr>
        <p:spPr/>
        <p:txBody>
          <a:bodyPr/>
          <a:lstStyle/>
          <a:p>
            <a:endParaRPr lang="nl-BE"/>
          </a:p>
        </p:txBody>
      </p:sp>
      <p:sp>
        <p:nvSpPr>
          <p:cNvPr id="3" name="Content Placeholder 2">
            <a:extLst>
              <a:ext uri="{FF2B5EF4-FFF2-40B4-BE49-F238E27FC236}">
                <a16:creationId xmlns:a16="http://schemas.microsoft.com/office/drawing/2014/main" id="{E1796675-888C-4FFF-9AC4-1B906C7EBE78}"/>
              </a:ext>
            </a:extLst>
          </p:cNvPr>
          <p:cNvSpPr>
            <a:spLocks noGrp="1"/>
          </p:cNvSpPr>
          <p:nvPr>
            <p:ph idx="1"/>
          </p:nvPr>
        </p:nvSpPr>
        <p:spPr/>
        <p:txBody>
          <a:bodyPr>
            <a:normAutofit fontScale="77500" lnSpcReduction="20000"/>
          </a:bodyPr>
          <a:lstStyle/>
          <a:p>
            <a:pPr marL="60273" indent="0">
              <a:buNone/>
            </a:pPr>
            <a:r>
              <a:rPr lang="en-US" dirty="0"/>
              <a:t>Core Knowledge students' basic skills standardized tests scores were about the same as, or slightly better than, demographically matched control students' scores. Students in Core Knowledge schools, however, scored significantly higher than control students on tests of Core Knowledge content. Core Knowledge implementation also led to increased curricular coordination and the use of project-based instruction and contributed positively to teachers' professional lives. However, the reform was work-intensive and was accompanied by negative political attributes. </a:t>
            </a:r>
          </a:p>
          <a:p>
            <a:pPr marL="60273" indent="0">
              <a:buNone/>
            </a:pPr>
            <a:endParaRPr lang="en-US" sz="1600" dirty="0"/>
          </a:p>
          <a:p>
            <a:pPr marL="60273" indent="0">
              <a:buNone/>
            </a:pPr>
            <a:endParaRPr lang="en-US" sz="1600" dirty="0"/>
          </a:p>
          <a:p>
            <a:pPr marL="60273" indent="0">
              <a:buNone/>
            </a:pPr>
            <a:r>
              <a:rPr lang="en-US" sz="1600" dirty="0"/>
              <a:t>Amanda </a:t>
            </a:r>
            <a:r>
              <a:rPr lang="en-US" sz="1600" dirty="0" err="1"/>
              <a:t>Datnow</a:t>
            </a:r>
            <a:r>
              <a:rPr lang="en-US" sz="1600" dirty="0"/>
              <a:t>, Geoffrey Borman and Sam </a:t>
            </a:r>
            <a:r>
              <a:rPr lang="en-US" sz="1600" dirty="0" err="1"/>
              <a:t>Stringfield</a:t>
            </a:r>
            <a:r>
              <a:rPr lang="en-US" sz="1600" dirty="0"/>
              <a:t>, “Implementation and Effects of the Core Knowledge Sequence,“ </a:t>
            </a:r>
            <a:r>
              <a:rPr lang="en-US" sz="1600" i="1" dirty="0"/>
              <a:t>The Elementary School Journal, </a:t>
            </a:r>
            <a:r>
              <a:rPr lang="en-US" sz="1600" dirty="0"/>
              <a:t>Vol. 101, No. 2 (Nov., 2000), pp. 167-191.</a:t>
            </a:r>
            <a:endParaRPr lang="nl-BE" sz="1600" dirty="0"/>
          </a:p>
        </p:txBody>
      </p:sp>
      <p:sp>
        <p:nvSpPr>
          <p:cNvPr id="4" name="Slide Number Placeholder 3">
            <a:extLst>
              <a:ext uri="{FF2B5EF4-FFF2-40B4-BE49-F238E27FC236}">
                <a16:creationId xmlns:a16="http://schemas.microsoft.com/office/drawing/2014/main" id="{7876BB84-214E-4255-A049-0623DBBADAC4}"/>
              </a:ext>
            </a:extLst>
          </p:cNvPr>
          <p:cNvSpPr>
            <a:spLocks noGrp="1"/>
          </p:cNvSpPr>
          <p:nvPr>
            <p:ph type="sldNum" sz="quarter" idx="12"/>
          </p:nvPr>
        </p:nvSpPr>
        <p:spPr/>
        <p:txBody>
          <a:bodyPr/>
          <a:lstStyle/>
          <a:p>
            <a:fld id="{7AE184E0-0BD4-4705-A12B-9B71DDE63301}" type="slidenum">
              <a:rPr lang="nl-BE" noProof="0" smtClean="0"/>
              <a:t>32</a:t>
            </a:fld>
            <a:endParaRPr lang="nl-BE" noProof="0" dirty="0"/>
          </a:p>
        </p:txBody>
      </p:sp>
    </p:spTree>
    <p:extLst>
      <p:ext uri="{BB962C8B-B14F-4D97-AF65-F5344CB8AC3E}">
        <p14:creationId xmlns:p14="http://schemas.microsoft.com/office/powerpoint/2010/main" val="757468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7937-2226-4BDE-AAD3-494B3ED0AFAF}"/>
              </a:ext>
            </a:extLst>
          </p:cNvPr>
          <p:cNvSpPr>
            <a:spLocks noGrp="1"/>
          </p:cNvSpPr>
          <p:nvPr>
            <p:ph type="title"/>
          </p:nvPr>
        </p:nvSpPr>
        <p:spPr/>
        <p:txBody>
          <a:bodyPr/>
          <a:lstStyle/>
          <a:p>
            <a:endParaRPr lang="nl-BE"/>
          </a:p>
        </p:txBody>
      </p:sp>
      <p:sp>
        <p:nvSpPr>
          <p:cNvPr id="3" name="Content Placeholder 2">
            <a:extLst>
              <a:ext uri="{FF2B5EF4-FFF2-40B4-BE49-F238E27FC236}">
                <a16:creationId xmlns:a16="http://schemas.microsoft.com/office/drawing/2014/main" id="{3A65EE49-7090-4F70-AE28-8178AD6566CA}"/>
              </a:ext>
            </a:extLst>
          </p:cNvPr>
          <p:cNvSpPr>
            <a:spLocks noGrp="1"/>
          </p:cNvSpPr>
          <p:nvPr>
            <p:ph idx="1"/>
          </p:nvPr>
        </p:nvSpPr>
        <p:spPr/>
        <p:txBody>
          <a:bodyPr>
            <a:normAutofit/>
          </a:bodyPr>
          <a:lstStyle/>
          <a:p>
            <a:pPr marL="60273" indent="0">
              <a:buNone/>
            </a:pPr>
            <a:r>
              <a:rPr lang="en-US" sz="3000" dirty="0"/>
              <a:t>Only 1 of the 3 comparisons yielded a statistically significant difference, and that difference favored Core Knowledge students. These results suggest that the Core Knowledge Curriculum and its detailed and specific requirements of content to be studied at each grade level do not negatively impact students' creativity and may even have a positive impact on creative performance in some areas. </a:t>
            </a:r>
          </a:p>
          <a:p>
            <a:pPr marL="60273" indent="0">
              <a:buNone/>
            </a:pPr>
            <a:endParaRPr lang="en-US" sz="1300" dirty="0"/>
          </a:p>
          <a:p>
            <a:pPr marL="60273" indent="0">
              <a:buNone/>
            </a:pPr>
            <a:r>
              <a:rPr lang="en-US" sz="1300" dirty="0"/>
              <a:t>John Baer, “The Impact of the Core Knowledge Curriculum on Creativity” </a:t>
            </a:r>
            <a:r>
              <a:rPr lang="en-US" sz="1300" i="1" dirty="0"/>
              <a:t>Creativity Research Journal, </a:t>
            </a:r>
            <a:r>
              <a:rPr lang="en-US" sz="1300" dirty="0"/>
              <a:t>Volume 15, 2003 - Issue 2-3 </a:t>
            </a:r>
            <a:endParaRPr lang="nl-BE" sz="1300" dirty="0"/>
          </a:p>
          <a:p>
            <a:pPr marL="60273" indent="0">
              <a:buNone/>
            </a:pPr>
            <a:endParaRPr lang="en-US" dirty="0"/>
          </a:p>
          <a:p>
            <a:pPr marL="60273" indent="0">
              <a:buNone/>
            </a:pPr>
            <a:endParaRPr lang="nl-BE" sz="1100" dirty="0"/>
          </a:p>
          <a:p>
            <a:endParaRPr lang="nl-BE" dirty="0"/>
          </a:p>
        </p:txBody>
      </p:sp>
      <p:sp>
        <p:nvSpPr>
          <p:cNvPr id="4" name="Slide Number Placeholder 3">
            <a:extLst>
              <a:ext uri="{FF2B5EF4-FFF2-40B4-BE49-F238E27FC236}">
                <a16:creationId xmlns:a16="http://schemas.microsoft.com/office/drawing/2014/main" id="{8E77F6CE-5183-4FD8-BC8A-FFC2E386B096}"/>
              </a:ext>
            </a:extLst>
          </p:cNvPr>
          <p:cNvSpPr>
            <a:spLocks noGrp="1"/>
          </p:cNvSpPr>
          <p:nvPr>
            <p:ph type="sldNum" sz="quarter" idx="12"/>
          </p:nvPr>
        </p:nvSpPr>
        <p:spPr/>
        <p:txBody>
          <a:bodyPr/>
          <a:lstStyle/>
          <a:p>
            <a:fld id="{7AE184E0-0BD4-4705-A12B-9B71DDE63301}" type="slidenum">
              <a:rPr lang="nl-BE" noProof="0" smtClean="0"/>
              <a:t>33</a:t>
            </a:fld>
            <a:endParaRPr lang="nl-BE" noProof="0" dirty="0"/>
          </a:p>
        </p:txBody>
      </p:sp>
    </p:spTree>
    <p:extLst>
      <p:ext uri="{BB962C8B-B14F-4D97-AF65-F5344CB8AC3E}">
        <p14:creationId xmlns:p14="http://schemas.microsoft.com/office/powerpoint/2010/main" val="4048383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6B2B-1C86-44F6-8868-7E54B0354D5A}"/>
              </a:ext>
            </a:extLst>
          </p:cNvPr>
          <p:cNvSpPr>
            <a:spLocks noGrp="1"/>
          </p:cNvSpPr>
          <p:nvPr>
            <p:ph type="title"/>
          </p:nvPr>
        </p:nvSpPr>
        <p:spPr/>
        <p:txBody>
          <a:bodyPr/>
          <a:lstStyle/>
          <a:p>
            <a:endParaRPr lang="nl-BE"/>
          </a:p>
        </p:txBody>
      </p:sp>
      <p:sp>
        <p:nvSpPr>
          <p:cNvPr id="3" name="Content Placeholder 2">
            <a:extLst>
              <a:ext uri="{FF2B5EF4-FFF2-40B4-BE49-F238E27FC236}">
                <a16:creationId xmlns:a16="http://schemas.microsoft.com/office/drawing/2014/main" id="{17424AC2-AB18-4504-A1CF-AFB45CCEB0EC}"/>
              </a:ext>
            </a:extLst>
          </p:cNvPr>
          <p:cNvSpPr>
            <a:spLocks noGrp="1"/>
          </p:cNvSpPr>
          <p:nvPr>
            <p:ph idx="1"/>
          </p:nvPr>
        </p:nvSpPr>
        <p:spPr/>
        <p:txBody>
          <a:bodyPr>
            <a:normAutofit fontScale="25000" lnSpcReduction="20000"/>
          </a:bodyPr>
          <a:lstStyle/>
          <a:p>
            <a:r>
              <a:rPr lang="en-US" sz="9600" dirty="0"/>
              <a:t>The Word and World Reading </a:t>
            </a:r>
            <a:r>
              <a:rPr lang="en-US" sz="9600" dirty="0" err="1"/>
              <a:t>programme</a:t>
            </a:r>
            <a:r>
              <a:rPr lang="en-US" sz="9600" dirty="0"/>
              <a:t> was introduced as intended, and was well received by the majority of primary schools participating in the project.</a:t>
            </a:r>
          </a:p>
          <a:p>
            <a:r>
              <a:rPr lang="en-US" sz="9600" dirty="0"/>
              <a:t>Some teachers felt that the </a:t>
            </a:r>
            <a:r>
              <a:rPr lang="en-US" sz="9600" dirty="0" err="1"/>
              <a:t>programme</a:t>
            </a:r>
            <a:r>
              <a:rPr lang="en-US" sz="9600" dirty="0"/>
              <a:t> had a positive impact on pupil learning, including improved vocabulary and writing skills.</a:t>
            </a:r>
          </a:p>
          <a:p>
            <a:r>
              <a:rPr lang="en-US" sz="9600" dirty="0"/>
              <a:t>In some lessons, teachers’ subject knowledge did not appear to be sufficient to support an in-depth discussion with pupils about some of the topics within the </a:t>
            </a:r>
            <a:r>
              <a:rPr lang="en-US" sz="9600" dirty="0" err="1"/>
              <a:t>programme</a:t>
            </a:r>
            <a:r>
              <a:rPr lang="en-US" sz="9600" dirty="0"/>
              <a:t> curriculum. This suggests that additional training or support materials may have been beneficial.</a:t>
            </a:r>
          </a:p>
          <a:p>
            <a:r>
              <a:rPr lang="en-US" sz="9600" dirty="0"/>
              <a:t>The </a:t>
            </a:r>
            <a:r>
              <a:rPr lang="en-US" sz="9600" dirty="0" err="1"/>
              <a:t>programme</a:t>
            </a:r>
            <a:r>
              <a:rPr lang="en-US" sz="9600" dirty="0"/>
              <a:t> appeared to be more successful for older, higher attaining students, and less successful for Year 3 students or low attaining students. Greater differentiation, for example adapted vocabulary lists, may have made it easier for lower attaining students to engage with the </a:t>
            </a:r>
            <a:r>
              <a:rPr lang="en-US" sz="9600" dirty="0" err="1"/>
              <a:t>programme</a:t>
            </a:r>
            <a:r>
              <a:rPr lang="en-US" sz="9600" dirty="0"/>
              <a:t>.</a:t>
            </a:r>
          </a:p>
          <a:p>
            <a:endParaRPr lang="nl-BE" sz="9600" dirty="0"/>
          </a:p>
          <a:p>
            <a:pPr marL="60273" indent="0">
              <a:buNone/>
            </a:pPr>
            <a:r>
              <a:rPr lang="nl-BE" sz="4400" dirty="0"/>
              <a:t>                                 https://educationendowmentfoundation.org.uk/projects-and-evaluation/projects/word-and-world-reading-programme</a:t>
            </a:r>
          </a:p>
          <a:p>
            <a:endParaRPr lang="nl-BE" dirty="0"/>
          </a:p>
        </p:txBody>
      </p:sp>
      <p:sp>
        <p:nvSpPr>
          <p:cNvPr id="4" name="Slide Number Placeholder 3">
            <a:extLst>
              <a:ext uri="{FF2B5EF4-FFF2-40B4-BE49-F238E27FC236}">
                <a16:creationId xmlns:a16="http://schemas.microsoft.com/office/drawing/2014/main" id="{D1F6A2AB-01C7-4B40-867A-E069B91201F6}"/>
              </a:ext>
            </a:extLst>
          </p:cNvPr>
          <p:cNvSpPr>
            <a:spLocks noGrp="1"/>
          </p:cNvSpPr>
          <p:nvPr>
            <p:ph type="sldNum" sz="quarter" idx="12"/>
          </p:nvPr>
        </p:nvSpPr>
        <p:spPr/>
        <p:txBody>
          <a:bodyPr/>
          <a:lstStyle/>
          <a:p>
            <a:fld id="{7AE184E0-0BD4-4705-A12B-9B71DDE63301}" type="slidenum">
              <a:rPr lang="nl-BE" noProof="0" smtClean="0"/>
              <a:t>34</a:t>
            </a:fld>
            <a:endParaRPr lang="nl-BE" noProof="0" dirty="0"/>
          </a:p>
        </p:txBody>
      </p:sp>
    </p:spTree>
    <p:extLst>
      <p:ext uri="{BB962C8B-B14F-4D97-AF65-F5344CB8AC3E}">
        <p14:creationId xmlns:p14="http://schemas.microsoft.com/office/powerpoint/2010/main" val="418233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F3A811-C064-4D63-A45D-286FB3659CC5}"/>
              </a:ext>
            </a:extLst>
          </p:cNvPr>
          <p:cNvSpPr>
            <a:spLocks noGrp="1"/>
          </p:cNvSpPr>
          <p:nvPr>
            <p:ph type="title"/>
          </p:nvPr>
        </p:nvSpPr>
        <p:spPr/>
        <p:txBody>
          <a:bodyPr/>
          <a:lstStyle/>
          <a:p>
            <a:r>
              <a:rPr lang="nl-BE" dirty="0"/>
              <a:t>VI. Wat kunnen we hiervan leren</a:t>
            </a:r>
          </a:p>
        </p:txBody>
      </p:sp>
      <p:sp>
        <p:nvSpPr>
          <p:cNvPr id="3" name="Tijdelijke aanduiding voor inhoud 2">
            <a:extLst>
              <a:ext uri="{FF2B5EF4-FFF2-40B4-BE49-F238E27FC236}">
                <a16:creationId xmlns:a16="http://schemas.microsoft.com/office/drawing/2014/main" id="{C3B649B0-C9C4-4654-AC49-73EDEAC8604F}"/>
              </a:ext>
            </a:extLst>
          </p:cNvPr>
          <p:cNvSpPr>
            <a:spLocks noGrp="1"/>
          </p:cNvSpPr>
          <p:nvPr>
            <p:ph idx="1"/>
          </p:nvPr>
        </p:nvSpPr>
        <p:spPr/>
        <p:txBody>
          <a:bodyPr/>
          <a:lstStyle/>
          <a:p>
            <a:r>
              <a:rPr lang="nl-BE" dirty="0"/>
              <a:t>Kennisgericht onderwijs dat mondigheid, creativiteit, zelfredzaamheid en verbeelding stimuleert.</a:t>
            </a:r>
          </a:p>
        </p:txBody>
      </p:sp>
      <p:sp>
        <p:nvSpPr>
          <p:cNvPr id="4" name="Tijdelijke aanduiding voor dianummer 3">
            <a:extLst>
              <a:ext uri="{FF2B5EF4-FFF2-40B4-BE49-F238E27FC236}">
                <a16:creationId xmlns:a16="http://schemas.microsoft.com/office/drawing/2014/main" id="{C34B2A61-2BC4-42B0-BB8E-75469D3CFA3A}"/>
              </a:ext>
            </a:extLst>
          </p:cNvPr>
          <p:cNvSpPr>
            <a:spLocks noGrp="1"/>
          </p:cNvSpPr>
          <p:nvPr>
            <p:ph type="sldNum" sz="quarter" idx="12"/>
          </p:nvPr>
        </p:nvSpPr>
        <p:spPr/>
        <p:txBody>
          <a:bodyPr/>
          <a:lstStyle/>
          <a:p>
            <a:fld id="{7AE184E0-0BD4-4705-A12B-9B71DDE63301}" type="slidenum">
              <a:rPr lang="nl-BE" noProof="0" smtClean="0"/>
              <a:t>35</a:t>
            </a:fld>
            <a:endParaRPr lang="nl-BE" noProof="0" dirty="0"/>
          </a:p>
        </p:txBody>
      </p:sp>
    </p:spTree>
    <p:extLst>
      <p:ext uri="{BB962C8B-B14F-4D97-AF65-F5344CB8AC3E}">
        <p14:creationId xmlns:p14="http://schemas.microsoft.com/office/powerpoint/2010/main" val="1032737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47A0-55BD-40D6-A73F-DED06B5DAC97}"/>
              </a:ext>
            </a:extLst>
          </p:cNvPr>
          <p:cNvSpPr>
            <a:spLocks noGrp="1"/>
          </p:cNvSpPr>
          <p:nvPr>
            <p:ph type="title"/>
          </p:nvPr>
        </p:nvSpPr>
        <p:spPr/>
        <p:txBody>
          <a:bodyPr/>
          <a:lstStyle/>
          <a:p>
            <a:endParaRPr lang="nl-BE" dirty="0"/>
          </a:p>
        </p:txBody>
      </p:sp>
      <p:sp>
        <p:nvSpPr>
          <p:cNvPr id="3" name="Content Placeholder 2">
            <a:extLst>
              <a:ext uri="{FF2B5EF4-FFF2-40B4-BE49-F238E27FC236}">
                <a16:creationId xmlns:a16="http://schemas.microsoft.com/office/drawing/2014/main" id="{D7D6E9A1-E9AC-4169-AD3E-D05665B85508}"/>
              </a:ext>
            </a:extLst>
          </p:cNvPr>
          <p:cNvSpPr>
            <a:spLocks noGrp="1"/>
          </p:cNvSpPr>
          <p:nvPr>
            <p:ph idx="1"/>
          </p:nvPr>
        </p:nvSpPr>
        <p:spPr>
          <a:xfrm>
            <a:off x="292163" y="603850"/>
            <a:ext cx="11039437" cy="6035942"/>
          </a:xfrm>
        </p:spPr>
        <p:txBody>
          <a:bodyPr/>
          <a:lstStyle/>
          <a:p>
            <a:r>
              <a:rPr lang="nl-BE" dirty="0"/>
              <a:t>Hoe dit te vermijden </a:t>
            </a:r>
          </a:p>
          <a:p>
            <a:endParaRPr lang="nl-BE" dirty="0"/>
          </a:p>
          <a:p>
            <a:pPr marL="3657156" lvl="8" indent="0">
              <a:buNone/>
            </a:pPr>
            <a:r>
              <a:rPr lang="nl-BE" dirty="0"/>
              <a:t>           Vaardigheden</a:t>
            </a:r>
          </a:p>
          <a:p>
            <a:pPr lvl="8"/>
            <a:endParaRPr lang="nl-BE" dirty="0"/>
          </a:p>
          <a:p>
            <a:pPr lvl="8"/>
            <a:endParaRPr lang="nl-BE" dirty="0"/>
          </a:p>
          <a:p>
            <a:pPr lvl="8"/>
            <a:endParaRPr lang="nl-BE" dirty="0"/>
          </a:p>
          <a:p>
            <a:pPr lvl="8"/>
            <a:endParaRPr lang="nl-BE" dirty="0"/>
          </a:p>
          <a:p>
            <a:pPr lvl="8"/>
            <a:endParaRPr lang="nl-BE" dirty="0"/>
          </a:p>
          <a:p>
            <a:pPr marL="3657156" lvl="8" indent="0">
              <a:buNone/>
            </a:pPr>
            <a:endParaRPr lang="nl-BE" dirty="0"/>
          </a:p>
          <a:p>
            <a:pPr marL="3657156" lvl="8" indent="0">
              <a:buNone/>
            </a:pPr>
            <a:endParaRPr lang="nl-BE" dirty="0"/>
          </a:p>
          <a:p>
            <a:pPr marL="6815138" lvl="8" indent="-4846638">
              <a:buNone/>
            </a:pPr>
            <a:r>
              <a:rPr lang="nl-BE" dirty="0"/>
              <a:t>            Testen	Eindtermen	</a:t>
            </a:r>
          </a:p>
        </p:txBody>
      </p:sp>
      <p:sp>
        <p:nvSpPr>
          <p:cNvPr id="4" name="Slide Number Placeholder 3">
            <a:extLst>
              <a:ext uri="{FF2B5EF4-FFF2-40B4-BE49-F238E27FC236}">
                <a16:creationId xmlns:a16="http://schemas.microsoft.com/office/drawing/2014/main" id="{AE0FC02C-EBCB-479F-8332-629EB45FA71D}"/>
              </a:ext>
            </a:extLst>
          </p:cNvPr>
          <p:cNvSpPr>
            <a:spLocks noGrp="1"/>
          </p:cNvSpPr>
          <p:nvPr>
            <p:ph type="sldNum" sz="quarter" idx="12"/>
          </p:nvPr>
        </p:nvSpPr>
        <p:spPr/>
        <p:txBody>
          <a:bodyPr/>
          <a:lstStyle/>
          <a:p>
            <a:fld id="{7AE184E0-0BD4-4705-A12B-9B71DDE63301}" type="slidenum">
              <a:rPr lang="nl-BE" noProof="0" smtClean="0"/>
              <a:t>36</a:t>
            </a:fld>
            <a:endParaRPr lang="nl-BE" noProof="0" dirty="0"/>
          </a:p>
        </p:txBody>
      </p:sp>
      <p:sp>
        <p:nvSpPr>
          <p:cNvPr id="13" name="Oval 12">
            <a:extLst>
              <a:ext uri="{FF2B5EF4-FFF2-40B4-BE49-F238E27FC236}">
                <a16:creationId xmlns:a16="http://schemas.microsoft.com/office/drawing/2014/main" id="{1BA2DEDF-F91B-4073-B325-D2DEFE8B7B22}"/>
              </a:ext>
            </a:extLst>
          </p:cNvPr>
          <p:cNvSpPr/>
          <p:nvPr/>
        </p:nvSpPr>
        <p:spPr>
          <a:xfrm>
            <a:off x="3851564" y="2521527"/>
            <a:ext cx="3269672" cy="3422795"/>
          </a:xfrm>
          <a:prstGeom prst="ellipse">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Arrow: Down 13">
            <a:extLst>
              <a:ext uri="{FF2B5EF4-FFF2-40B4-BE49-F238E27FC236}">
                <a16:creationId xmlns:a16="http://schemas.microsoft.com/office/drawing/2014/main" id="{EC61713B-FBAE-46FF-939C-3538F693F454}"/>
              </a:ext>
            </a:extLst>
          </p:cNvPr>
          <p:cNvSpPr/>
          <p:nvPr/>
        </p:nvSpPr>
        <p:spPr>
          <a:xfrm>
            <a:off x="7121236" y="3685880"/>
            <a:ext cx="484632" cy="978408"/>
          </a:xfrm>
          <a:prstGeom prst="down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Arrow: Down 15">
            <a:extLst>
              <a:ext uri="{FF2B5EF4-FFF2-40B4-BE49-F238E27FC236}">
                <a16:creationId xmlns:a16="http://schemas.microsoft.com/office/drawing/2014/main" id="{F80E09D4-B68E-42CB-96A5-9930B3531C15}"/>
              </a:ext>
            </a:extLst>
          </p:cNvPr>
          <p:cNvSpPr/>
          <p:nvPr/>
        </p:nvSpPr>
        <p:spPr>
          <a:xfrm rot="5400000">
            <a:off x="5244084" y="5811290"/>
            <a:ext cx="484632" cy="961534"/>
          </a:xfrm>
          <a:prstGeom prst="down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Arrow: Right 16">
            <a:extLst>
              <a:ext uri="{FF2B5EF4-FFF2-40B4-BE49-F238E27FC236}">
                <a16:creationId xmlns:a16="http://schemas.microsoft.com/office/drawing/2014/main" id="{99827BBC-6CD6-416F-82FE-D93BA65526D2}"/>
              </a:ext>
            </a:extLst>
          </p:cNvPr>
          <p:cNvSpPr/>
          <p:nvPr/>
        </p:nvSpPr>
        <p:spPr>
          <a:xfrm rot="16200000">
            <a:off x="3120044" y="3808572"/>
            <a:ext cx="978408" cy="484632"/>
          </a:xfrm>
          <a:prstGeom prst="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35820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383682-5C14-4F0B-8544-A64FE4B283AC}"/>
              </a:ext>
            </a:extLst>
          </p:cNvPr>
          <p:cNvSpPr>
            <a:spLocks noGrp="1"/>
          </p:cNvSpPr>
          <p:nvPr>
            <p:ph type="title"/>
          </p:nvPr>
        </p:nvSpPr>
        <p:spPr/>
        <p:txBody>
          <a:bodyPr/>
          <a:lstStyle/>
          <a:p>
            <a:endParaRPr lang="nl-BE"/>
          </a:p>
        </p:txBody>
      </p:sp>
      <p:pic>
        <p:nvPicPr>
          <p:cNvPr id="6" name="Content Placeholder 5">
            <a:extLst>
              <a:ext uri="{FF2B5EF4-FFF2-40B4-BE49-F238E27FC236}">
                <a16:creationId xmlns:a16="http://schemas.microsoft.com/office/drawing/2014/main" id="{C8BE85AD-B71B-43A7-87B4-BEA36CAF1FE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22201" y="1570947"/>
            <a:ext cx="2676525" cy="3915453"/>
          </a:xfrm>
        </p:spPr>
      </p:pic>
      <p:sp>
        <p:nvSpPr>
          <p:cNvPr id="4" name="Tijdelijke aanduiding voor dianummer 3">
            <a:extLst>
              <a:ext uri="{FF2B5EF4-FFF2-40B4-BE49-F238E27FC236}">
                <a16:creationId xmlns:a16="http://schemas.microsoft.com/office/drawing/2014/main" id="{BE0306FB-CE78-4655-AF4A-2DC0F64CFC64}"/>
              </a:ext>
            </a:extLst>
          </p:cNvPr>
          <p:cNvSpPr>
            <a:spLocks noGrp="1"/>
          </p:cNvSpPr>
          <p:nvPr>
            <p:ph type="sldNum" sz="quarter" idx="12"/>
          </p:nvPr>
        </p:nvSpPr>
        <p:spPr/>
        <p:txBody>
          <a:bodyPr/>
          <a:lstStyle/>
          <a:p>
            <a:fld id="{7AE184E0-0BD4-4705-A12B-9B71DDE63301}" type="slidenum">
              <a:rPr lang="nl-BE" noProof="0" smtClean="0"/>
              <a:t>37</a:t>
            </a:fld>
            <a:endParaRPr lang="nl-BE" noProof="0" dirty="0"/>
          </a:p>
        </p:txBody>
      </p:sp>
    </p:spTree>
    <p:extLst>
      <p:ext uri="{BB962C8B-B14F-4D97-AF65-F5344CB8AC3E}">
        <p14:creationId xmlns:p14="http://schemas.microsoft.com/office/powerpoint/2010/main" val="418893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3A7ED1-BCB3-4CC2-8F13-4891CE32EC99}"/>
              </a:ext>
            </a:extLst>
          </p:cNvPr>
          <p:cNvSpPr>
            <a:spLocks noGrp="1"/>
          </p:cNvSpPr>
          <p:nvPr>
            <p:ph type="title"/>
          </p:nvPr>
        </p:nvSpPr>
        <p:spPr/>
        <p:txBody>
          <a:bodyPr/>
          <a:lstStyle/>
          <a:p>
            <a:r>
              <a:rPr lang="nl-BE" dirty="0"/>
              <a:t>E.D. Hirsch</a:t>
            </a:r>
          </a:p>
        </p:txBody>
      </p:sp>
      <p:pic>
        <p:nvPicPr>
          <p:cNvPr id="9" name="Picture Placeholder 8">
            <a:extLst>
              <a:ext uri="{FF2B5EF4-FFF2-40B4-BE49-F238E27FC236}">
                <a16:creationId xmlns:a16="http://schemas.microsoft.com/office/drawing/2014/main" id="{F6A4CC22-1AB1-4BC2-8744-D3816ECFDAE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987" r="12987"/>
          <a:stretch>
            <a:fillRect/>
          </a:stretch>
        </p:blipFill>
        <p:spPr>
          <a:xfrm>
            <a:off x="7174317" y="1097623"/>
            <a:ext cx="4429958" cy="4568906"/>
          </a:xfrm>
        </p:spPr>
      </p:pic>
      <p:sp>
        <p:nvSpPr>
          <p:cNvPr id="4" name="Tijdelijke aanduiding voor dianummer 3">
            <a:extLst>
              <a:ext uri="{FF2B5EF4-FFF2-40B4-BE49-F238E27FC236}">
                <a16:creationId xmlns:a16="http://schemas.microsoft.com/office/drawing/2014/main" id="{6E6582E5-48FE-4781-BCFD-D21BBD06C759}"/>
              </a:ext>
            </a:extLst>
          </p:cNvPr>
          <p:cNvSpPr>
            <a:spLocks noGrp="1"/>
          </p:cNvSpPr>
          <p:nvPr>
            <p:ph type="sldNum" sz="quarter" idx="4"/>
          </p:nvPr>
        </p:nvSpPr>
        <p:spPr/>
        <p:txBody>
          <a:bodyPr/>
          <a:lstStyle/>
          <a:p>
            <a:fld id="{7AE184E0-0BD4-4705-A12B-9B71DDE63301}" type="slidenum">
              <a:rPr lang="nl-BE" noProof="0" smtClean="0"/>
              <a:t>4</a:t>
            </a:fld>
            <a:endParaRPr lang="nl-BE" noProof="0" dirty="0"/>
          </a:p>
        </p:txBody>
      </p:sp>
      <p:sp>
        <p:nvSpPr>
          <p:cNvPr id="6" name="Content Placeholder 5">
            <a:extLst>
              <a:ext uri="{FF2B5EF4-FFF2-40B4-BE49-F238E27FC236}">
                <a16:creationId xmlns:a16="http://schemas.microsoft.com/office/drawing/2014/main" id="{F3181383-9419-4225-A190-D5D9D8D74942}"/>
              </a:ext>
            </a:extLst>
          </p:cNvPr>
          <p:cNvSpPr>
            <a:spLocks noGrp="1"/>
          </p:cNvSpPr>
          <p:nvPr>
            <p:ph idx="1"/>
          </p:nvPr>
        </p:nvSpPr>
        <p:spPr/>
        <p:txBody>
          <a:bodyPr/>
          <a:lstStyle/>
          <a:p>
            <a:pPr marL="60273" indent="0">
              <a:buNone/>
            </a:pPr>
            <a:r>
              <a:rPr lang="nl-BE" dirty="0"/>
              <a:t>In oorsprong, prof. letterkunde</a:t>
            </a:r>
          </a:p>
          <a:p>
            <a:pPr marL="60273" indent="0">
              <a:buNone/>
            </a:pPr>
            <a:r>
              <a:rPr lang="nl-BE" dirty="0">
                <a:sym typeface="Wingdings" panose="05000000000000000000" pitchFamily="2" charset="2"/>
              </a:rPr>
              <a:t>-Geletterdheid</a:t>
            </a:r>
          </a:p>
          <a:p>
            <a:pPr marL="60273" indent="0">
              <a:buNone/>
            </a:pPr>
            <a:r>
              <a:rPr lang="nl-BE" dirty="0">
                <a:sym typeface="Wingdings" panose="05000000000000000000" pitchFamily="2" charset="2"/>
              </a:rPr>
              <a:t>-</a:t>
            </a:r>
            <a:r>
              <a:rPr lang="nl-BE" i="1" dirty="0" err="1">
                <a:sym typeface="Wingdings" panose="05000000000000000000" pitchFamily="2" charset="2"/>
              </a:rPr>
              <a:t>Validity</a:t>
            </a:r>
            <a:r>
              <a:rPr lang="nl-BE" i="1" dirty="0">
                <a:sym typeface="Wingdings" panose="05000000000000000000" pitchFamily="2" charset="2"/>
              </a:rPr>
              <a:t> in </a:t>
            </a:r>
            <a:r>
              <a:rPr lang="nl-BE" i="1" dirty="0" err="1">
                <a:sym typeface="Wingdings" panose="05000000000000000000" pitchFamily="2" charset="2"/>
              </a:rPr>
              <a:t>Interpretation</a:t>
            </a:r>
            <a:r>
              <a:rPr lang="nl-BE" i="1" dirty="0">
                <a:sym typeface="Wingdings" panose="05000000000000000000" pitchFamily="2" charset="2"/>
              </a:rPr>
              <a:t> (1967)</a:t>
            </a:r>
            <a:r>
              <a:rPr lang="nl-BE" dirty="0">
                <a:sym typeface="Wingdings" panose="05000000000000000000" pitchFamily="2" charset="2"/>
              </a:rPr>
              <a:t> begrijpend lezen</a:t>
            </a:r>
            <a:endParaRPr lang="nl-BE" dirty="0"/>
          </a:p>
          <a:p>
            <a:pPr>
              <a:buFontTx/>
              <a:buChar char="-"/>
            </a:pPr>
            <a:r>
              <a:rPr lang="nl-BE" dirty="0" err="1"/>
              <a:t>Geistesgeschichte</a:t>
            </a:r>
            <a:endParaRPr lang="nl-BE" dirty="0"/>
          </a:p>
          <a:p>
            <a:pPr>
              <a:buFontTx/>
              <a:buChar char="-"/>
            </a:pPr>
            <a:r>
              <a:rPr lang="nl-BE" dirty="0"/>
              <a:t>activist</a:t>
            </a:r>
          </a:p>
          <a:p>
            <a:endParaRPr lang="nl-BE" dirty="0"/>
          </a:p>
          <a:p>
            <a:endParaRPr lang="nl-BE" dirty="0"/>
          </a:p>
        </p:txBody>
      </p:sp>
      <p:sp>
        <p:nvSpPr>
          <p:cNvPr id="10" name="TextBox 9">
            <a:extLst>
              <a:ext uri="{FF2B5EF4-FFF2-40B4-BE49-F238E27FC236}">
                <a16:creationId xmlns:a16="http://schemas.microsoft.com/office/drawing/2014/main" id="{58D946C1-17E2-4D03-9CFE-F5FECB6AD7CE}"/>
              </a:ext>
            </a:extLst>
          </p:cNvPr>
          <p:cNvSpPr txBox="1"/>
          <p:nvPr/>
        </p:nvSpPr>
        <p:spPr>
          <a:xfrm>
            <a:off x="7174317" y="5666529"/>
            <a:ext cx="4429958" cy="230832"/>
          </a:xfrm>
          <a:prstGeom prst="rect">
            <a:avLst/>
          </a:prstGeom>
          <a:noFill/>
        </p:spPr>
        <p:txBody>
          <a:bodyPr wrap="square" rtlCol="0">
            <a:spAutoFit/>
          </a:bodyPr>
          <a:lstStyle/>
          <a:p>
            <a:r>
              <a:rPr lang="nl-BE" sz="900">
                <a:hlinkClick r:id="rId3" tooltip="https://en.wikipedia.org/wiki/E._D._Hirsch"/>
              </a:rPr>
              <a:t>This Photo</a:t>
            </a:r>
            <a:r>
              <a:rPr lang="nl-BE" sz="900"/>
              <a:t> by Unknown Author is licensed under </a:t>
            </a:r>
            <a:r>
              <a:rPr lang="nl-BE" sz="900">
                <a:hlinkClick r:id="rId4" tooltip="https://creativecommons.org/licenses/by-sa/3.0/"/>
              </a:rPr>
              <a:t>CC BY-SA</a:t>
            </a:r>
            <a:endParaRPr lang="nl-BE" sz="900"/>
          </a:p>
        </p:txBody>
      </p:sp>
    </p:spTree>
    <p:extLst>
      <p:ext uri="{BB962C8B-B14F-4D97-AF65-F5344CB8AC3E}">
        <p14:creationId xmlns:p14="http://schemas.microsoft.com/office/powerpoint/2010/main" val="199271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8FB45-15E3-4C23-AD55-15D4DF7C33EF}"/>
              </a:ext>
            </a:extLst>
          </p:cNvPr>
          <p:cNvSpPr>
            <a:spLocks noGrp="1"/>
          </p:cNvSpPr>
          <p:nvPr>
            <p:ph type="title"/>
          </p:nvPr>
        </p:nvSpPr>
        <p:spPr/>
        <p:txBody>
          <a:bodyPr/>
          <a:lstStyle/>
          <a:p>
            <a:endParaRPr lang="nl-BE"/>
          </a:p>
        </p:txBody>
      </p:sp>
      <p:pic>
        <p:nvPicPr>
          <p:cNvPr id="6" name="Content Placeholder 5">
            <a:extLst>
              <a:ext uri="{FF2B5EF4-FFF2-40B4-BE49-F238E27FC236}">
                <a16:creationId xmlns:a16="http://schemas.microsoft.com/office/drawing/2014/main" id="{7EC1B778-D1CE-4EFF-A65C-098A5621E4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5493" y="880843"/>
            <a:ext cx="5872502" cy="5243119"/>
          </a:xfrm>
        </p:spPr>
      </p:pic>
      <p:sp>
        <p:nvSpPr>
          <p:cNvPr id="4" name="Tijdelijke aanduiding voor dianummer 3">
            <a:extLst>
              <a:ext uri="{FF2B5EF4-FFF2-40B4-BE49-F238E27FC236}">
                <a16:creationId xmlns:a16="http://schemas.microsoft.com/office/drawing/2014/main" id="{5F8F31F8-7BF1-460B-851A-9CF61D329AB0}"/>
              </a:ext>
            </a:extLst>
          </p:cNvPr>
          <p:cNvSpPr>
            <a:spLocks noGrp="1"/>
          </p:cNvSpPr>
          <p:nvPr>
            <p:ph type="sldNum" sz="quarter" idx="12"/>
          </p:nvPr>
        </p:nvSpPr>
        <p:spPr/>
        <p:txBody>
          <a:bodyPr/>
          <a:lstStyle/>
          <a:p>
            <a:fld id="{7AE184E0-0BD4-4705-A12B-9B71DDE63301}" type="slidenum">
              <a:rPr lang="nl-BE" noProof="0" smtClean="0"/>
              <a:t>5</a:t>
            </a:fld>
            <a:endParaRPr lang="nl-BE" noProof="0" dirty="0"/>
          </a:p>
        </p:txBody>
      </p:sp>
    </p:spTree>
    <p:extLst>
      <p:ext uri="{BB962C8B-B14F-4D97-AF65-F5344CB8AC3E}">
        <p14:creationId xmlns:p14="http://schemas.microsoft.com/office/powerpoint/2010/main" val="3143341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5A3D7-1C01-4168-B801-B5E7BA5863DC}"/>
              </a:ext>
            </a:extLst>
          </p:cNvPr>
          <p:cNvSpPr>
            <a:spLocks noGrp="1"/>
          </p:cNvSpPr>
          <p:nvPr>
            <p:ph type="title"/>
          </p:nvPr>
        </p:nvSpPr>
        <p:spPr/>
        <p:txBody>
          <a:bodyPr/>
          <a:lstStyle/>
          <a:p>
            <a:endParaRPr lang="nl-BE"/>
          </a:p>
        </p:txBody>
      </p:sp>
      <p:pic>
        <p:nvPicPr>
          <p:cNvPr id="6" name="Content Placeholder 5">
            <a:extLst>
              <a:ext uri="{FF2B5EF4-FFF2-40B4-BE49-F238E27FC236}">
                <a16:creationId xmlns:a16="http://schemas.microsoft.com/office/drawing/2014/main" id="{72DBD84C-5DD9-4679-BBA9-213954854F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9512" y="1822450"/>
            <a:ext cx="7315200" cy="2743200"/>
          </a:xfrm>
        </p:spPr>
      </p:pic>
      <p:sp>
        <p:nvSpPr>
          <p:cNvPr id="4" name="Tijdelijke aanduiding voor dianummer 3">
            <a:extLst>
              <a:ext uri="{FF2B5EF4-FFF2-40B4-BE49-F238E27FC236}">
                <a16:creationId xmlns:a16="http://schemas.microsoft.com/office/drawing/2014/main" id="{6EE963D3-A781-4154-8D9A-5F855BD63018}"/>
              </a:ext>
            </a:extLst>
          </p:cNvPr>
          <p:cNvSpPr>
            <a:spLocks noGrp="1"/>
          </p:cNvSpPr>
          <p:nvPr>
            <p:ph type="sldNum" sz="quarter" idx="12"/>
          </p:nvPr>
        </p:nvSpPr>
        <p:spPr/>
        <p:txBody>
          <a:bodyPr/>
          <a:lstStyle/>
          <a:p>
            <a:fld id="{7AE184E0-0BD4-4705-A12B-9B71DDE63301}" type="slidenum">
              <a:rPr lang="nl-BE" noProof="0" smtClean="0"/>
              <a:t>6</a:t>
            </a:fld>
            <a:endParaRPr lang="nl-BE" noProof="0" dirty="0"/>
          </a:p>
        </p:txBody>
      </p:sp>
    </p:spTree>
    <p:extLst>
      <p:ext uri="{BB962C8B-B14F-4D97-AF65-F5344CB8AC3E}">
        <p14:creationId xmlns:p14="http://schemas.microsoft.com/office/powerpoint/2010/main" val="161444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116CB-6872-4CB4-A2CF-00DC66404E9E}"/>
              </a:ext>
            </a:extLst>
          </p:cNvPr>
          <p:cNvSpPr>
            <a:spLocks noGrp="1"/>
          </p:cNvSpPr>
          <p:nvPr>
            <p:ph type="title"/>
          </p:nvPr>
        </p:nvSpPr>
        <p:spPr/>
        <p:txBody>
          <a:bodyPr/>
          <a:lstStyle/>
          <a:p>
            <a:endParaRPr lang="nl-BE" dirty="0"/>
          </a:p>
        </p:txBody>
      </p:sp>
      <p:sp>
        <p:nvSpPr>
          <p:cNvPr id="3" name="Content Placeholder 2">
            <a:extLst>
              <a:ext uri="{FF2B5EF4-FFF2-40B4-BE49-F238E27FC236}">
                <a16:creationId xmlns:a16="http://schemas.microsoft.com/office/drawing/2014/main" id="{7374209E-CC3D-4967-AF55-EFDF835ADC68}"/>
              </a:ext>
            </a:extLst>
          </p:cNvPr>
          <p:cNvSpPr>
            <a:spLocks noGrp="1"/>
          </p:cNvSpPr>
          <p:nvPr>
            <p:ph idx="1"/>
          </p:nvPr>
        </p:nvSpPr>
        <p:spPr/>
        <p:txBody>
          <a:bodyPr>
            <a:normAutofit fontScale="92500" lnSpcReduction="10000"/>
          </a:bodyPr>
          <a:lstStyle/>
          <a:p>
            <a:pPr marL="60273" lvl="0" indent="0">
              <a:buNone/>
            </a:pPr>
            <a:r>
              <a:rPr lang="nl-BE" sz="3600" dirty="0"/>
              <a:t>I.  Historische Schets</a:t>
            </a:r>
          </a:p>
          <a:p>
            <a:pPr marL="60273" lvl="0" indent="0">
              <a:buNone/>
            </a:pPr>
            <a:r>
              <a:rPr lang="nl-BE" sz="3600" dirty="0"/>
              <a:t>II. </a:t>
            </a:r>
            <a:r>
              <a:rPr lang="nl-BE" sz="3600" dirty="0" err="1"/>
              <a:t>Progressive</a:t>
            </a:r>
            <a:r>
              <a:rPr lang="nl-BE" sz="3600" dirty="0"/>
              <a:t> </a:t>
            </a:r>
            <a:r>
              <a:rPr lang="nl-BE" sz="3600" dirty="0" err="1"/>
              <a:t>Education</a:t>
            </a:r>
            <a:r>
              <a:rPr lang="nl-BE" sz="3600" dirty="0"/>
              <a:t> </a:t>
            </a:r>
          </a:p>
          <a:p>
            <a:pPr marL="60273" lvl="0" indent="0">
              <a:buNone/>
            </a:pPr>
            <a:r>
              <a:rPr lang="nl-BE" sz="3600" dirty="0" err="1"/>
              <a:t>III.Inzichten</a:t>
            </a:r>
            <a:r>
              <a:rPr lang="nl-BE" sz="3600" dirty="0"/>
              <a:t> vanuit de psychologie </a:t>
            </a:r>
          </a:p>
          <a:p>
            <a:pPr marL="505626" lvl="1" indent="0">
              <a:buNone/>
            </a:pPr>
            <a:r>
              <a:rPr lang="nl-BE" sz="3600" dirty="0"/>
              <a:t>Evolutionaire psychologie</a:t>
            </a:r>
          </a:p>
          <a:p>
            <a:pPr marL="505626" lvl="1" indent="0">
              <a:buNone/>
            </a:pPr>
            <a:r>
              <a:rPr lang="nl-BE" sz="3600" dirty="0"/>
              <a:t>Cognitieve psychologie</a:t>
            </a:r>
          </a:p>
          <a:p>
            <a:pPr marL="60273" lvl="0" indent="0">
              <a:buNone/>
            </a:pPr>
            <a:r>
              <a:rPr lang="nl-BE" sz="3600" dirty="0"/>
              <a:t>IV. Buitenlandse voorbeelden</a:t>
            </a:r>
          </a:p>
          <a:p>
            <a:pPr marL="60273" lvl="0" indent="0">
              <a:buNone/>
            </a:pPr>
            <a:r>
              <a:rPr lang="nl-BE" sz="3600" dirty="0"/>
              <a:t>V. Remedies </a:t>
            </a:r>
          </a:p>
          <a:p>
            <a:pPr marL="60273" lvl="0" indent="0">
              <a:buNone/>
            </a:pPr>
            <a:r>
              <a:rPr lang="nl-BE" sz="3600" dirty="0"/>
              <a:t>VI. Wat kunnen we hieruit leren?</a:t>
            </a:r>
            <a:endParaRPr lang="nl-BE" dirty="0"/>
          </a:p>
        </p:txBody>
      </p:sp>
      <p:sp>
        <p:nvSpPr>
          <p:cNvPr id="4" name="Slide Number Placeholder 3">
            <a:extLst>
              <a:ext uri="{FF2B5EF4-FFF2-40B4-BE49-F238E27FC236}">
                <a16:creationId xmlns:a16="http://schemas.microsoft.com/office/drawing/2014/main" id="{A9947AA6-4A97-49B9-B5D8-7D6FB1EE4DC9}"/>
              </a:ext>
            </a:extLst>
          </p:cNvPr>
          <p:cNvSpPr>
            <a:spLocks noGrp="1"/>
          </p:cNvSpPr>
          <p:nvPr>
            <p:ph type="sldNum" sz="quarter" idx="12"/>
          </p:nvPr>
        </p:nvSpPr>
        <p:spPr/>
        <p:txBody>
          <a:bodyPr/>
          <a:lstStyle/>
          <a:p>
            <a:fld id="{7AE184E0-0BD4-4705-A12B-9B71DDE63301}" type="slidenum">
              <a:rPr lang="nl-BE" noProof="0" smtClean="0"/>
              <a:t>7</a:t>
            </a:fld>
            <a:endParaRPr lang="nl-BE" noProof="0" dirty="0"/>
          </a:p>
        </p:txBody>
      </p:sp>
    </p:spTree>
    <p:extLst>
      <p:ext uri="{BB962C8B-B14F-4D97-AF65-F5344CB8AC3E}">
        <p14:creationId xmlns:p14="http://schemas.microsoft.com/office/powerpoint/2010/main" val="546495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97B4A-50AE-45AD-BE6A-99CF8DBD9D88}"/>
              </a:ext>
            </a:extLst>
          </p:cNvPr>
          <p:cNvSpPr>
            <a:spLocks noGrp="1"/>
          </p:cNvSpPr>
          <p:nvPr>
            <p:ph type="title"/>
          </p:nvPr>
        </p:nvSpPr>
        <p:spPr/>
        <p:txBody>
          <a:bodyPr/>
          <a:lstStyle/>
          <a:p>
            <a:r>
              <a:rPr lang="nl-BE" dirty="0"/>
              <a:t>I. Historische schets</a:t>
            </a:r>
          </a:p>
        </p:txBody>
      </p:sp>
      <p:sp>
        <p:nvSpPr>
          <p:cNvPr id="5" name="Content Placeholder 4">
            <a:extLst>
              <a:ext uri="{FF2B5EF4-FFF2-40B4-BE49-F238E27FC236}">
                <a16:creationId xmlns:a16="http://schemas.microsoft.com/office/drawing/2014/main" id="{150291B2-D542-4754-B69B-9B22AE03A8D5}"/>
              </a:ext>
            </a:extLst>
          </p:cNvPr>
          <p:cNvSpPr>
            <a:spLocks noGrp="1"/>
          </p:cNvSpPr>
          <p:nvPr>
            <p:ph sz="half" idx="1"/>
          </p:nvPr>
        </p:nvSpPr>
        <p:spPr>
          <a:xfrm>
            <a:off x="838200" y="864066"/>
            <a:ext cx="5181600" cy="5312897"/>
          </a:xfrm>
        </p:spPr>
        <p:txBody>
          <a:bodyPr>
            <a:normAutofit lnSpcReduction="10000"/>
          </a:bodyPr>
          <a:lstStyle/>
          <a:p>
            <a:pPr marL="60273" indent="0">
              <a:buNone/>
            </a:pPr>
            <a:r>
              <a:rPr lang="nl-BE" dirty="0"/>
              <a:t>Common School: </a:t>
            </a:r>
          </a:p>
          <a:p>
            <a:r>
              <a:rPr lang="nl-BE" dirty="0"/>
              <a:t>  Noah Webster (1758-1843): </a:t>
            </a:r>
            <a:r>
              <a:rPr lang="nl-BE" i="1" dirty="0"/>
              <a:t>Speller</a:t>
            </a:r>
          </a:p>
          <a:p>
            <a:r>
              <a:rPr lang="nl-BE" dirty="0"/>
              <a:t>Horace Mann (1796-1859) : common school </a:t>
            </a:r>
            <a:r>
              <a:rPr lang="nl-BE" dirty="0" err="1"/>
              <a:t>movement</a:t>
            </a:r>
            <a:endParaRPr lang="nl-BE" dirty="0"/>
          </a:p>
          <a:p>
            <a:endParaRPr lang="nl-BE" dirty="0"/>
          </a:p>
          <a:p>
            <a:r>
              <a:rPr lang="nl-BE" dirty="0"/>
              <a:t>Transmission (overdracht)</a:t>
            </a:r>
          </a:p>
          <a:p>
            <a:pPr marL="60273" indent="0">
              <a:buNone/>
            </a:pPr>
            <a:endParaRPr lang="nl-BE" sz="2000" dirty="0"/>
          </a:p>
        </p:txBody>
      </p:sp>
      <p:sp>
        <p:nvSpPr>
          <p:cNvPr id="6" name="Content Placeholder 5">
            <a:extLst>
              <a:ext uri="{FF2B5EF4-FFF2-40B4-BE49-F238E27FC236}">
                <a16:creationId xmlns:a16="http://schemas.microsoft.com/office/drawing/2014/main" id="{3E66E7A9-16D3-4E57-8A97-A6776586E867}"/>
              </a:ext>
            </a:extLst>
          </p:cNvPr>
          <p:cNvSpPr>
            <a:spLocks noGrp="1"/>
          </p:cNvSpPr>
          <p:nvPr>
            <p:ph sz="half" idx="2"/>
          </p:nvPr>
        </p:nvSpPr>
        <p:spPr>
          <a:xfrm>
            <a:off x="6172200" y="939567"/>
            <a:ext cx="5181600" cy="5237396"/>
          </a:xfrm>
        </p:spPr>
        <p:txBody>
          <a:bodyPr>
            <a:normAutofit lnSpcReduction="10000"/>
          </a:bodyPr>
          <a:lstStyle/>
          <a:p>
            <a:r>
              <a:rPr lang="nl-BE" dirty="0"/>
              <a:t>Pedagogisch romantisme</a:t>
            </a:r>
          </a:p>
          <a:p>
            <a:r>
              <a:rPr lang="nl-BE" dirty="0"/>
              <a:t>Naturalistisch individualisme</a:t>
            </a:r>
          </a:p>
          <a:p>
            <a:r>
              <a:rPr lang="nl-BE" dirty="0"/>
              <a:t>Providentieel individualisme</a:t>
            </a:r>
          </a:p>
          <a:p>
            <a:endParaRPr lang="nl-BE" dirty="0"/>
          </a:p>
          <a:p>
            <a:r>
              <a:rPr lang="nl-BE" dirty="0"/>
              <a:t>Development (ontplooiing)</a:t>
            </a:r>
          </a:p>
        </p:txBody>
      </p:sp>
    </p:spTree>
    <p:extLst>
      <p:ext uri="{BB962C8B-B14F-4D97-AF65-F5344CB8AC3E}">
        <p14:creationId xmlns:p14="http://schemas.microsoft.com/office/powerpoint/2010/main" val="416545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23D337-A0EC-4CC0-88DE-D8B4CE0A20FF}"/>
              </a:ext>
            </a:extLst>
          </p:cNvPr>
          <p:cNvSpPr>
            <a:spLocks noGrp="1"/>
          </p:cNvSpPr>
          <p:nvPr>
            <p:ph type="title"/>
          </p:nvPr>
        </p:nvSpPr>
        <p:spPr/>
        <p:txBody>
          <a:bodyPr/>
          <a:lstStyle/>
          <a:p>
            <a:endParaRPr lang="nl-BE"/>
          </a:p>
        </p:txBody>
      </p:sp>
      <p:pic>
        <p:nvPicPr>
          <p:cNvPr id="10" name="Content Placeholder 9">
            <a:extLst>
              <a:ext uri="{FF2B5EF4-FFF2-40B4-BE49-F238E27FC236}">
                <a16:creationId xmlns:a16="http://schemas.microsoft.com/office/drawing/2014/main" id="{B8E6D8D9-C4FE-4C1A-A9F4-045899DA850A}"/>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26297" y="1659189"/>
            <a:ext cx="3205405" cy="4351338"/>
          </a:xfrm>
        </p:spPr>
      </p:pic>
      <p:sp>
        <p:nvSpPr>
          <p:cNvPr id="4" name="Tijdelijke aanduiding voor dianummer 3">
            <a:extLst>
              <a:ext uri="{FF2B5EF4-FFF2-40B4-BE49-F238E27FC236}">
                <a16:creationId xmlns:a16="http://schemas.microsoft.com/office/drawing/2014/main" id="{BA40048B-96AA-4263-A26E-43BDAF969D22}"/>
              </a:ext>
            </a:extLst>
          </p:cNvPr>
          <p:cNvSpPr>
            <a:spLocks noGrp="1"/>
          </p:cNvSpPr>
          <p:nvPr>
            <p:ph type="sldNum" sz="quarter" idx="12"/>
          </p:nvPr>
        </p:nvSpPr>
        <p:spPr/>
        <p:txBody>
          <a:bodyPr/>
          <a:lstStyle/>
          <a:p>
            <a:fld id="{7AE184E0-0BD4-4705-A12B-9B71DDE63301}" type="slidenum">
              <a:rPr lang="nl-BE" noProof="0" smtClean="0"/>
              <a:t>9</a:t>
            </a:fld>
            <a:endParaRPr lang="nl-BE" noProof="0" dirty="0"/>
          </a:p>
        </p:txBody>
      </p:sp>
      <p:sp>
        <p:nvSpPr>
          <p:cNvPr id="11" name="TextBox 10">
            <a:extLst>
              <a:ext uri="{FF2B5EF4-FFF2-40B4-BE49-F238E27FC236}">
                <a16:creationId xmlns:a16="http://schemas.microsoft.com/office/drawing/2014/main" id="{C328984E-736C-45E5-ADE1-2B3D9BE38749}"/>
              </a:ext>
            </a:extLst>
          </p:cNvPr>
          <p:cNvSpPr txBox="1"/>
          <p:nvPr/>
        </p:nvSpPr>
        <p:spPr>
          <a:xfrm>
            <a:off x="1826297" y="6176963"/>
            <a:ext cx="3205405" cy="400110"/>
          </a:xfrm>
          <a:prstGeom prst="rect">
            <a:avLst/>
          </a:prstGeom>
          <a:noFill/>
        </p:spPr>
        <p:txBody>
          <a:bodyPr wrap="square" rtlCol="0">
            <a:spAutoFit/>
          </a:bodyPr>
          <a:lstStyle/>
          <a:p>
            <a:r>
              <a:rPr lang="nl-BE" sz="2000" dirty="0">
                <a:hlinkClick r:id="rId3" tooltip="https://en.wikipedia.org/wiki/Friedrich_Fr%C3%B6bel"/>
              </a:rPr>
              <a:t>Friedrich Fröbel</a:t>
            </a:r>
            <a:endParaRPr lang="nl-BE" sz="2000" dirty="0"/>
          </a:p>
        </p:txBody>
      </p:sp>
      <p:pic>
        <p:nvPicPr>
          <p:cNvPr id="18" name="Content Placeholder 17">
            <a:extLst>
              <a:ext uri="{FF2B5EF4-FFF2-40B4-BE49-F238E27FC236}">
                <a16:creationId xmlns:a16="http://schemas.microsoft.com/office/drawing/2014/main" id="{FCE2539A-9A73-4ED6-A1BB-92F25752EDB8}"/>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63108" y="2116693"/>
            <a:ext cx="3662933" cy="3893834"/>
          </a:xfrm>
        </p:spPr>
      </p:pic>
      <p:sp>
        <p:nvSpPr>
          <p:cNvPr id="19" name="TextBox 18">
            <a:extLst>
              <a:ext uri="{FF2B5EF4-FFF2-40B4-BE49-F238E27FC236}">
                <a16:creationId xmlns:a16="http://schemas.microsoft.com/office/drawing/2014/main" id="{97B2ED7C-AB3B-4BE7-8C22-BEDE05FB658B}"/>
              </a:ext>
            </a:extLst>
          </p:cNvPr>
          <p:cNvSpPr txBox="1"/>
          <p:nvPr/>
        </p:nvSpPr>
        <p:spPr>
          <a:xfrm>
            <a:off x="7160300" y="5946131"/>
            <a:ext cx="3468551" cy="400110"/>
          </a:xfrm>
          <a:prstGeom prst="rect">
            <a:avLst/>
          </a:prstGeom>
          <a:noFill/>
        </p:spPr>
        <p:txBody>
          <a:bodyPr wrap="square" rtlCol="0">
            <a:spAutoFit/>
          </a:bodyPr>
          <a:lstStyle/>
          <a:p>
            <a:r>
              <a:rPr lang="nl-BE" sz="2000" dirty="0">
                <a:hlinkClick r:id="rId5" tooltip="https://en.wikipedia.org/wiki/Elizabeth_Peabody"/>
              </a:rPr>
              <a:t>Elizabeth </a:t>
            </a:r>
            <a:r>
              <a:rPr lang="nl-BE" sz="2000" dirty="0" err="1">
                <a:hlinkClick r:id="rId5" tooltip="https://en.wikipedia.org/wiki/Elizabeth_Peabody"/>
              </a:rPr>
              <a:t>Peabody</a:t>
            </a:r>
            <a:endParaRPr lang="nl-BE" sz="2000" dirty="0"/>
          </a:p>
        </p:txBody>
      </p:sp>
    </p:spTree>
    <p:extLst>
      <p:ext uri="{BB962C8B-B14F-4D97-AF65-F5344CB8AC3E}">
        <p14:creationId xmlns:p14="http://schemas.microsoft.com/office/powerpoint/2010/main" val="3069197566"/>
      </p:ext>
    </p:extLst>
  </p:cSld>
  <p:clrMapOvr>
    <a:masterClrMapping/>
  </p:clrMapOvr>
</p:sld>
</file>

<file path=ppt/theme/theme1.xml><?xml version="1.0" encoding="utf-8"?>
<a:theme xmlns:a="http://schemas.openxmlformats.org/drawingml/2006/main" name="1_Kantoorthema">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e-NL-Corporate_1_0_12.potx" id="{6A80D442-8909-4546-8B41-AE75FA785157}" vid="{71705E88-EE2D-413E-A6D9-7B7A319602A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A7B4EEDC05AF47B0D6D8B92E840486" ma:contentTypeVersion="22" ma:contentTypeDescription="Een nieuw document maken." ma:contentTypeScope="" ma:versionID="4d30969b50060d6496fc7e1d659602df">
  <xsd:schema xmlns:xsd="http://www.w3.org/2001/XMLSchema" xmlns:xs="http://www.w3.org/2001/XMLSchema" xmlns:p="http://schemas.microsoft.com/office/2006/metadata/properties" xmlns:ns2="36d36097-b9cb-4ee0-8ae8-3a7ad55c8858" xmlns:ns3="e9e6abc0-607e-4d67-8b7d-73cd95b04fd6" targetNamespace="http://schemas.microsoft.com/office/2006/metadata/properties" ma:root="true" ma:fieldsID="5c4ac0c27672a284b81f9c16079bf3a0" ns2:_="" ns3:_="">
    <xsd:import namespace="36d36097-b9cb-4ee0-8ae8-3a7ad55c8858"/>
    <xsd:import namespace="e9e6abc0-607e-4d67-8b7d-73cd95b04fd6"/>
    <xsd:element name="properties">
      <xsd:complexType>
        <xsd:sequence>
          <xsd:element name="documentManagement">
            <xsd:complexType>
              <xsd:all>
                <xsd:element ref="ns2:Documentsoort" minOccurs="0"/>
                <xsd:element ref="ns2:Jaar" minOccurs="0"/>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d36097-b9cb-4ee0-8ae8-3a7ad55c8858" elementFormDefault="qualified">
    <xsd:import namespace="http://schemas.microsoft.com/office/2006/documentManagement/types"/>
    <xsd:import namespace="http://schemas.microsoft.com/office/infopath/2007/PartnerControls"/>
    <xsd:element name="Documentsoort" ma:index="6" nillable="true" ma:displayName="Documentsoort" ma:default="Agenda" ma:format="Dropdown" ma:internalName="Documentsoort" ma:readOnly="false">
      <xsd:simpleType>
        <xsd:union memberTypes="dms:Text">
          <xsd:simpleType>
            <xsd:restriction base="dms:Choice">
              <xsd:enumeration value="Agenda"/>
              <xsd:enumeration value="Verslag"/>
              <xsd:enumeration value="Bijlage"/>
              <xsd:enumeration value="PowerPoint"/>
              <xsd:enumeration value="E-mail"/>
            </xsd:restriction>
          </xsd:simpleType>
        </xsd:union>
      </xsd:simpleType>
    </xsd:element>
    <xsd:element name="Jaar" ma:index="7" nillable="true" ma:displayName="Jaar" ma:default="2017" ma:format="Dropdown" ma:internalName="Jaar" ma:readOnly="false">
      <xsd:simpleType>
        <xsd:restriction base="dms:Choice">
          <xsd:enumeration value="2017"/>
          <xsd:enumeration value="2016"/>
          <xsd:enumeration value="2015"/>
          <xsd:enumeration value="2014"/>
          <xsd:enumeration value="2013"/>
          <xsd:enumeration value="2012"/>
          <xsd:enumeration value="2011"/>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e6abc0-607e-4d67-8b7d-73cd95b04fd6"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9e6abc0-607e-4d67-8b7d-73cd95b04fd6">
      <UserInfo>
        <DisplayName>Op de Beeck Christel</DisplayName>
        <AccountId>14</AccountId>
        <AccountType/>
      </UserInfo>
      <UserInfo>
        <DisplayName>Deputter Sara-Jane</DisplayName>
        <AccountId>49</AccountId>
        <AccountType/>
      </UserInfo>
    </SharedWithUsers>
    <Documentsoort xmlns="36d36097-b9cb-4ee0-8ae8-3a7ad55c8858">Agenda</Documentsoort>
    <Jaar xmlns="36d36097-b9cb-4ee0-8ae8-3a7ad55c8858">2017</Jaar>
  </documentManagement>
</p:properties>
</file>

<file path=customXml/itemProps1.xml><?xml version="1.0" encoding="utf-8"?>
<ds:datastoreItem xmlns:ds="http://schemas.openxmlformats.org/officeDocument/2006/customXml" ds:itemID="{62340EAA-4781-4C9E-99B2-287875041269}"/>
</file>

<file path=customXml/itemProps2.xml><?xml version="1.0" encoding="utf-8"?>
<ds:datastoreItem xmlns:ds="http://schemas.openxmlformats.org/officeDocument/2006/customXml" ds:itemID="{C0F998CD-072F-4927-8B52-8C70AEAD6EB3}"/>
</file>

<file path=customXml/itemProps3.xml><?xml version="1.0" encoding="utf-8"?>
<ds:datastoreItem xmlns:ds="http://schemas.openxmlformats.org/officeDocument/2006/customXml" ds:itemID="{A5218CB7-FE4B-4A31-AF16-443AF3C207CE}"/>
</file>

<file path=docProps/app.xml><?xml version="1.0" encoding="utf-8"?>
<Properties xmlns="http://schemas.openxmlformats.org/officeDocument/2006/extended-properties" xmlns:vt="http://schemas.openxmlformats.org/officeDocument/2006/docPropsVTypes">
  <TotalTime>0</TotalTime>
  <Words>1416</Words>
  <Application>Microsoft Office PowerPoint</Application>
  <PresentationFormat>Widescreen</PresentationFormat>
  <Paragraphs>190</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Wingdings</vt:lpstr>
      <vt:lpstr>1_Kantoorthema</vt:lpstr>
      <vt:lpstr>Ed. Hirsch en het kenniscurriculum</vt:lpstr>
      <vt:lpstr>PowerPoint Presentation</vt:lpstr>
      <vt:lpstr>E.D. Hirsch</vt:lpstr>
      <vt:lpstr>E.D. Hirsch</vt:lpstr>
      <vt:lpstr>PowerPoint Presentation</vt:lpstr>
      <vt:lpstr>PowerPoint Presentation</vt:lpstr>
      <vt:lpstr>PowerPoint Presentation</vt:lpstr>
      <vt:lpstr>I. Historische schets</vt:lpstr>
      <vt:lpstr>PowerPoint Presentation</vt:lpstr>
      <vt:lpstr>II.Progessive education</vt:lpstr>
      <vt:lpstr>PowerPoint Presentation</vt:lpstr>
      <vt:lpstr>PowerPoint Presentation</vt:lpstr>
      <vt:lpstr>PowerPoint Presentation</vt:lpstr>
      <vt:lpstr>PowerPoint Presentation</vt:lpstr>
      <vt:lpstr>PowerPoint Presentation</vt:lpstr>
      <vt:lpstr>III. Evolutionaire psychologie</vt:lpstr>
      <vt:lpstr>Evolutionaire psychology</vt:lpstr>
      <vt:lpstr>Cognitieve psychology</vt:lpstr>
      <vt:lpstr>PowerPoint Presentation</vt:lpstr>
      <vt:lpstr>Cognitieve psychologie</vt:lpstr>
      <vt:lpstr>PowerPoint Presentation</vt:lpstr>
      <vt:lpstr>IV. Frankrijk</vt:lpstr>
      <vt:lpstr>frankrijk</vt:lpstr>
      <vt:lpstr>PowerPoint Presentation</vt:lpstr>
      <vt:lpstr>PowerPoint Presentation</vt:lpstr>
      <vt:lpstr>Frankrijk</vt:lpstr>
      <vt:lpstr>Zweden</vt:lpstr>
      <vt:lpstr>Duitsland</vt:lpstr>
      <vt:lpstr>V. Core Knowledge Sequence</vt:lpstr>
      <vt:lpstr>PowerPoint Presentation</vt:lpstr>
      <vt:lpstr>Icahn Charter Schools</vt:lpstr>
      <vt:lpstr>PowerPoint Presentation</vt:lpstr>
      <vt:lpstr>PowerPoint Presentation</vt:lpstr>
      <vt:lpstr>PowerPoint Presentation</vt:lpstr>
      <vt:lpstr>VI. Wat kunnen we hiervan leren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Kristiaan Versluys</dc:creator>
  <cp:lastModifiedBy>Kristiaan Versluys</cp:lastModifiedBy>
  <cp:revision>68</cp:revision>
  <dcterms:created xsi:type="dcterms:W3CDTF">2021-01-02T18:15:42Z</dcterms:created>
  <dcterms:modified xsi:type="dcterms:W3CDTF">2021-01-12T19:32:12Z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0x0101005FA7B4EEDC05AF47B0D6D8B92E840486</vt:lpwstr>
  </property>
</Properties>
</file>