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59" r:id="rId6"/>
    <p:sldId id="260" r:id="rId7"/>
    <p:sldId id="261" r:id="rId8"/>
    <p:sldId id="398" r:id="rId9"/>
    <p:sldId id="264" r:id="rId10"/>
    <p:sldId id="283" r:id="rId11"/>
    <p:sldId id="284" r:id="rId12"/>
    <p:sldId id="285" r:id="rId13"/>
    <p:sldId id="286" r:id="rId14"/>
    <p:sldId id="400" r:id="rId15"/>
    <p:sldId id="257" r:id="rId16"/>
    <p:sldId id="828" r:id="rId17"/>
    <p:sldId id="832" r:id="rId18"/>
    <p:sldId id="834" r:id="rId19"/>
    <p:sldId id="826" r:id="rId20"/>
    <p:sldId id="835" r:id="rId21"/>
    <p:sldId id="808" r:id="rId22"/>
    <p:sldId id="836" r:id="rId23"/>
    <p:sldId id="837" r:id="rId24"/>
    <p:sldId id="25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BC"/>
    <a:srgbClr val="CF0360"/>
    <a:srgbClr val="221E5B"/>
    <a:srgbClr val="209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FF7D0-2F07-42D3-9456-ABF55FE3807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8951589-7A57-48D7-8956-1858D3ACD588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2800" b="1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Assessment </a:t>
          </a:r>
        </a:p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Meting van de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leeruitkomsten</a:t>
          </a: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</dgm:t>
    </dgm:pt>
    <dgm:pt modelId="{E6D8F65D-2A26-41CC-890B-2AA1A85FBA85}" type="parTrans" cxnId="{DB937BDB-76EB-4C90-995E-E7416925175D}">
      <dgm:prSet/>
      <dgm:spPr/>
      <dgm:t>
        <a:bodyPr/>
        <a:lstStyle/>
        <a:p>
          <a:endParaRPr lang="en-GB"/>
        </a:p>
      </dgm:t>
    </dgm:pt>
    <dgm:pt modelId="{B959799E-76FB-45F4-BC46-7A0848977ABB}" type="sibTrans" cxnId="{DB937BDB-76EB-4C90-995E-E7416925175D}">
      <dgm:prSet/>
      <dgm:spPr/>
      <dgm:t>
        <a:bodyPr/>
        <a:lstStyle/>
        <a:p>
          <a:endParaRPr lang="en-GB"/>
        </a:p>
      </dgm:t>
    </dgm:pt>
    <dgm:pt modelId="{5C3B29CE-9A2B-41AE-BE49-B041916ECB5C}">
      <dgm:prSet custT="1"/>
      <dgm:spPr>
        <a:solidFill>
          <a:srgbClr val="92D050"/>
        </a:solidFill>
      </dgm:spPr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2800" b="1" kern="1200" dirty="0">
            <a:solidFill>
              <a:srgbClr val="221E5B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2800" b="1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Curriculum: </a:t>
          </a:r>
        </a:p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WAT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leren</a:t>
          </a: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we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aan</a:t>
          </a:r>
          <a:br>
            <a:rPr lang="en-GB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endParaRPr lang="en-GB" sz="3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EC670D-AA30-40C5-A109-E9E606F07C59}" type="parTrans" cxnId="{0913A9A1-F590-4ED5-8FA6-B22A0B364719}">
      <dgm:prSet/>
      <dgm:spPr/>
      <dgm:t>
        <a:bodyPr/>
        <a:lstStyle/>
        <a:p>
          <a:endParaRPr lang="en-GB"/>
        </a:p>
      </dgm:t>
    </dgm:pt>
    <dgm:pt modelId="{0D1ED837-7B36-4D3B-843F-EC8DC8B1A139}" type="sibTrans" cxnId="{0913A9A1-F590-4ED5-8FA6-B22A0B364719}">
      <dgm:prSet/>
      <dgm:spPr/>
      <dgm:t>
        <a:bodyPr/>
        <a:lstStyle/>
        <a:p>
          <a:endParaRPr lang="en-GB"/>
        </a:p>
      </dgm:t>
    </dgm:pt>
    <dgm:pt modelId="{3B710EA1-C1CC-4FAF-B173-BD3C3D7D5E20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2800" b="1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Pedagogie</a:t>
          </a:r>
          <a:r>
            <a:rPr lang="en-GB" sz="2800" b="1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 </a:t>
          </a: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HOE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doen</a:t>
          </a: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we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</a:t>
          </a:r>
          <a:endParaRPr lang="en-GB" sz="2800" kern="1200" dirty="0">
            <a:solidFill>
              <a:srgbClr val="221E5B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D5313D8-F06E-4A38-A614-AD837830DFFF}" type="parTrans" cxnId="{9E26BA1D-40B4-4C09-A6CA-28C3D10ACB13}">
      <dgm:prSet/>
      <dgm:spPr/>
      <dgm:t>
        <a:bodyPr/>
        <a:lstStyle/>
        <a:p>
          <a:endParaRPr lang="en-GB"/>
        </a:p>
      </dgm:t>
    </dgm:pt>
    <dgm:pt modelId="{91518329-9966-4E45-8D89-57C4B57F2035}" type="sibTrans" cxnId="{9E26BA1D-40B4-4C09-A6CA-28C3D10ACB13}">
      <dgm:prSet/>
      <dgm:spPr/>
      <dgm:t>
        <a:bodyPr/>
        <a:lstStyle/>
        <a:p>
          <a:endParaRPr lang="en-GB"/>
        </a:p>
      </dgm:t>
    </dgm:pt>
    <dgm:pt modelId="{F25FF45E-F295-4C12-930A-A5A82DFF1788}" type="pres">
      <dgm:prSet presAssocID="{EC8FF7D0-2F07-42D3-9456-ABF55FE3807A}" presName="diagram" presStyleCnt="0">
        <dgm:presLayoutVars>
          <dgm:dir/>
          <dgm:resizeHandles val="exact"/>
        </dgm:presLayoutVars>
      </dgm:prSet>
      <dgm:spPr/>
    </dgm:pt>
    <dgm:pt modelId="{C115085D-8043-40F7-B489-4B9AB7AF5A51}" type="pres">
      <dgm:prSet presAssocID="{38951589-7A57-48D7-8956-1858D3ACD588}" presName="node" presStyleLbl="node1" presStyleIdx="0" presStyleCnt="3" custScaleX="41257" custScaleY="28021" custLinFactNeighborX="21108" custLinFactNeighborY="48710">
        <dgm:presLayoutVars>
          <dgm:bulletEnabled val="1"/>
        </dgm:presLayoutVars>
      </dgm:prSet>
      <dgm:spPr/>
    </dgm:pt>
    <dgm:pt modelId="{73AF15A8-5258-47E5-AA9F-A8BE36A83F5B}" type="pres">
      <dgm:prSet presAssocID="{B959799E-76FB-45F4-BC46-7A0848977ABB}" presName="sibTrans" presStyleCnt="0"/>
      <dgm:spPr/>
    </dgm:pt>
    <dgm:pt modelId="{94FC7045-242E-43A3-B552-3B83A9C7026D}" type="pres">
      <dgm:prSet presAssocID="{5C3B29CE-9A2B-41AE-BE49-B041916ECB5C}" presName="node" presStyleLbl="node1" presStyleIdx="1" presStyleCnt="3" custScaleX="30470" custScaleY="27920" custLinFactNeighborX="-42790" custLinFactNeighborY="17604">
        <dgm:presLayoutVars>
          <dgm:bulletEnabled val="1"/>
        </dgm:presLayoutVars>
      </dgm:prSet>
      <dgm:spPr/>
    </dgm:pt>
    <dgm:pt modelId="{23D038CC-9E73-4AF2-92AB-D3954A56981A}" type="pres">
      <dgm:prSet presAssocID="{0D1ED837-7B36-4D3B-843F-EC8DC8B1A139}" presName="sibTrans" presStyleCnt="0"/>
      <dgm:spPr/>
    </dgm:pt>
    <dgm:pt modelId="{B3777464-EDB8-476B-B99C-354856C351DA}" type="pres">
      <dgm:prSet presAssocID="{3B710EA1-C1CC-4FAF-B173-BD3C3D7D5E20}" presName="node" presStyleLbl="node1" presStyleIdx="2" presStyleCnt="3" custScaleX="30651" custScaleY="27525" custLinFactNeighborX="17283" custLinFactNeighborY="-27172">
        <dgm:presLayoutVars>
          <dgm:bulletEnabled val="1"/>
        </dgm:presLayoutVars>
      </dgm:prSet>
      <dgm:spPr/>
    </dgm:pt>
  </dgm:ptLst>
  <dgm:cxnLst>
    <dgm:cxn modelId="{9E26BA1D-40B4-4C09-A6CA-28C3D10ACB13}" srcId="{EC8FF7D0-2F07-42D3-9456-ABF55FE3807A}" destId="{3B710EA1-C1CC-4FAF-B173-BD3C3D7D5E20}" srcOrd="2" destOrd="0" parTransId="{BD5313D8-F06E-4A38-A614-AD837830DFFF}" sibTransId="{91518329-9966-4E45-8D89-57C4B57F2035}"/>
    <dgm:cxn modelId="{0913A9A1-F590-4ED5-8FA6-B22A0B364719}" srcId="{EC8FF7D0-2F07-42D3-9456-ABF55FE3807A}" destId="{5C3B29CE-9A2B-41AE-BE49-B041916ECB5C}" srcOrd="1" destOrd="0" parTransId="{A3EC670D-AA30-40C5-A109-E9E606F07C59}" sibTransId="{0D1ED837-7B36-4D3B-843F-EC8DC8B1A139}"/>
    <dgm:cxn modelId="{80A83FB1-BE2F-4EC1-82F6-E940A862D8F8}" type="presOf" srcId="{38951589-7A57-48D7-8956-1858D3ACD588}" destId="{C115085D-8043-40F7-B489-4B9AB7AF5A51}" srcOrd="0" destOrd="0" presId="urn:microsoft.com/office/officeart/2005/8/layout/default"/>
    <dgm:cxn modelId="{B66261BB-529F-4C9D-A3C6-DE9A65BB25A5}" type="presOf" srcId="{5C3B29CE-9A2B-41AE-BE49-B041916ECB5C}" destId="{94FC7045-242E-43A3-B552-3B83A9C7026D}" srcOrd="0" destOrd="0" presId="urn:microsoft.com/office/officeart/2005/8/layout/default"/>
    <dgm:cxn modelId="{511DECD4-8FD7-4AFB-89A6-DE621042042B}" type="presOf" srcId="{3B710EA1-C1CC-4FAF-B173-BD3C3D7D5E20}" destId="{B3777464-EDB8-476B-B99C-354856C351DA}" srcOrd="0" destOrd="0" presId="urn:microsoft.com/office/officeart/2005/8/layout/default"/>
    <dgm:cxn modelId="{DB937BDB-76EB-4C90-995E-E7416925175D}" srcId="{EC8FF7D0-2F07-42D3-9456-ABF55FE3807A}" destId="{38951589-7A57-48D7-8956-1858D3ACD588}" srcOrd="0" destOrd="0" parTransId="{E6D8F65D-2A26-41CC-890B-2AA1A85FBA85}" sibTransId="{B959799E-76FB-45F4-BC46-7A0848977ABB}"/>
    <dgm:cxn modelId="{D2E4E3F6-B9F2-4754-BC88-E44F7D0E60F3}" type="presOf" srcId="{EC8FF7D0-2F07-42D3-9456-ABF55FE3807A}" destId="{F25FF45E-F295-4C12-930A-A5A82DFF1788}" srcOrd="0" destOrd="0" presId="urn:microsoft.com/office/officeart/2005/8/layout/default"/>
    <dgm:cxn modelId="{ABEC115D-9B87-4255-84D3-3D0E02946A51}" type="presParOf" srcId="{F25FF45E-F295-4C12-930A-A5A82DFF1788}" destId="{C115085D-8043-40F7-B489-4B9AB7AF5A51}" srcOrd="0" destOrd="0" presId="urn:microsoft.com/office/officeart/2005/8/layout/default"/>
    <dgm:cxn modelId="{43A1F9EC-167F-4CDE-AEB7-F4DE6F61B3A9}" type="presParOf" srcId="{F25FF45E-F295-4C12-930A-A5A82DFF1788}" destId="{73AF15A8-5258-47E5-AA9F-A8BE36A83F5B}" srcOrd="1" destOrd="0" presId="urn:microsoft.com/office/officeart/2005/8/layout/default"/>
    <dgm:cxn modelId="{1DB19DB8-BD72-48AA-8026-B99888AD6606}" type="presParOf" srcId="{F25FF45E-F295-4C12-930A-A5A82DFF1788}" destId="{94FC7045-242E-43A3-B552-3B83A9C7026D}" srcOrd="2" destOrd="0" presId="urn:microsoft.com/office/officeart/2005/8/layout/default"/>
    <dgm:cxn modelId="{22CB54A9-FE39-42EF-907F-0B1B31DAD01A}" type="presParOf" srcId="{F25FF45E-F295-4C12-930A-A5A82DFF1788}" destId="{23D038CC-9E73-4AF2-92AB-D3954A56981A}" srcOrd="3" destOrd="0" presId="urn:microsoft.com/office/officeart/2005/8/layout/default"/>
    <dgm:cxn modelId="{43FB6A3E-CED7-4D56-9F34-47FFF3D36366}" type="presParOf" srcId="{F25FF45E-F295-4C12-930A-A5A82DFF1788}" destId="{B3777464-EDB8-476B-B99C-354856C351DA}" srcOrd="4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736883-2186-4D96-A609-EA3BB22C605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F1D4ECE5-CC19-4D84-B913-8FCE118D0C80}">
      <dgm:prSet phldrT="[Text]" phldr="1"/>
      <dgm:spPr/>
      <dgm:t>
        <a:bodyPr/>
        <a:lstStyle/>
        <a:p>
          <a:endParaRPr lang="en-GB"/>
        </a:p>
      </dgm:t>
    </dgm:pt>
    <dgm:pt modelId="{973EC890-E066-42C5-B7E7-54CD669D6C48}" type="parTrans" cxnId="{7E73078A-0BA9-405A-99BD-68355A3A5A3B}">
      <dgm:prSet/>
      <dgm:spPr/>
      <dgm:t>
        <a:bodyPr/>
        <a:lstStyle/>
        <a:p>
          <a:endParaRPr lang="en-GB"/>
        </a:p>
      </dgm:t>
    </dgm:pt>
    <dgm:pt modelId="{CBD4BA7B-7D35-4A96-A58B-34993D9C4DF9}" type="sibTrans" cxnId="{7E73078A-0BA9-405A-99BD-68355A3A5A3B}">
      <dgm:prSet/>
      <dgm:spPr/>
      <dgm:t>
        <a:bodyPr/>
        <a:lstStyle/>
        <a:p>
          <a:endParaRPr lang="en-GB"/>
        </a:p>
      </dgm:t>
    </dgm:pt>
    <dgm:pt modelId="{22F341A6-45B9-452B-8EF5-1478A85220D1}">
      <dgm:prSet phldrT="[Text]" phldr="1"/>
      <dgm:spPr/>
      <dgm:t>
        <a:bodyPr/>
        <a:lstStyle/>
        <a:p>
          <a:endParaRPr lang="en-GB" dirty="0"/>
        </a:p>
      </dgm:t>
    </dgm:pt>
    <dgm:pt modelId="{EDD7F5D0-E224-474A-BDA6-1BC2140299F8}" type="parTrans" cxnId="{110CFACC-4093-4994-8C2D-6CE64D6DCF78}">
      <dgm:prSet/>
      <dgm:spPr/>
      <dgm:t>
        <a:bodyPr/>
        <a:lstStyle/>
        <a:p>
          <a:endParaRPr lang="en-GB"/>
        </a:p>
      </dgm:t>
    </dgm:pt>
    <dgm:pt modelId="{BAF0ACDE-5D69-435E-9134-1A9E31EAF557}" type="sibTrans" cxnId="{110CFACC-4093-4994-8C2D-6CE64D6DCF78}">
      <dgm:prSet/>
      <dgm:spPr/>
      <dgm:t>
        <a:bodyPr/>
        <a:lstStyle/>
        <a:p>
          <a:endParaRPr lang="en-GB"/>
        </a:p>
      </dgm:t>
    </dgm:pt>
    <dgm:pt modelId="{F714D80B-D088-41DA-AEB3-6B8A01C01CC1}">
      <dgm:prSet phldrT="[Text]" phldr="1"/>
      <dgm:spPr/>
      <dgm:t>
        <a:bodyPr/>
        <a:lstStyle/>
        <a:p>
          <a:endParaRPr lang="en-GB"/>
        </a:p>
      </dgm:t>
    </dgm:pt>
    <dgm:pt modelId="{6B90E111-988C-475E-8C94-CEF666AA323A}" type="parTrans" cxnId="{F5567083-532E-4B9F-9DAB-AF8990F3A331}">
      <dgm:prSet/>
      <dgm:spPr/>
      <dgm:t>
        <a:bodyPr/>
        <a:lstStyle/>
        <a:p>
          <a:endParaRPr lang="en-GB"/>
        </a:p>
      </dgm:t>
    </dgm:pt>
    <dgm:pt modelId="{19DCC8A8-434F-4F3D-A1A1-2E5D03D66D57}" type="sibTrans" cxnId="{F5567083-532E-4B9F-9DAB-AF8990F3A331}">
      <dgm:prSet/>
      <dgm:spPr/>
      <dgm:t>
        <a:bodyPr/>
        <a:lstStyle/>
        <a:p>
          <a:endParaRPr lang="en-GB"/>
        </a:p>
      </dgm:t>
    </dgm:pt>
    <dgm:pt modelId="{CFA38D4B-ED56-4171-8A6B-B06BA0DCCF62}">
      <dgm:prSet phldrT="[Text]" phldr="1"/>
      <dgm:spPr/>
      <dgm:t>
        <a:bodyPr/>
        <a:lstStyle/>
        <a:p>
          <a:endParaRPr lang="en-GB"/>
        </a:p>
      </dgm:t>
    </dgm:pt>
    <dgm:pt modelId="{E7907060-F9B9-4F67-92B9-DCEFF2F50E9A}" type="parTrans" cxnId="{2C083B44-81FD-42C4-B492-668891EBF644}">
      <dgm:prSet/>
      <dgm:spPr/>
      <dgm:t>
        <a:bodyPr/>
        <a:lstStyle/>
        <a:p>
          <a:endParaRPr lang="en-GB"/>
        </a:p>
      </dgm:t>
    </dgm:pt>
    <dgm:pt modelId="{EAD1FB1A-219A-4AA5-AC5F-388E743FABEB}" type="sibTrans" cxnId="{2C083B44-81FD-42C4-B492-668891EBF644}">
      <dgm:prSet/>
      <dgm:spPr/>
      <dgm:t>
        <a:bodyPr/>
        <a:lstStyle/>
        <a:p>
          <a:endParaRPr lang="en-GB"/>
        </a:p>
      </dgm:t>
    </dgm:pt>
    <dgm:pt modelId="{3494D006-9DCC-4194-B17E-A25C2B2172E1}">
      <dgm:prSet phldrT="[Text]" phldr="1"/>
      <dgm:spPr/>
      <dgm:t>
        <a:bodyPr/>
        <a:lstStyle/>
        <a:p>
          <a:endParaRPr lang="en-GB"/>
        </a:p>
      </dgm:t>
    </dgm:pt>
    <dgm:pt modelId="{877F8861-E345-4EFD-8DDA-7C3CAA131608}" type="parTrans" cxnId="{963C064A-6357-4F5F-A833-059B1811CC27}">
      <dgm:prSet/>
      <dgm:spPr/>
      <dgm:t>
        <a:bodyPr/>
        <a:lstStyle/>
        <a:p>
          <a:endParaRPr lang="en-GB"/>
        </a:p>
      </dgm:t>
    </dgm:pt>
    <dgm:pt modelId="{63AFA4A5-188B-495F-A646-BCB529C97C3C}" type="sibTrans" cxnId="{963C064A-6357-4F5F-A833-059B1811CC27}">
      <dgm:prSet/>
      <dgm:spPr/>
      <dgm:t>
        <a:bodyPr/>
        <a:lstStyle/>
        <a:p>
          <a:endParaRPr lang="en-GB"/>
        </a:p>
      </dgm:t>
    </dgm:pt>
    <dgm:pt modelId="{FCF0037D-5247-416C-B0B6-42F9D65EB5A9}">
      <dgm:prSet/>
      <dgm:spPr/>
      <dgm:t>
        <a:bodyPr/>
        <a:lstStyle/>
        <a:p>
          <a:endParaRPr lang="en-GB"/>
        </a:p>
      </dgm:t>
    </dgm:pt>
    <dgm:pt modelId="{C1B9EB0C-FF18-4537-A6A5-2C5698E5DBA0}" type="parTrans" cxnId="{56FEF8DE-B0C9-44E2-AD2D-9C6427D66143}">
      <dgm:prSet/>
      <dgm:spPr/>
      <dgm:t>
        <a:bodyPr/>
        <a:lstStyle/>
        <a:p>
          <a:endParaRPr lang="en-GB"/>
        </a:p>
      </dgm:t>
    </dgm:pt>
    <dgm:pt modelId="{C9AF915D-8A91-43C9-85C1-BB0AD2663F15}" type="sibTrans" cxnId="{56FEF8DE-B0C9-44E2-AD2D-9C6427D66143}">
      <dgm:prSet/>
      <dgm:spPr/>
      <dgm:t>
        <a:bodyPr/>
        <a:lstStyle/>
        <a:p>
          <a:endParaRPr lang="en-GB"/>
        </a:p>
      </dgm:t>
    </dgm:pt>
    <dgm:pt modelId="{22FABC74-1F53-4B13-9D87-B1DD6F828A7B}" type="pres">
      <dgm:prSet presAssocID="{AA736883-2186-4D96-A609-EA3BB22C60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5E071BB-9FE9-4E8B-8997-851BB3B30855}" type="pres">
      <dgm:prSet presAssocID="{F1D4ECE5-CC19-4D84-B913-8FCE118D0C80}" presName="centerShape" presStyleLbl="node0" presStyleIdx="0" presStyleCnt="1"/>
      <dgm:spPr/>
    </dgm:pt>
    <dgm:pt modelId="{F736FC97-7FB8-44D6-BB50-17B72069AAED}" type="pres">
      <dgm:prSet presAssocID="{EDD7F5D0-E224-474A-BDA6-1BC2140299F8}" presName="Name9" presStyleLbl="parChTrans1D2" presStyleIdx="0" presStyleCnt="5"/>
      <dgm:spPr/>
    </dgm:pt>
    <dgm:pt modelId="{BC6BC9C2-D202-46BE-B96D-0978E2AD6DA6}" type="pres">
      <dgm:prSet presAssocID="{EDD7F5D0-E224-474A-BDA6-1BC2140299F8}" presName="connTx" presStyleLbl="parChTrans1D2" presStyleIdx="0" presStyleCnt="5"/>
      <dgm:spPr/>
    </dgm:pt>
    <dgm:pt modelId="{B0D2ED58-36C1-4DD6-AEF2-3A2CF09843FB}" type="pres">
      <dgm:prSet presAssocID="{22F341A6-45B9-452B-8EF5-1478A85220D1}" presName="node" presStyleLbl="node1" presStyleIdx="0" presStyleCnt="5">
        <dgm:presLayoutVars>
          <dgm:bulletEnabled val="1"/>
        </dgm:presLayoutVars>
      </dgm:prSet>
      <dgm:spPr/>
    </dgm:pt>
    <dgm:pt modelId="{24D10A35-B002-4D48-8216-0D12F9911884}" type="pres">
      <dgm:prSet presAssocID="{6B90E111-988C-475E-8C94-CEF666AA323A}" presName="Name9" presStyleLbl="parChTrans1D2" presStyleIdx="1" presStyleCnt="5"/>
      <dgm:spPr/>
    </dgm:pt>
    <dgm:pt modelId="{5F48CA70-223B-4D0C-951E-E2563B362481}" type="pres">
      <dgm:prSet presAssocID="{6B90E111-988C-475E-8C94-CEF666AA323A}" presName="connTx" presStyleLbl="parChTrans1D2" presStyleIdx="1" presStyleCnt="5"/>
      <dgm:spPr/>
    </dgm:pt>
    <dgm:pt modelId="{968ACFCB-4E68-480C-ABF5-D09D58D6E8A1}" type="pres">
      <dgm:prSet presAssocID="{F714D80B-D088-41DA-AEB3-6B8A01C01CC1}" presName="node" presStyleLbl="node1" presStyleIdx="1" presStyleCnt="5">
        <dgm:presLayoutVars>
          <dgm:bulletEnabled val="1"/>
        </dgm:presLayoutVars>
      </dgm:prSet>
      <dgm:spPr/>
    </dgm:pt>
    <dgm:pt modelId="{CF333D00-220B-4F29-A8BB-7C943F946EBA}" type="pres">
      <dgm:prSet presAssocID="{E7907060-F9B9-4F67-92B9-DCEFF2F50E9A}" presName="Name9" presStyleLbl="parChTrans1D2" presStyleIdx="2" presStyleCnt="5"/>
      <dgm:spPr/>
    </dgm:pt>
    <dgm:pt modelId="{BFBD31B6-DC56-4D5D-B906-ACCFA2FEB656}" type="pres">
      <dgm:prSet presAssocID="{E7907060-F9B9-4F67-92B9-DCEFF2F50E9A}" presName="connTx" presStyleLbl="parChTrans1D2" presStyleIdx="2" presStyleCnt="5"/>
      <dgm:spPr/>
    </dgm:pt>
    <dgm:pt modelId="{0DAB1A68-D68B-40C9-9A25-D911EDCFFF4A}" type="pres">
      <dgm:prSet presAssocID="{CFA38D4B-ED56-4171-8A6B-B06BA0DCCF62}" presName="node" presStyleLbl="node1" presStyleIdx="2" presStyleCnt="5">
        <dgm:presLayoutVars>
          <dgm:bulletEnabled val="1"/>
        </dgm:presLayoutVars>
      </dgm:prSet>
      <dgm:spPr/>
    </dgm:pt>
    <dgm:pt modelId="{2815CEA4-4AFF-4A57-A478-6A1D0A0D7191}" type="pres">
      <dgm:prSet presAssocID="{877F8861-E345-4EFD-8DDA-7C3CAA131608}" presName="Name9" presStyleLbl="parChTrans1D2" presStyleIdx="3" presStyleCnt="5"/>
      <dgm:spPr/>
    </dgm:pt>
    <dgm:pt modelId="{0EFC009D-0E47-422A-A8E1-A9F158FFC7DF}" type="pres">
      <dgm:prSet presAssocID="{877F8861-E345-4EFD-8DDA-7C3CAA131608}" presName="connTx" presStyleLbl="parChTrans1D2" presStyleIdx="3" presStyleCnt="5"/>
      <dgm:spPr/>
    </dgm:pt>
    <dgm:pt modelId="{7729087F-9F9C-49AA-8580-782CA2279B27}" type="pres">
      <dgm:prSet presAssocID="{3494D006-9DCC-4194-B17E-A25C2B2172E1}" presName="node" presStyleLbl="node1" presStyleIdx="3" presStyleCnt="5">
        <dgm:presLayoutVars>
          <dgm:bulletEnabled val="1"/>
        </dgm:presLayoutVars>
      </dgm:prSet>
      <dgm:spPr/>
    </dgm:pt>
    <dgm:pt modelId="{78946D46-4E55-4E1B-9905-9329595725E9}" type="pres">
      <dgm:prSet presAssocID="{C1B9EB0C-FF18-4537-A6A5-2C5698E5DBA0}" presName="Name9" presStyleLbl="parChTrans1D2" presStyleIdx="4" presStyleCnt="5"/>
      <dgm:spPr/>
    </dgm:pt>
    <dgm:pt modelId="{6432BD33-71C6-429B-B332-514AB5032B11}" type="pres">
      <dgm:prSet presAssocID="{C1B9EB0C-FF18-4537-A6A5-2C5698E5DBA0}" presName="connTx" presStyleLbl="parChTrans1D2" presStyleIdx="4" presStyleCnt="5"/>
      <dgm:spPr/>
    </dgm:pt>
    <dgm:pt modelId="{CE9DB60C-945B-4ECE-AE64-E72997A52B0F}" type="pres">
      <dgm:prSet presAssocID="{FCF0037D-5247-416C-B0B6-42F9D65EB5A9}" presName="node" presStyleLbl="node1" presStyleIdx="4" presStyleCnt="5">
        <dgm:presLayoutVars>
          <dgm:bulletEnabled val="1"/>
        </dgm:presLayoutVars>
      </dgm:prSet>
      <dgm:spPr/>
    </dgm:pt>
  </dgm:ptLst>
  <dgm:cxnLst>
    <dgm:cxn modelId="{C57E7326-9957-444A-AE64-F04B11A5B84B}" type="presOf" srcId="{EDD7F5D0-E224-474A-BDA6-1BC2140299F8}" destId="{BC6BC9C2-D202-46BE-B96D-0978E2AD6DA6}" srcOrd="1" destOrd="0" presId="urn:microsoft.com/office/officeart/2005/8/layout/radial1"/>
    <dgm:cxn modelId="{62B58132-4FC7-446D-99D8-CBD1BEC08928}" type="presOf" srcId="{3494D006-9DCC-4194-B17E-A25C2B2172E1}" destId="{7729087F-9F9C-49AA-8580-782CA2279B27}" srcOrd="0" destOrd="0" presId="urn:microsoft.com/office/officeart/2005/8/layout/radial1"/>
    <dgm:cxn modelId="{584ED834-3162-4647-8FE3-B800DD66504F}" type="presOf" srcId="{877F8861-E345-4EFD-8DDA-7C3CAA131608}" destId="{2815CEA4-4AFF-4A57-A478-6A1D0A0D7191}" srcOrd="0" destOrd="0" presId="urn:microsoft.com/office/officeart/2005/8/layout/radial1"/>
    <dgm:cxn modelId="{BBFF973A-ACAF-47B5-9D29-5C3D0BBB5F29}" type="presOf" srcId="{6B90E111-988C-475E-8C94-CEF666AA323A}" destId="{24D10A35-B002-4D48-8216-0D12F9911884}" srcOrd="0" destOrd="0" presId="urn:microsoft.com/office/officeart/2005/8/layout/radial1"/>
    <dgm:cxn modelId="{88523E3F-0FE9-4EEE-B49A-438605EFBCFA}" type="presOf" srcId="{F714D80B-D088-41DA-AEB3-6B8A01C01CC1}" destId="{968ACFCB-4E68-480C-ABF5-D09D58D6E8A1}" srcOrd="0" destOrd="0" presId="urn:microsoft.com/office/officeart/2005/8/layout/radial1"/>
    <dgm:cxn modelId="{2C083B44-81FD-42C4-B492-668891EBF644}" srcId="{F1D4ECE5-CC19-4D84-B913-8FCE118D0C80}" destId="{CFA38D4B-ED56-4171-8A6B-B06BA0DCCF62}" srcOrd="2" destOrd="0" parTransId="{E7907060-F9B9-4F67-92B9-DCEFF2F50E9A}" sibTransId="{EAD1FB1A-219A-4AA5-AC5F-388E743FABEB}"/>
    <dgm:cxn modelId="{0BED0148-0644-4533-9C43-DBE9C5103789}" type="presOf" srcId="{C1B9EB0C-FF18-4537-A6A5-2C5698E5DBA0}" destId="{6432BD33-71C6-429B-B332-514AB5032B11}" srcOrd="1" destOrd="0" presId="urn:microsoft.com/office/officeart/2005/8/layout/radial1"/>
    <dgm:cxn modelId="{9C98F949-FDC0-4375-A425-95855BC9A93B}" type="presOf" srcId="{CFA38D4B-ED56-4171-8A6B-B06BA0DCCF62}" destId="{0DAB1A68-D68B-40C9-9A25-D911EDCFFF4A}" srcOrd="0" destOrd="0" presId="urn:microsoft.com/office/officeart/2005/8/layout/radial1"/>
    <dgm:cxn modelId="{963C064A-6357-4F5F-A833-059B1811CC27}" srcId="{F1D4ECE5-CC19-4D84-B913-8FCE118D0C80}" destId="{3494D006-9DCC-4194-B17E-A25C2B2172E1}" srcOrd="3" destOrd="0" parTransId="{877F8861-E345-4EFD-8DDA-7C3CAA131608}" sibTransId="{63AFA4A5-188B-495F-A646-BCB529C97C3C}"/>
    <dgm:cxn modelId="{ABEAAD4A-5098-4132-AB04-C6A55C51B077}" type="presOf" srcId="{FCF0037D-5247-416C-B0B6-42F9D65EB5A9}" destId="{CE9DB60C-945B-4ECE-AE64-E72997A52B0F}" srcOrd="0" destOrd="0" presId="urn:microsoft.com/office/officeart/2005/8/layout/radial1"/>
    <dgm:cxn modelId="{7BAC1652-ECCE-4752-B18D-F18467F52EEE}" type="presOf" srcId="{AA736883-2186-4D96-A609-EA3BB22C605D}" destId="{22FABC74-1F53-4B13-9D87-B1DD6F828A7B}" srcOrd="0" destOrd="0" presId="urn:microsoft.com/office/officeart/2005/8/layout/radial1"/>
    <dgm:cxn modelId="{3E15B152-676F-4CEE-8A36-A5EEB9DA3F99}" type="presOf" srcId="{C1B9EB0C-FF18-4537-A6A5-2C5698E5DBA0}" destId="{78946D46-4E55-4E1B-9905-9329595725E9}" srcOrd="0" destOrd="0" presId="urn:microsoft.com/office/officeart/2005/8/layout/radial1"/>
    <dgm:cxn modelId="{0AC0E769-7885-4219-A4CA-406D5CB0AA68}" type="presOf" srcId="{F1D4ECE5-CC19-4D84-B913-8FCE118D0C80}" destId="{45E071BB-9FE9-4E8B-8997-851BB3B30855}" srcOrd="0" destOrd="0" presId="urn:microsoft.com/office/officeart/2005/8/layout/radial1"/>
    <dgm:cxn modelId="{B4A9CA6B-7672-40D7-A050-C441F13087FB}" type="presOf" srcId="{22F341A6-45B9-452B-8EF5-1478A85220D1}" destId="{B0D2ED58-36C1-4DD6-AEF2-3A2CF09843FB}" srcOrd="0" destOrd="0" presId="urn:microsoft.com/office/officeart/2005/8/layout/radial1"/>
    <dgm:cxn modelId="{F5567083-532E-4B9F-9DAB-AF8990F3A331}" srcId="{F1D4ECE5-CC19-4D84-B913-8FCE118D0C80}" destId="{F714D80B-D088-41DA-AEB3-6B8A01C01CC1}" srcOrd="1" destOrd="0" parTransId="{6B90E111-988C-475E-8C94-CEF666AA323A}" sibTransId="{19DCC8A8-434F-4F3D-A1A1-2E5D03D66D57}"/>
    <dgm:cxn modelId="{932B0689-2F4D-4F74-8C9B-C68E38F721E1}" type="presOf" srcId="{E7907060-F9B9-4F67-92B9-DCEFF2F50E9A}" destId="{BFBD31B6-DC56-4D5D-B906-ACCFA2FEB656}" srcOrd="1" destOrd="0" presId="urn:microsoft.com/office/officeart/2005/8/layout/radial1"/>
    <dgm:cxn modelId="{7E73078A-0BA9-405A-99BD-68355A3A5A3B}" srcId="{AA736883-2186-4D96-A609-EA3BB22C605D}" destId="{F1D4ECE5-CC19-4D84-B913-8FCE118D0C80}" srcOrd="0" destOrd="0" parTransId="{973EC890-E066-42C5-B7E7-54CD669D6C48}" sibTransId="{CBD4BA7B-7D35-4A96-A58B-34993D9C4DF9}"/>
    <dgm:cxn modelId="{604A8B8B-7311-476B-A573-8C6EDBFCB233}" type="presOf" srcId="{877F8861-E345-4EFD-8DDA-7C3CAA131608}" destId="{0EFC009D-0E47-422A-A8E1-A9F158FFC7DF}" srcOrd="1" destOrd="0" presId="urn:microsoft.com/office/officeart/2005/8/layout/radial1"/>
    <dgm:cxn modelId="{2C1138CC-A831-42E7-90A7-6D62326392A2}" type="presOf" srcId="{E7907060-F9B9-4F67-92B9-DCEFF2F50E9A}" destId="{CF333D00-220B-4F29-A8BB-7C943F946EBA}" srcOrd="0" destOrd="0" presId="urn:microsoft.com/office/officeart/2005/8/layout/radial1"/>
    <dgm:cxn modelId="{110CFACC-4093-4994-8C2D-6CE64D6DCF78}" srcId="{F1D4ECE5-CC19-4D84-B913-8FCE118D0C80}" destId="{22F341A6-45B9-452B-8EF5-1478A85220D1}" srcOrd="0" destOrd="0" parTransId="{EDD7F5D0-E224-474A-BDA6-1BC2140299F8}" sibTransId="{BAF0ACDE-5D69-435E-9134-1A9E31EAF557}"/>
    <dgm:cxn modelId="{BA6139D0-3CBF-4DE5-8063-7AD811216E24}" type="presOf" srcId="{EDD7F5D0-E224-474A-BDA6-1BC2140299F8}" destId="{F736FC97-7FB8-44D6-BB50-17B72069AAED}" srcOrd="0" destOrd="0" presId="urn:microsoft.com/office/officeart/2005/8/layout/radial1"/>
    <dgm:cxn modelId="{56FEF8DE-B0C9-44E2-AD2D-9C6427D66143}" srcId="{F1D4ECE5-CC19-4D84-B913-8FCE118D0C80}" destId="{FCF0037D-5247-416C-B0B6-42F9D65EB5A9}" srcOrd="4" destOrd="0" parTransId="{C1B9EB0C-FF18-4537-A6A5-2C5698E5DBA0}" sibTransId="{C9AF915D-8A91-43C9-85C1-BB0AD2663F15}"/>
    <dgm:cxn modelId="{8F1DEBFC-DC11-4DE8-97D1-8C403464CD97}" type="presOf" srcId="{6B90E111-988C-475E-8C94-CEF666AA323A}" destId="{5F48CA70-223B-4D0C-951E-E2563B362481}" srcOrd="1" destOrd="0" presId="urn:microsoft.com/office/officeart/2005/8/layout/radial1"/>
    <dgm:cxn modelId="{E06A443E-14D2-40CE-AE2D-B25541900A73}" type="presParOf" srcId="{22FABC74-1F53-4B13-9D87-B1DD6F828A7B}" destId="{45E071BB-9FE9-4E8B-8997-851BB3B30855}" srcOrd="0" destOrd="0" presId="urn:microsoft.com/office/officeart/2005/8/layout/radial1"/>
    <dgm:cxn modelId="{1AB5BBD5-611C-483E-AFA1-84846A7CFA95}" type="presParOf" srcId="{22FABC74-1F53-4B13-9D87-B1DD6F828A7B}" destId="{F736FC97-7FB8-44D6-BB50-17B72069AAED}" srcOrd="1" destOrd="0" presId="urn:microsoft.com/office/officeart/2005/8/layout/radial1"/>
    <dgm:cxn modelId="{64C95413-ACCF-4777-A180-62435481C1A9}" type="presParOf" srcId="{F736FC97-7FB8-44D6-BB50-17B72069AAED}" destId="{BC6BC9C2-D202-46BE-B96D-0978E2AD6DA6}" srcOrd="0" destOrd="0" presId="urn:microsoft.com/office/officeart/2005/8/layout/radial1"/>
    <dgm:cxn modelId="{29FC05DF-8F4F-40DF-A8EF-FFBD613C4466}" type="presParOf" srcId="{22FABC74-1F53-4B13-9D87-B1DD6F828A7B}" destId="{B0D2ED58-36C1-4DD6-AEF2-3A2CF09843FB}" srcOrd="2" destOrd="0" presId="urn:microsoft.com/office/officeart/2005/8/layout/radial1"/>
    <dgm:cxn modelId="{F0C7107D-D627-435A-8339-B6A60E2AA791}" type="presParOf" srcId="{22FABC74-1F53-4B13-9D87-B1DD6F828A7B}" destId="{24D10A35-B002-4D48-8216-0D12F9911884}" srcOrd="3" destOrd="0" presId="urn:microsoft.com/office/officeart/2005/8/layout/radial1"/>
    <dgm:cxn modelId="{C2BFBA5B-53F0-4BD0-90F9-05094D55E4A4}" type="presParOf" srcId="{24D10A35-B002-4D48-8216-0D12F9911884}" destId="{5F48CA70-223B-4D0C-951E-E2563B362481}" srcOrd="0" destOrd="0" presId="urn:microsoft.com/office/officeart/2005/8/layout/radial1"/>
    <dgm:cxn modelId="{6AD62B6F-6CDD-43B6-961C-2649E8D895DB}" type="presParOf" srcId="{22FABC74-1F53-4B13-9D87-B1DD6F828A7B}" destId="{968ACFCB-4E68-480C-ABF5-D09D58D6E8A1}" srcOrd="4" destOrd="0" presId="urn:microsoft.com/office/officeart/2005/8/layout/radial1"/>
    <dgm:cxn modelId="{430D45BD-D094-400E-9638-7BF6E7ECAA7E}" type="presParOf" srcId="{22FABC74-1F53-4B13-9D87-B1DD6F828A7B}" destId="{CF333D00-220B-4F29-A8BB-7C943F946EBA}" srcOrd="5" destOrd="0" presId="urn:microsoft.com/office/officeart/2005/8/layout/radial1"/>
    <dgm:cxn modelId="{9FCB29BA-A1E6-4BCD-956E-05A3E0BE2533}" type="presParOf" srcId="{CF333D00-220B-4F29-A8BB-7C943F946EBA}" destId="{BFBD31B6-DC56-4D5D-B906-ACCFA2FEB656}" srcOrd="0" destOrd="0" presId="urn:microsoft.com/office/officeart/2005/8/layout/radial1"/>
    <dgm:cxn modelId="{76F2E34F-2FF5-4A09-9D8C-76A71399771A}" type="presParOf" srcId="{22FABC74-1F53-4B13-9D87-B1DD6F828A7B}" destId="{0DAB1A68-D68B-40C9-9A25-D911EDCFFF4A}" srcOrd="6" destOrd="0" presId="urn:microsoft.com/office/officeart/2005/8/layout/radial1"/>
    <dgm:cxn modelId="{7AD45680-9D99-4BBF-879C-5959EC82A357}" type="presParOf" srcId="{22FABC74-1F53-4B13-9D87-B1DD6F828A7B}" destId="{2815CEA4-4AFF-4A57-A478-6A1D0A0D7191}" srcOrd="7" destOrd="0" presId="urn:microsoft.com/office/officeart/2005/8/layout/radial1"/>
    <dgm:cxn modelId="{7E6FECBF-0CFE-46C3-8E90-F6AA7BE307C7}" type="presParOf" srcId="{2815CEA4-4AFF-4A57-A478-6A1D0A0D7191}" destId="{0EFC009D-0E47-422A-A8E1-A9F158FFC7DF}" srcOrd="0" destOrd="0" presId="urn:microsoft.com/office/officeart/2005/8/layout/radial1"/>
    <dgm:cxn modelId="{DCDA3715-A4D8-41B5-828B-37C555388301}" type="presParOf" srcId="{22FABC74-1F53-4B13-9D87-B1DD6F828A7B}" destId="{7729087F-9F9C-49AA-8580-782CA2279B27}" srcOrd="8" destOrd="0" presId="urn:microsoft.com/office/officeart/2005/8/layout/radial1"/>
    <dgm:cxn modelId="{41440AD8-05D6-4CEA-BECF-F1DCDD4EEC52}" type="presParOf" srcId="{22FABC74-1F53-4B13-9D87-B1DD6F828A7B}" destId="{78946D46-4E55-4E1B-9905-9329595725E9}" srcOrd="9" destOrd="0" presId="urn:microsoft.com/office/officeart/2005/8/layout/radial1"/>
    <dgm:cxn modelId="{9A941C95-2AF0-462A-A80F-986D6F311199}" type="presParOf" srcId="{78946D46-4E55-4E1B-9905-9329595725E9}" destId="{6432BD33-71C6-429B-B332-514AB5032B11}" srcOrd="0" destOrd="0" presId="urn:microsoft.com/office/officeart/2005/8/layout/radial1"/>
    <dgm:cxn modelId="{E0360DE1-3572-460E-820A-3F3DE4331111}" type="presParOf" srcId="{22FABC74-1F53-4B13-9D87-B1DD6F828A7B}" destId="{CE9DB60C-945B-4ECE-AE64-E72997A52B0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396D7-9B91-49E3-8AC0-A9FFF14EEBB4}" type="doc">
      <dgm:prSet loTypeId="urn:microsoft.com/office/officeart/2005/8/layout/radial1" loCatId="relationship" qsTypeId="urn:microsoft.com/office/officeart/2005/8/quickstyle/simple1" qsCatId="simple" csTypeId="urn:microsoft.com/office/officeart/2005/8/colors/accent6_5" csCatId="accent6" phldr="0"/>
      <dgm:spPr/>
      <dgm:t>
        <a:bodyPr/>
        <a:lstStyle/>
        <a:p>
          <a:endParaRPr lang="en-GB"/>
        </a:p>
      </dgm:t>
    </dgm:pt>
    <dgm:pt modelId="{7A10F720-96AD-4708-8063-810B7650BF17}">
      <dgm:prSet phldrT="[Text]" phldr="1"/>
      <dgm:spPr/>
      <dgm:t>
        <a:bodyPr/>
        <a:lstStyle/>
        <a:p>
          <a:endParaRPr lang="en-GB"/>
        </a:p>
      </dgm:t>
    </dgm:pt>
    <dgm:pt modelId="{E2CBB264-DACA-47E0-9F9A-59AFE1EDA360}" type="parTrans" cxnId="{28A626B0-F61B-413C-BFEE-09B95DBCD42F}">
      <dgm:prSet/>
      <dgm:spPr/>
      <dgm:t>
        <a:bodyPr/>
        <a:lstStyle/>
        <a:p>
          <a:endParaRPr lang="en-GB"/>
        </a:p>
      </dgm:t>
    </dgm:pt>
    <dgm:pt modelId="{EB09415A-0D62-4778-9D68-87F0CB9B6861}" type="sibTrans" cxnId="{28A626B0-F61B-413C-BFEE-09B95DBCD42F}">
      <dgm:prSet/>
      <dgm:spPr/>
      <dgm:t>
        <a:bodyPr/>
        <a:lstStyle/>
        <a:p>
          <a:endParaRPr lang="en-GB"/>
        </a:p>
      </dgm:t>
    </dgm:pt>
    <dgm:pt modelId="{A40384CA-095E-4D0C-AFAC-0DBA47C63B3B}">
      <dgm:prSet phldrT="[Text]" phldr="1"/>
      <dgm:spPr/>
      <dgm:t>
        <a:bodyPr/>
        <a:lstStyle/>
        <a:p>
          <a:endParaRPr lang="en-GB"/>
        </a:p>
      </dgm:t>
    </dgm:pt>
    <dgm:pt modelId="{0BFE3B75-6BBE-40F0-9B81-0DF682B68693}" type="parTrans" cxnId="{3AA6670C-FDBB-4D91-AFEB-56D763010F25}">
      <dgm:prSet/>
      <dgm:spPr/>
      <dgm:t>
        <a:bodyPr/>
        <a:lstStyle/>
        <a:p>
          <a:endParaRPr lang="en-GB"/>
        </a:p>
      </dgm:t>
    </dgm:pt>
    <dgm:pt modelId="{0321153B-2E50-4105-B7EB-07593CCECD8C}" type="sibTrans" cxnId="{3AA6670C-FDBB-4D91-AFEB-56D763010F25}">
      <dgm:prSet/>
      <dgm:spPr/>
      <dgm:t>
        <a:bodyPr/>
        <a:lstStyle/>
        <a:p>
          <a:endParaRPr lang="en-GB"/>
        </a:p>
      </dgm:t>
    </dgm:pt>
    <dgm:pt modelId="{039F7601-4FAC-4F9D-8EA8-A8E1F12A9690}">
      <dgm:prSet phldrT="[Text]" phldr="1"/>
      <dgm:spPr/>
      <dgm:t>
        <a:bodyPr/>
        <a:lstStyle/>
        <a:p>
          <a:endParaRPr lang="en-GB"/>
        </a:p>
      </dgm:t>
    </dgm:pt>
    <dgm:pt modelId="{9D55E5E2-CDBD-43BA-8468-EFF9A7409C93}" type="parTrans" cxnId="{22882694-5490-4A7F-8C89-E715896B065B}">
      <dgm:prSet/>
      <dgm:spPr/>
      <dgm:t>
        <a:bodyPr/>
        <a:lstStyle/>
        <a:p>
          <a:endParaRPr lang="en-GB"/>
        </a:p>
      </dgm:t>
    </dgm:pt>
    <dgm:pt modelId="{BF8812A2-9DD7-4146-B3FA-36591A1C6D69}" type="sibTrans" cxnId="{22882694-5490-4A7F-8C89-E715896B065B}">
      <dgm:prSet/>
      <dgm:spPr/>
      <dgm:t>
        <a:bodyPr/>
        <a:lstStyle/>
        <a:p>
          <a:endParaRPr lang="en-GB"/>
        </a:p>
      </dgm:t>
    </dgm:pt>
    <dgm:pt modelId="{B8F1091E-315F-4AD4-B090-2447AF899003}">
      <dgm:prSet phldrT="[Text]" phldr="1"/>
      <dgm:spPr/>
      <dgm:t>
        <a:bodyPr/>
        <a:lstStyle/>
        <a:p>
          <a:endParaRPr lang="en-GB"/>
        </a:p>
      </dgm:t>
    </dgm:pt>
    <dgm:pt modelId="{D5BF90F1-EE26-4B58-83CD-D82BCF928583}" type="parTrans" cxnId="{7B645BF5-AB1A-4680-BDB6-3AC9E5E7CF61}">
      <dgm:prSet/>
      <dgm:spPr/>
      <dgm:t>
        <a:bodyPr/>
        <a:lstStyle/>
        <a:p>
          <a:endParaRPr lang="en-GB"/>
        </a:p>
      </dgm:t>
    </dgm:pt>
    <dgm:pt modelId="{8DC5A76D-8E84-4E92-B3CD-33F10593AEF5}" type="sibTrans" cxnId="{7B645BF5-AB1A-4680-BDB6-3AC9E5E7CF61}">
      <dgm:prSet/>
      <dgm:spPr/>
      <dgm:t>
        <a:bodyPr/>
        <a:lstStyle/>
        <a:p>
          <a:endParaRPr lang="en-GB"/>
        </a:p>
      </dgm:t>
    </dgm:pt>
    <dgm:pt modelId="{BBA27109-833F-4A7F-9DC9-1DD76340A575}">
      <dgm:prSet phldrT="[Text]" phldr="1"/>
      <dgm:spPr/>
      <dgm:t>
        <a:bodyPr/>
        <a:lstStyle/>
        <a:p>
          <a:endParaRPr lang="en-GB"/>
        </a:p>
      </dgm:t>
    </dgm:pt>
    <dgm:pt modelId="{DCEDFC2E-B4DF-4029-981C-7E78745956F0}" type="parTrans" cxnId="{294422A0-0C2F-44AA-B191-AAC69B32DC5F}">
      <dgm:prSet/>
      <dgm:spPr/>
      <dgm:t>
        <a:bodyPr/>
        <a:lstStyle/>
        <a:p>
          <a:endParaRPr lang="en-GB"/>
        </a:p>
      </dgm:t>
    </dgm:pt>
    <dgm:pt modelId="{E413156D-B2D3-4859-811A-44FE7C9C2410}" type="sibTrans" cxnId="{294422A0-0C2F-44AA-B191-AAC69B32DC5F}">
      <dgm:prSet/>
      <dgm:spPr/>
      <dgm:t>
        <a:bodyPr/>
        <a:lstStyle/>
        <a:p>
          <a:endParaRPr lang="en-GB"/>
        </a:p>
      </dgm:t>
    </dgm:pt>
    <dgm:pt modelId="{0A7D021F-1E91-4EDF-B456-51BB7F6B7471}" type="pres">
      <dgm:prSet presAssocID="{5DE396D7-9B91-49E3-8AC0-A9FFF14EEBB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1E86D3A-D798-45CF-BC49-68AAFD8F32E3}" type="pres">
      <dgm:prSet presAssocID="{7A10F720-96AD-4708-8063-810B7650BF17}" presName="centerShape" presStyleLbl="node0" presStyleIdx="0" presStyleCnt="1"/>
      <dgm:spPr/>
    </dgm:pt>
    <dgm:pt modelId="{26F1EF05-E483-44AD-A603-FE54EDE633D3}" type="pres">
      <dgm:prSet presAssocID="{0BFE3B75-6BBE-40F0-9B81-0DF682B68693}" presName="Name9" presStyleLbl="parChTrans1D2" presStyleIdx="0" presStyleCnt="4"/>
      <dgm:spPr/>
    </dgm:pt>
    <dgm:pt modelId="{23E67439-5EB4-44B3-B4AA-9D3B9AB1315A}" type="pres">
      <dgm:prSet presAssocID="{0BFE3B75-6BBE-40F0-9B81-0DF682B68693}" presName="connTx" presStyleLbl="parChTrans1D2" presStyleIdx="0" presStyleCnt="4"/>
      <dgm:spPr/>
    </dgm:pt>
    <dgm:pt modelId="{1997D846-4245-4515-A84E-9CBBDB148C72}" type="pres">
      <dgm:prSet presAssocID="{A40384CA-095E-4D0C-AFAC-0DBA47C63B3B}" presName="node" presStyleLbl="node1" presStyleIdx="0" presStyleCnt="4">
        <dgm:presLayoutVars>
          <dgm:bulletEnabled val="1"/>
        </dgm:presLayoutVars>
      </dgm:prSet>
      <dgm:spPr/>
    </dgm:pt>
    <dgm:pt modelId="{4C67359A-3591-4A31-A95C-03E2F3F7D816}" type="pres">
      <dgm:prSet presAssocID="{9D55E5E2-CDBD-43BA-8468-EFF9A7409C93}" presName="Name9" presStyleLbl="parChTrans1D2" presStyleIdx="1" presStyleCnt="4"/>
      <dgm:spPr/>
    </dgm:pt>
    <dgm:pt modelId="{BE195C6C-92C8-4F60-90F3-238A0259E437}" type="pres">
      <dgm:prSet presAssocID="{9D55E5E2-CDBD-43BA-8468-EFF9A7409C93}" presName="connTx" presStyleLbl="parChTrans1D2" presStyleIdx="1" presStyleCnt="4"/>
      <dgm:spPr/>
    </dgm:pt>
    <dgm:pt modelId="{582A4D6B-DE46-488A-8D9E-A8112000B4A0}" type="pres">
      <dgm:prSet presAssocID="{039F7601-4FAC-4F9D-8EA8-A8E1F12A9690}" presName="node" presStyleLbl="node1" presStyleIdx="1" presStyleCnt="4">
        <dgm:presLayoutVars>
          <dgm:bulletEnabled val="1"/>
        </dgm:presLayoutVars>
      </dgm:prSet>
      <dgm:spPr/>
    </dgm:pt>
    <dgm:pt modelId="{56CA65C9-0839-420A-ADEC-5BA3B9F2E5D9}" type="pres">
      <dgm:prSet presAssocID="{D5BF90F1-EE26-4B58-83CD-D82BCF928583}" presName="Name9" presStyleLbl="parChTrans1D2" presStyleIdx="2" presStyleCnt="4"/>
      <dgm:spPr/>
    </dgm:pt>
    <dgm:pt modelId="{46954624-D60A-4F9B-847D-4A6F91DE5947}" type="pres">
      <dgm:prSet presAssocID="{D5BF90F1-EE26-4B58-83CD-D82BCF928583}" presName="connTx" presStyleLbl="parChTrans1D2" presStyleIdx="2" presStyleCnt="4"/>
      <dgm:spPr/>
    </dgm:pt>
    <dgm:pt modelId="{1F16158B-23B2-46D5-A081-4217356C6C59}" type="pres">
      <dgm:prSet presAssocID="{B8F1091E-315F-4AD4-B090-2447AF899003}" presName="node" presStyleLbl="node1" presStyleIdx="2" presStyleCnt="4">
        <dgm:presLayoutVars>
          <dgm:bulletEnabled val="1"/>
        </dgm:presLayoutVars>
      </dgm:prSet>
      <dgm:spPr/>
    </dgm:pt>
    <dgm:pt modelId="{EE0C2F26-DEC4-47CD-BE96-B59E83B7F4C0}" type="pres">
      <dgm:prSet presAssocID="{DCEDFC2E-B4DF-4029-981C-7E78745956F0}" presName="Name9" presStyleLbl="parChTrans1D2" presStyleIdx="3" presStyleCnt="4"/>
      <dgm:spPr/>
    </dgm:pt>
    <dgm:pt modelId="{A8D0FE9E-60BC-4CED-A4CA-77217AFC09E6}" type="pres">
      <dgm:prSet presAssocID="{DCEDFC2E-B4DF-4029-981C-7E78745956F0}" presName="connTx" presStyleLbl="parChTrans1D2" presStyleIdx="3" presStyleCnt="4"/>
      <dgm:spPr/>
    </dgm:pt>
    <dgm:pt modelId="{F30B64EC-C4A8-4729-8A3B-DB2285FD02C1}" type="pres">
      <dgm:prSet presAssocID="{BBA27109-833F-4A7F-9DC9-1DD76340A575}" presName="node" presStyleLbl="node1" presStyleIdx="3" presStyleCnt="4">
        <dgm:presLayoutVars>
          <dgm:bulletEnabled val="1"/>
        </dgm:presLayoutVars>
      </dgm:prSet>
      <dgm:spPr/>
    </dgm:pt>
  </dgm:ptLst>
  <dgm:cxnLst>
    <dgm:cxn modelId="{6B787106-A05F-4941-B541-A508796018CD}" type="presOf" srcId="{A40384CA-095E-4D0C-AFAC-0DBA47C63B3B}" destId="{1997D846-4245-4515-A84E-9CBBDB148C72}" srcOrd="0" destOrd="0" presId="urn:microsoft.com/office/officeart/2005/8/layout/radial1"/>
    <dgm:cxn modelId="{3AA6670C-FDBB-4D91-AFEB-56D763010F25}" srcId="{7A10F720-96AD-4708-8063-810B7650BF17}" destId="{A40384CA-095E-4D0C-AFAC-0DBA47C63B3B}" srcOrd="0" destOrd="0" parTransId="{0BFE3B75-6BBE-40F0-9B81-0DF682B68693}" sibTransId="{0321153B-2E50-4105-B7EB-07593CCECD8C}"/>
    <dgm:cxn modelId="{19D3E719-0C13-43EF-9C43-4E7D25AC3FCA}" type="presOf" srcId="{BBA27109-833F-4A7F-9DC9-1DD76340A575}" destId="{F30B64EC-C4A8-4729-8A3B-DB2285FD02C1}" srcOrd="0" destOrd="0" presId="urn:microsoft.com/office/officeart/2005/8/layout/radial1"/>
    <dgm:cxn modelId="{9E1BA020-B3BE-4854-A3A0-2495292B322C}" type="presOf" srcId="{0BFE3B75-6BBE-40F0-9B81-0DF682B68693}" destId="{26F1EF05-E483-44AD-A603-FE54EDE633D3}" srcOrd="0" destOrd="0" presId="urn:microsoft.com/office/officeart/2005/8/layout/radial1"/>
    <dgm:cxn modelId="{F1D8EB30-796B-448A-94D9-E1F6F9A7C353}" type="presOf" srcId="{039F7601-4FAC-4F9D-8EA8-A8E1F12A9690}" destId="{582A4D6B-DE46-488A-8D9E-A8112000B4A0}" srcOrd="0" destOrd="0" presId="urn:microsoft.com/office/officeart/2005/8/layout/radial1"/>
    <dgm:cxn modelId="{25613C57-77CB-4B15-8BD0-CA67DE925D9D}" type="presOf" srcId="{9D55E5E2-CDBD-43BA-8468-EFF9A7409C93}" destId="{BE195C6C-92C8-4F60-90F3-238A0259E437}" srcOrd="1" destOrd="0" presId="urn:microsoft.com/office/officeart/2005/8/layout/radial1"/>
    <dgm:cxn modelId="{1D3F8D5D-85E5-47CB-96D3-EE671DBBB479}" type="presOf" srcId="{B8F1091E-315F-4AD4-B090-2447AF899003}" destId="{1F16158B-23B2-46D5-A081-4217356C6C59}" srcOrd="0" destOrd="0" presId="urn:microsoft.com/office/officeart/2005/8/layout/radial1"/>
    <dgm:cxn modelId="{673AEE61-71FA-418F-9958-495F8430B8C5}" type="presOf" srcId="{7A10F720-96AD-4708-8063-810B7650BF17}" destId="{01E86D3A-D798-45CF-BC49-68AAFD8F32E3}" srcOrd="0" destOrd="0" presId="urn:microsoft.com/office/officeart/2005/8/layout/radial1"/>
    <dgm:cxn modelId="{E521DA6C-5C24-4C12-B4EF-8F49A082E035}" type="presOf" srcId="{5DE396D7-9B91-49E3-8AC0-A9FFF14EEBB4}" destId="{0A7D021F-1E91-4EDF-B456-51BB7F6B7471}" srcOrd="0" destOrd="0" presId="urn:microsoft.com/office/officeart/2005/8/layout/radial1"/>
    <dgm:cxn modelId="{F89B4679-DA49-42C3-88D8-A2EC1FBB74FC}" type="presOf" srcId="{D5BF90F1-EE26-4B58-83CD-D82BCF928583}" destId="{46954624-D60A-4F9B-847D-4A6F91DE5947}" srcOrd="1" destOrd="0" presId="urn:microsoft.com/office/officeart/2005/8/layout/radial1"/>
    <dgm:cxn modelId="{51C92388-4725-49FF-8FD7-64608DB7F200}" type="presOf" srcId="{DCEDFC2E-B4DF-4029-981C-7E78745956F0}" destId="{A8D0FE9E-60BC-4CED-A4CA-77217AFC09E6}" srcOrd="1" destOrd="0" presId="urn:microsoft.com/office/officeart/2005/8/layout/radial1"/>
    <dgm:cxn modelId="{22882694-5490-4A7F-8C89-E715896B065B}" srcId="{7A10F720-96AD-4708-8063-810B7650BF17}" destId="{039F7601-4FAC-4F9D-8EA8-A8E1F12A9690}" srcOrd="1" destOrd="0" parTransId="{9D55E5E2-CDBD-43BA-8468-EFF9A7409C93}" sibTransId="{BF8812A2-9DD7-4146-B3FA-36591A1C6D69}"/>
    <dgm:cxn modelId="{294422A0-0C2F-44AA-B191-AAC69B32DC5F}" srcId="{7A10F720-96AD-4708-8063-810B7650BF17}" destId="{BBA27109-833F-4A7F-9DC9-1DD76340A575}" srcOrd="3" destOrd="0" parTransId="{DCEDFC2E-B4DF-4029-981C-7E78745956F0}" sibTransId="{E413156D-B2D3-4859-811A-44FE7C9C2410}"/>
    <dgm:cxn modelId="{94857FAB-FD40-418D-9EF1-10495EF5BFB8}" type="presOf" srcId="{D5BF90F1-EE26-4B58-83CD-D82BCF928583}" destId="{56CA65C9-0839-420A-ADEC-5BA3B9F2E5D9}" srcOrd="0" destOrd="0" presId="urn:microsoft.com/office/officeart/2005/8/layout/radial1"/>
    <dgm:cxn modelId="{28A626B0-F61B-413C-BFEE-09B95DBCD42F}" srcId="{5DE396D7-9B91-49E3-8AC0-A9FFF14EEBB4}" destId="{7A10F720-96AD-4708-8063-810B7650BF17}" srcOrd="0" destOrd="0" parTransId="{E2CBB264-DACA-47E0-9F9A-59AFE1EDA360}" sibTransId="{EB09415A-0D62-4778-9D68-87F0CB9B6861}"/>
    <dgm:cxn modelId="{358F90B6-A7C4-459C-8B25-3ABFD2C96853}" type="presOf" srcId="{9D55E5E2-CDBD-43BA-8468-EFF9A7409C93}" destId="{4C67359A-3591-4A31-A95C-03E2F3F7D816}" srcOrd="0" destOrd="0" presId="urn:microsoft.com/office/officeart/2005/8/layout/radial1"/>
    <dgm:cxn modelId="{2416BAB7-D4E0-4DD6-AAA2-1CBF6E8D60C5}" type="presOf" srcId="{DCEDFC2E-B4DF-4029-981C-7E78745956F0}" destId="{EE0C2F26-DEC4-47CD-BE96-B59E83B7F4C0}" srcOrd="0" destOrd="0" presId="urn:microsoft.com/office/officeart/2005/8/layout/radial1"/>
    <dgm:cxn modelId="{51B1B0ED-4C81-42C9-8A80-985588F0D828}" type="presOf" srcId="{0BFE3B75-6BBE-40F0-9B81-0DF682B68693}" destId="{23E67439-5EB4-44B3-B4AA-9D3B9AB1315A}" srcOrd="1" destOrd="0" presId="urn:microsoft.com/office/officeart/2005/8/layout/radial1"/>
    <dgm:cxn modelId="{7B645BF5-AB1A-4680-BDB6-3AC9E5E7CF61}" srcId="{7A10F720-96AD-4708-8063-810B7650BF17}" destId="{B8F1091E-315F-4AD4-B090-2447AF899003}" srcOrd="2" destOrd="0" parTransId="{D5BF90F1-EE26-4B58-83CD-D82BCF928583}" sibTransId="{8DC5A76D-8E84-4E92-B3CD-33F10593AEF5}"/>
    <dgm:cxn modelId="{39914FFB-519C-463E-A8ED-2225FFE032E8}" type="presParOf" srcId="{0A7D021F-1E91-4EDF-B456-51BB7F6B7471}" destId="{01E86D3A-D798-45CF-BC49-68AAFD8F32E3}" srcOrd="0" destOrd="0" presId="urn:microsoft.com/office/officeart/2005/8/layout/radial1"/>
    <dgm:cxn modelId="{4EDADD6D-99BE-47A6-ABAF-19AD8CD6F76E}" type="presParOf" srcId="{0A7D021F-1E91-4EDF-B456-51BB7F6B7471}" destId="{26F1EF05-E483-44AD-A603-FE54EDE633D3}" srcOrd="1" destOrd="0" presId="urn:microsoft.com/office/officeart/2005/8/layout/radial1"/>
    <dgm:cxn modelId="{F7CAEB82-38C8-4D75-8068-0091A8AFD687}" type="presParOf" srcId="{26F1EF05-E483-44AD-A603-FE54EDE633D3}" destId="{23E67439-5EB4-44B3-B4AA-9D3B9AB1315A}" srcOrd="0" destOrd="0" presId="urn:microsoft.com/office/officeart/2005/8/layout/radial1"/>
    <dgm:cxn modelId="{1D6702C2-76BC-48F6-A6C0-F63C4DAB3613}" type="presParOf" srcId="{0A7D021F-1E91-4EDF-B456-51BB7F6B7471}" destId="{1997D846-4245-4515-A84E-9CBBDB148C72}" srcOrd="2" destOrd="0" presId="urn:microsoft.com/office/officeart/2005/8/layout/radial1"/>
    <dgm:cxn modelId="{1A40C401-70D0-4EF5-B26A-DC659A19B630}" type="presParOf" srcId="{0A7D021F-1E91-4EDF-B456-51BB7F6B7471}" destId="{4C67359A-3591-4A31-A95C-03E2F3F7D816}" srcOrd="3" destOrd="0" presId="urn:microsoft.com/office/officeart/2005/8/layout/radial1"/>
    <dgm:cxn modelId="{86356919-964D-4089-8F4A-651A25485C73}" type="presParOf" srcId="{4C67359A-3591-4A31-A95C-03E2F3F7D816}" destId="{BE195C6C-92C8-4F60-90F3-238A0259E437}" srcOrd="0" destOrd="0" presId="urn:microsoft.com/office/officeart/2005/8/layout/radial1"/>
    <dgm:cxn modelId="{4FEE16B3-DD10-4F83-89BF-542F1522C922}" type="presParOf" srcId="{0A7D021F-1E91-4EDF-B456-51BB7F6B7471}" destId="{582A4D6B-DE46-488A-8D9E-A8112000B4A0}" srcOrd="4" destOrd="0" presId="urn:microsoft.com/office/officeart/2005/8/layout/radial1"/>
    <dgm:cxn modelId="{25C58C76-CABD-4606-A355-1B859D6FD5DB}" type="presParOf" srcId="{0A7D021F-1E91-4EDF-B456-51BB7F6B7471}" destId="{56CA65C9-0839-420A-ADEC-5BA3B9F2E5D9}" srcOrd="5" destOrd="0" presId="urn:microsoft.com/office/officeart/2005/8/layout/radial1"/>
    <dgm:cxn modelId="{3C32FD82-BB6F-455E-A46F-BD1792B1BD51}" type="presParOf" srcId="{56CA65C9-0839-420A-ADEC-5BA3B9F2E5D9}" destId="{46954624-D60A-4F9B-847D-4A6F91DE5947}" srcOrd="0" destOrd="0" presId="urn:microsoft.com/office/officeart/2005/8/layout/radial1"/>
    <dgm:cxn modelId="{8CD1C6BF-2F7B-4CDF-87F6-C1DA52E04A9E}" type="presParOf" srcId="{0A7D021F-1E91-4EDF-B456-51BB7F6B7471}" destId="{1F16158B-23B2-46D5-A081-4217356C6C59}" srcOrd="6" destOrd="0" presId="urn:microsoft.com/office/officeart/2005/8/layout/radial1"/>
    <dgm:cxn modelId="{68DF34DF-B345-4896-9EE1-96D743E51E8E}" type="presParOf" srcId="{0A7D021F-1E91-4EDF-B456-51BB7F6B7471}" destId="{EE0C2F26-DEC4-47CD-BE96-B59E83B7F4C0}" srcOrd="7" destOrd="0" presId="urn:microsoft.com/office/officeart/2005/8/layout/radial1"/>
    <dgm:cxn modelId="{322C1B42-FD5D-4BF5-A26C-D7FD078E17EF}" type="presParOf" srcId="{EE0C2F26-DEC4-47CD-BE96-B59E83B7F4C0}" destId="{A8D0FE9E-60BC-4CED-A4CA-77217AFC09E6}" srcOrd="0" destOrd="0" presId="urn:microsoft.com/office/officeart/2005/8/layout/radial1"/>
    <dgm:cxn modelId="{C78A3EE0-E2E6-4643-8AE8-13F7D89C5FAA}" type="presParOf" srcId="{0A7D021F-1E91-4EDF-B456-51BB7F6B7471}" destId="{F30B64EC-C4A8-4729-8A3B-DB2285FD02C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736883-2186-4D96-A609-EA3BB22C605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F1D4ECE5-CC19-4D84-B913-8FCE118D0C80}">
      <dgm:prSet phldrT="[Text]"/>
      <dgm:spPr/>
      <dgm:t>
        <a:bodyPr/>
        <a:lstStyle/>
        <a:p>
          <a:r>
            <a:rPr lang="en-GB" dirty="0" err="1"/>
            <a:t>Vogels</a:t>
          </a:r>
          <a:endParaRPr lang="en-GB" dirty="0"/>
        </a:p>
      </dgm:t>
    </dgm:pt>
    <dgm:pt modelId="{973EC890-E066-42C5-B7E7-54CD669D6C48}" type="parTrans" cxnId="{7E73078A-0BA9-405A-99BD-68355A3A5A3B}">
      <dgm:prSet/>
      <dgm:spPr/>
      <dgm:t>
        <a:bodyPr/>
        <a:lstStyle/>
        <a:p>
          <a:endParaRPr lang="en-GB"/>
        </a:p>
      </dgm:t>
    </dgm:pt>
    <dgm:pt modelId="{CBD4BA7B-7D35-4A96-A58B-34993D9C4DF9}" type="sibTrans" cxnId="{7E73078A-0BA9-405A-99BD-68355A3A5A3B}">
      <dgm:prSet/>
      <dgm:spPr/>
      <dgm:t>
        <a:bodyPr/>
        <a:lstStyle/>
        <a:p>
          <a:endParaRPr lang="en-GB"/>
        </a:p>
      </dgm:t>
    </dgm:pt>
    <dgm:pt modelId="{22F341A6-45B9-452B-8EF5-1478A85220D1}">
      <dgm:prSet phldrT="[Text]"/>
      <dgm:spPr/>
      <dgm:t>
        <a:bodyPr/>
        <a:lstStyle/>
        <a:p>
          <a:r>
            <a:rPr lang="en-GB" dirty="0" err="1"/>
            <a:t>Veren</a:t>
          </a:r>
          <a:endParaRPr lang="en-GB" dirty="0"/>
        </a:p>
      </dgm:t>
    </dgm:pt>
    <dgm:pt modelId="{EDD7F5D0-E224-474A-BDA6-1BC2140299F8}" type="parTrans" cxnId="{110CFACC-4093-4994-8C2D-6CE64D6DCF78}">
      <dgm:prSet/>
      <dgm:spPr/>
      <dgm:t>
        <a:bodyPr/>
        <a:lstStyle/>
        <a:p>
          <a:endParaRPr lang="en-GB"/>
        </a:p>
      </dgm:t>
    </dgm:pt>
    <dgm:pt modelId="{BAF0ACDE-5D69-435E-9134-1A9E31EAF557}" type="sibTrans" cxnId="{110CFACC-4093-4994-8C2D-6CE64D6DCF78}">
      <dgm:prSet/>
      <dgm:spPr/>
      <dgm:t>
        <a:bodyPr/>
        <a:lstStyle/>
        <a:p>
          <a:endParaRPr lang="en-GB"/>
        </a:p>
      </dgm:t>
    </dgm:pt>
    <dgm:pt modelId="{F714D80B-D088-41DA-AEB3-6B8A01C01CC1}">
      <dgm:prSet phldrT="[Text]"/>
      <dgm:spPr/>
      <dgm:t>
        <a:bodyPr/>
        <a:lstStyle/>
        <a:p>
          <a:r>
            <a:rPr lang="en-GB" dirty="0" err="1"/>
            <a:t>Bek</a:t>
          </a:r>
          <a:endParaRPr lang="en-GB" dirty="0"/>
        </a:p>
      </dgm:t>
    </dgm:pt>
    <dgm:pt modelId="{6B90E111-988C-475E-8C94-CEF666AA323A}" type="parTrans" cxnId="{F5567083-532E-4B9F-9DAB-AF8990F3A331}">
      <dgm:prSet/>
      <dgm:spPr/>
      <dgm:t>
        <a:bodyPr/>
        <a:lstStyle/>
        <a:p>
          <a:endParaRPr lang="en-GB"/>
        </a:p>
      </dgm:t>
    </dgm:pt>
    <dgm:pt modelId="{19DCC8A8-434F-4F3D-A1A1-2E5D03D66D57}" type="sibTrans" cxnId="{F5567083-532E-4B9F-9DAB-AF8990F3A331}">
      <dgm:prSet/>
      <dgm:spPr/>
      <dgm:t>
        <a:bodyPr/>
        <a:lstStyle/>
        <a:p>
          <a:endParaRPr lang="en-GB"/>
        </a:p>
      </dgm:t>
    </dgm:pt>
    <dgm:pt modelId="{CFA38D4B-ED56-4171-8A6B-B06BA0DCCF62}">
      <dgm:prSet phldrT="[Text]"/>
      <dgm:spPr/>
      <dgm:t>
        <a:bodyPr/>
        <a:lstStyle/>
        <a:p>
          <a:r>
            <a:rPr lang="en-GB" dirty="0"/>
            <a:t>Kip</a:t>
          </a:r>
        </a:p>
      </dgm:t>
    </dgm:pt>
    <dgm:pt modelId="{E7907060-F9B9-4F67-92B9-DCEFF2F50E9A}" type="parTrans" cxnId="{2C083B44-81FD-42C4-B492-668891EBF644}">
      <dgm:prSet/>
      <dgm:spPr/>
      <dgm:t>
        <a:bodyPr/>
        <a:lstStyle/>
        <a:p>
          <a:endParaRPr lang="en-GB"/>
        </a:p>
      </dgm:t>
    </dgm:pt>
    <dgm:pt modelId="{EAD1FB1A-219A-4AA5-AC5F-388E743FABEB}" type="sibTrans" cxnId="{2C083B44-81FD-42C4-B492-668891EBF644}">
      <dgm:prSet/>
      <dgm:spPr/>
      <dgm:t>
        <a:bodyPr/>
        <a:lstStyle/>
        <a:p>
          <a:endParaRPr lang="en-GB"/>
        </a:p>
      </dgm:t>
    </dgm:pt>
    <dgm:pt modelId="{3494D006-9DCC-4194-B17E-A25C2B2172E1}">
      <dgm:prSet phldrT="[Text]"/>
      <dgm:spPr/>
      <dgm:t>
        <a:bodyPr/>
        <a:lstStyle/>
        <a:p>
          <a:r>
            <a:rPr lang="en-GB" dirty="0" err="1"/>
            <a:t>Vliegen</a:t>
          </a:r>
          <a:endParaRPr lang="en-GB" dirty="0"/>
        </a:p>
      </dgm:t>
    </dgm:pt>
    <dgm:pt modelId="{877F8861-E345-4EFD-8DDA-7C3CAA131608}" type="parTrans" cxnId="{963C064A-6357-4F5F-A833-059B1811CC27}">
      <dgm:prSet/>
      <dgm:spPr/>
      <dgm:t>
        <a:bodyPr/>
        <a:lstStyle/>
        <a:p>
          <a:endParaRPr lang="en-GB"/>
        </a:p>
      </dgm:t>
    </dgm:pt>
    <dgm:pt modelId="{63AFA4A5-188B-495F-A646-BCB529C97C3C}" type="sibTrans" cxnId="{963C064A-6357-4F5F-A833-059B1811CC27}">
      <dgm:prSet/>
      <dgm:spPr/>
      <dgm:t>
        <a:bodyPr/>
        <a:lstStyle/>
        <a:p>
          <a:endParaRPr lang="en-GB"/>
        </a:p>
      </dgm:t>
    </dgm:pt>
    <dgm:pt modelId="{FCF0037D-5247-416C-B0B6-42F9D65EB5A9}">
      <dgm:prSet/>
      <dgm:spPr/>
      <dgm:t>
        <a:bodyPr/>
        <a:lstStyle/>
        <a:p>
          <a:endParaRPr lang="en-GB"/>
        </a:p>
      </dgm:t>
    </dgm:pt>
    <dgm:pt modelId="{C1B9EB0C-FF18-4537-A6A5-2C5698E5DBA0}" type="parTrans" cxnId="{56FEF8DE-B0C9-44E2-AD2D-9C6427D66143}">
      <dgm:prSet/>
      <dgm:spPr/>
      <dgm:t>
        <a:bodyPr/>
        <a:lstStyle/>
        <a:p>
          <a:endParaRPr lang="en-GB"/>
        </a:p>
      </dgm:t>
    </dgm:pt>
    <dgm:pt modelId="{C9AF915D-8A91-43C9-85C1-BB0AD2663F15}" type="sibTrans" cxnId="{56FEF8DE-B0C9-44E2-AD2D-9C6427D66143}">
      <dgm:prSet/>
      <dgm:spPr/>
      <dgm:t>
        <a:bodyPr/>
        <a:lstStyle/>
        <a:p>
          <a:endParaRPr lang="en-GB"/>
        </a:p>
      </dgm:t>
    </dgm:pt>
    <dgm:pt modelId="{22FABC74-1F53-4B13-9D87-B1DD6F828A7B}" type="pres">
      <dgm:prSet presAssocID="{AA736883-2186-4D96-A609-EA3BB22C60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5E071BB-9FE9-4E8B-8997-851BB3B30855}" type="pres">
      <dgm:prSet presAssocID="{F1D4ECE5-CC19-4D84-B913-8FCE118D0C80}" presName="centerShape" presStyleLbl="node0" presStyleIdx="0" presStyleCnt="1"/>
      <dgm:spPr/>
    </dgm:pt>
    <dgm:pt modelId="{F736FC97-7FB8-44D6-BB50-17B72069AAED}" type="pres">
      <dgm:prSet presAssocID="{EDD7F5D0-E224-474A-BDA6-1BC2140299F8}" presName="Name9" presStyleLbl="parChTrans1D2" presStyleIdx="0" presStyleCnt="5"/>
      <dgm:spPr/>
    </dgm:pt>
    <dgm:pt modelId="{BC6BC9C2-D202-46BE-B96D-0978E2AD6DA6}" type="pres">
      <dgm:prSet presAssocID="{EDD7F5D0-E224-474A-BDA6-1BC2140299F8}" presName="connTx" presStyleLbl="parChTrans1D2" presStyleIdx="0" presStyleCnt="5"/>
      <dgm:spPr/>
    </dgm:pt>
    <dgm:pt modelId="{B0D2ED58-36C1-4DD6-AEF2-3A2CF09843FB}" type="pres">
      <dgm:prSet presAssocID="{22F341A6-45B9-452B-8EF5-1478A85220D1}" presName="node" presStyleLbl="node1" presStyleIdx="0" presStyleCnt="5">
        <dgm:presLayoutVars>
          <dgm:bulletEnabled val="1"/>
        </dgm:presLayoutVars>
      </dgm:prSet>
      <dgm:spPr/>
    </dgm:pt>
    <dgm:pt modelId="{24D10A35-B002-4D48-8216-0D12F9911884}" type="pres">
      <dgm:prSet presAssocID="{6B90E111-988C-475E-8C94-CEF666AA323A}" presName="Name9" presStyleLbl="parChTrans1D2" presStyleIdx="1" presStyleCnt="5"/>
      <dgm:spPr/>
    </dgm:pt>
    <dgm:pt modelId="{5F48CA70-223B-4D0C-951E-E2563B362481}" type="pres">
      <dgm:prSet presAssocID="{6B90E111-988C-475E-8C94-CEF666AA323A}" presName="connTx" presStyleLbl="parChTrans1D2" presStyleIdx="1" presStyleCnt="5"/>
      <dgm:spPr/>
    </dgm:pt>
    <dgm:pt modelId="{968ACFCB-4E68-480C-ABF5-D09D58D6E8A1}" type="pres">
      <dgm:prSet presAssocID="{F714D80B-D088-41DA-AEB3-6B8A01C01CC1}" presName="node" presStyleLbl="node1" presStyleIdx="1" presStyleCnt="5">
        <dgm:presLayoutVars>
          <dgm:bulletEnabled val="1"/>
        </dgm:presLayoutVars>
      </dgm:prSet>
      <dgm:spPr/>
    </dgm:pt>
    <dgm:pt modelId="{CF333D00-220B-4F29-A8BB-7C943F946EBA}" type="pres">
      <dgm:prSet presAssocID="{E7907060-F9B9-4F67-92B9-DCEFF2F50E9A}" presName="Name9" presStyleLbl="parChTrans1D2" presStyleIdx="2" presStyleCnt="5"/>
      <dgm:spPr/>
    </dgm:pt>
    <dgm:pt modelId="{BFBD31B6-DC56-4D5D-B906-ACCFA2FEB656}" type="pres">
      <dgm:prSet presAssocID="{E7907060-F9B9-4F67-92B9-DCEFF2F50E9A}" presName="connTx" presStyleLbl="parChTrans1D2" presStyleIdx="2" presStyleCnt="5"/>
      <dgm:spPr/>
    </dgm:pt>
    <dgm:pt modelId="{0DAB1A68-D68B-40C9-9A25-D911EDCFFF4A}" type="pres">
      <dgm:prSet presAssocID="{CFA38D4B-ED56-4171-8A6B-B06BA0DCCF62}" presName="node" presStyleLbl="node1" presStyleIdx="2" presStyleCnt="5">
        <dgm:presLayoutVars>
          <dgm:bulletEnabled val="1"/>
        </dgm:presLayoutVars>
      </dgm:prSet>
      <dgm:spPr/>
    </dgm:pt>
    <dgm:pt modelId="{2815CEA4-4AFF-4A57-A478-6A1D0A0D7191}" type="pres">
      <dgm:prSet presAssocID="{877F8861-E345-4EFD-8DDA-7C3CAA131608}" presName="Name9" presStyleLbl="parChTrans1D2" presStyleIdx="3" presStyleCnt="5"/>
      <dgm:spPr/>
    </dgm:pt>
    <dgm:pt modelId="{0EFC009D-0E47-422A-A8E1-A9F158FFC7DF}" type="pres">
      <dgm:prSet presAssocID="{877F8861-E345-4EFD-8DDA-7C3CAA131608}" presName="connTx" presStyleLbl="parChTrans1D2" presStyleIdx="3" presStyleCnt="5"/>
      <dgm:spPr/>
    </dgm:pt>
    <dgm:pt modelId="{7729087F-9F9C-49AA-8580-782CA2279B27}" type="pres">
      <dgm:prSet presAssocID="{3494D006-9DCC-4194-B17E-A25C2B2172E1}" presName="node" presStyleLbl="node1" presStyleIdx="3" presStyleCnt="5" custRadScaleRad="101002" custRadScaleInc="-362">
        <dgm:presLayoutVars>
          <dgm:bulletEnabled val="1"/>
        </dgm:presLayoutVars>
      </dgm:prSet>
      <dgm:spPr/>
    </dgm:pt>
    <dgm:pt modelId="{78946D46-4E55-4E1B-9905-9329595725E9}" type="pres">
      <dgm:prSet presAssocID="{C1B9EB0C-FF18-4537-A6A5-2C5698E5DBA0}" presName="Name9" presStyleLbl="parChTrans1D2" presStyleIdx="4" presStyleCnt="5"/>
      <dgm:spPr/>
    </dgm:pt>
    <dgm:pt modelId="{6432BD33-71C6-429B-B332-514AB5032B11}" type="pres">
      <dgm:prSet presAssocID="{C1B9EB0C-FF18-4537-A6A5-2C5698E5DBA0}" presName="connTx" presStyleLbl="parChTrans1D2" presStyleIdx="4" presStyleCnt="5"/>
      <dgm:spPr/>
    </dgm:pt>
    <dgm:pt modelId="{CE9DB60C-945B-4ECE-AE64-E72997A52B0F}" type="pres">
      <dgm:prSet presAssocID="{FCF0037D-5247-416C-B0B6-42F9D65EB5A9}" presName="node" presStyleLbl="node1" presStyleIdx="4" presStyleCnt="5">
        <dgm:presLayoutVars>
          <dgm:bulletEnabled val="1"/>
        </dgm:presLayoutVars>
      </dgm:prSet>
      <dgm:spPr/>
    </dgm:pt>
  </dgm:ptLst>
  <dgm:cxnLst>
    <dgm:cxn modelId="{C57E7326-9957-444A-AE64-F04B11A5B84B}" type="presOf" srcId="{EDD7F5D0-E224-474A-BDA6-1BC2140299F8}" destId="{BC6BC9C2-D202-46BE-B96D-0978E2AD6DA6}" srcOrd="1" destOrd="0" presId="urn:microsoft.com/office/officeart/2005/8/layout/radial1"/>
    <dgm:cxn modelId="{62B58132-4FC7-446D-99D8-CBD1BEC08928}" type="presOf" srcId="{3494D006-9DCC-4194-B17E-A25C2B2172E1}" destId="{7729087F-9F9C-49AA-8580-782CA2279B27}" srcOrd="0" destOrd="0" presId="urn:microsoft.com/office/officeart/2005/8/layout/radial1"/>
    <dgm:cxn modelId="{584ED834-3162-4647-8FE3-B800DD66504F}" type="presOf" srcId="{877F8861-E345-4EFD-8DDA-7C3CAA131608}" destId="{2815CEA4-4AFF-4A57-A478-6A1D0A0D7191}" srcOrd="0" destOrd="0" presId="urn:microsoft.com/office/officeart/2005/8/layout/radial1"/>
    <dgm:cxn modelId="{BBFF973A-ACAF-47B5-9D29-5C3D0BBB5F29}" type="presOf" srcId="{6B90E111-988C-475E-8C94-CEF666AA323A}" destId="{24D10A35-B002-4D48-8216-0D12F9911884}" srcOrd="0" destOrd="0" presId="urn:microsoft.com/office/officeart/2005/8/layout/radial1"/>
    <dgm:cxn modelId="{88523E3F-0FE9-4EEE-B49A-438605EFBCFA}" type="presOf" srcId="{F714D80B-D088-41DA-AEB3-6B8A01C01CC1}" destId="{968ACFCB-4E68-480C-ABF5-D09D58D6E8A1}" srcOrd="0" destOrd="0" presId="urn:microsoft.com/office/officeart/2005/8/layout/radial1"/>
    <dgm:cxn modelId="{2C083B44-81FD-42C4-B492-668891EBF644}" srcId="{F1D4ECE5-CC19-4D84-B913-8FCE118D0C80}" destId="{CFA38D4B-ED56-4171-8A6B-B06BA0DCCF62}" srcOrd="2" destOrd="0" parTransId="{E7907060-F9B9-4F67-92B9-DCEFF2F50E9A}" sibTransId="{EAD1FB1A-219A-4AA5-AC5F-388E743FABEB}"/>
    <dgm:cxn modelId="{0BED0148-0644-4533-9C43-DBE9C5103789}" type="presOf" srcId="{C1B9EB0C-FF18-4537-A6A5-2C5698E5DBA0}" destId="{6432BD33-71C6-429B-B332-514AB5032B11}" srcOrd="1" destOrd="0" presId="urn:microsoft.com/office/officeart/2005/8/layout/radial1"/>
    <dgm:cxn modelId="{9C98F949-FDC0-4375-A425-95855BC9A93B}" type="presOf" srcId="{CFA38D4B-ED56-4171-8A6B-B06BA0DCCF62}" destId="{0DAB1A68-D68B-40C9-9A25-D911EDCFFF4A}" srcOrd="0" destOrd="0" presId="urn:microsoft.com/office/officeart/2005/8/layout/radial1"/>
    <dgm:cxn modelId="{963C064A-6357-4F5F-A833-059B1811CC27}" srcId="{F1D4ECE5-CC19-4D84-B913-8FCE118D0C80}" destId="{3494D006-9DCC-4194-B17E-A25C2B2172E1}" srcOrd="3" destOrd="0" parTransId="{877F8861-E345-4EFD-8DDA-7C3CAA131608}" sibTransId="{63AFA4A5-188B-495F-A646-BCB529C97C3C}"/>
    <dgm:cxn modelId="{ABEAAD4A-5098-4132-AB04-C6A55C51B077}" type="presOf" srcId="{FCF0037D-5247-416C-B0B6-42F9D65EB5A9}" destId="{CE9DB60C-945B-4ECE-AE64-E72997A52B0F}" srcOrd="0" destOrd="0" presId="urn:microsoft.com/office/officeart/2005/8/layout/radial1"/>
    <dgm:cxn modelId="{7BAC1652-ECCE-4752-B18D-F18467F52EEE}" type="presOf" srcId="{AA736883-2186-4D96-A609-EA3BB22C605D}" destId="{22FABC74-1F53-4B13-9D87-B1DD6F828A7B}" srcOrd="0" destOrd="0" presId="urn:microsoft.com/office/officeart/2005/8/layout/radial1"/>
    <dgm:cxn modelId="{3E15B152-676F-4CEE-8A36-A5EEB9DA3F99}" type="presOf" srcId="{C1B9EB0C-FF18-4537-A6A5-2C5698E5DBA0}" destId="{78946D46-4E55-4E1B-9905-9329595725E9}" srcOrd="0" destOrd="0" presId="urn:microsoft.com/office/officeart/2005/8/layout/radial1"/>
    <dgm:cxn modelId="{0AC0E769-7885-4219-A4CA-406D5CB0AA68}" type="presOf" srcId="{F1D4ECE5-CC19-4D84-B913-8FCE118D0C80}" destId="{45E071BB-9FE9-4E8B-8997-851BB3B30855}" srcOrd="0" destOrd="0" presId="urn:microsoft.com/office/officeart/2005/8/layout/radial1"/>
    <dgm:cxn modelId="{B4A9CA6B-7672-40D7-A050-C441F13087FB}" type="presOf" srcId="{22F341A6-45B9-452B-8EF5-1478A85220D1}" destId="{B0D2ED58-36C1-4DD6-AEF2-3A2CF09843FB}" srcOrd="0" destOrd="0" presId="urn:microsoft.com/office/officeart/2005/8/layout/radial1"/>
    <dgm:cxn modelId="{F5567083-532E-4B9F-9DAB-AF8990F3A331}" srcId="{F1D4ECE5-CC19-4D84-B913-8FCE118D0C80}" destId="{F714D80B-D088-41DA-AEB3-6B8A01C01CC1}" srcOrd="1" destOrd="0" parTransId="{6B90E111-988C-475E-8C94-CEF666AA323A}" sibTransId="{19DCC8A8-434F-4F3D-A1A1-2E5D03D66D57}"/>
    <dgm:cxn modelId="{932B0689-2F4D-4F74-8C9B-C68E38F721E1}" type="presOf" srcId="{E7907060-F9B9-4F67-92B9-DCEFF2F50E9A}" destId="{BFBD31B6-DC56-4D5D-B906-ACCFA2FEB656}" srcOrd="1" destOrd="0" presId="urn:microsoft.com/office/officeart/2005/8/layout/radial1"/>
    <dgm:cxn modelId="{7E73078A-0BA9-405A-99BD-68355A3A5A3B}" srcId="{AA736883-2186-4D96-A609-EA3BB22C605D}" destId="{F1D4ECE5-CC19-4D84-B913-8FCE118D0C80}" srcOrd="0" destOrd="0" parTransId="{973EC890-E066-42C5-B7E7-54CD669D6C48}" sibTransId="{CBD4BA7B-7D35-4A96-A58B-34993D9C4DF9}"/>
    <dgm:cxn modelId="{604A8B8B-7311-476B-A573-8C6EDBFCB233}" type="presOf" srcId="{877F8861-E345-4EFD-8DDA-7C3CAA131608}" destId="{0EFC009D-0E47-422A-A8E1-A9F158FFC7DF}" srcOrd="1" destOrd="0" presId="urn:microsoft.com/office/officeart/2005/8/layout/radial1"/>
    <dgm:cxn modelId="{2C1138CC-A831-42E7-90A7-6D62326392A2}" type="presOf" srcId="{E7907060-F9B9-4F67-92B9-DCEFF2F50E9A}" destId="{CF333D00-220B-4F29-A8BB-7C943F946EBA}" srcOrd="0" destOrd="0" presId="urn:microsoft.com/office/officeart/2005/8/layout/radial1"/>
    <dgm:cxn modelId="{110CFACC-4093-4994-8C2D-6CE64D6DCF78}" srcId="{F1D4ECE5-CC19-4D84-B913-8FCE118D0C80}" destId="{22F341A6-45B9-452B-8EF5-1478A85220D1}" srcOrd="0" destOrd="0" parTransId="{EDD7F5D0-E224-474A-BDA6-1BC2140299F8}" sibTransId="{BAF0ACDE-5D69-435E-9134-1A9E31EAF557}"/>
    <dgm:cxn modelId="{BA6139D0-3CBF-4DE5-8063-7AD811216E24}" type="presOf" srcId="{EDD7F5D0-E224-474A-BDA6-1BC2140299F8}" destId="{F736FC97-7FB8-44D6-BB50-17B72069AAED}" srcOrd="0" destOrd="0" presId="urn:microsoft.com/office/officeart/2005/8/layout/radial1"/>
    <dgm:cxn modelId="{56FEF8DE-B0C9-44E2-AD2D-9C6427D66143}" srcId="{F1D4ECE5-CC19-4D84-B913-8FCE118D0C80}" destId="{FCF0037D-5247-416C-B0B6-42F9D65EB5A9}" srcOrd="4" destOrd="0" parTransId="{C1B9EB0C-FF18-4537-A6A5-2C5698E5DBA0}" sibTransId="{C9AF915D-8A91-43C9-85C1-BB0AD2663F15}"/>
    <dgm:cxn modelId="{8F1DEBFC-DC11-4DE8-97D1-8C403464CD97}" type="presOf" srcId="{6B90E111-988C-475E-8C94-CEF666AA323A}" destId="{5F48CA70-223B-4D0C-951E-E2563B362481}" srcOrd="1" destOrd="0" presId="urn:microsoft.com/office/officeart/2005/8/layout/radial1"/>
    <dgm:cxn modelId="{E06A443E-14D2-40CE-AE2D-B25541900A73}" type="presParOf" srcId="{22FABC74-1F53-4B13-9D87-B1DD6F828A7B}" destId="{45E071BB-9FE9-4E8B-8997-851BB3B30855}" srcOrd="0" destOrd="0" presId="urn:microsoft.com/office/officeart/2005/8/layout/radial1"/>
    <dgm:cxn modelId="{1AB5BBD5-611C-483E-AFA1-84846A7CFA95}" type="presParOf" srcId="{22FABC74-1F53-4B13-9D87-B1DD6F828A7B}" destId="{F736FC97-7FB8-44D6-BB50-17B72069AAED}" srcOrd="1" destOrd="0" presId="urn:microsoft.com/office/officeart/2005/8/layout/radial1"/>
    <dgm:cxn modelId="{64C95413-ACCF-4777-A180-62435481C1A9}" type="presParOf" srcId="{F736FC97-7FB8-44D6-BB50-17B72069AAED}" destId="{BC6BC9C2-D202-46BE-B96D-0978E2AD6DA6}" srcOrd="0" destOrd="0" presId="urn:microsoft.com/office/officeart/2005/8/layout/radial1"/>
    <dgm:cxn modelId="{29FC05DF-8F4F-40DF-A8EF-FFBD613C4466}" type="presParOf" srcId="{22FABC74-1F53-4B13-9D87-B1DD6F828A7B}" destId="{B0D2ED58-36C1-4DD6-AEF2-3A2CF09843FB}" srcOrd="2" destOrd="0" presId="urn:microsoft.com/office/officeart/2005/8/layout/radial1"/>
    <dgm:cxn modelId="{F0C7107D-D627-435A-8339-B6A60E2AA791}" type="presParOf" srcId="{22FABC74-1F53-4B13-9D87-B1DD6F828A7B}" destId="{24D10A35-B002-4D48-8216-0D12F9911884}" srcOrd="3" destOrd="0" presId="urn:microsoft.com/office/officeart/2005/8/layout/radial1"/>
    <dgm:cxn modelId="{C2BFBA5B-53F0-4BD0-90F9-05094D55E4A4}" type="presParOf" srcId="{24D10A35-B002-4D48-8216-0D12F9911884}" destId="{5F48CA70-223B-4D0C-951E-E2563B362481}" srcOrd="0" destOrd="0" presId="urn:microsoft.com/office/officeart/2005/8/layout/radial1"/>
    <dgm:cxn modelId="{6AD62B6F-6CDD-43B6-961C-2649E8D895DB}" type="presParOf" srcId="{22FABC74-1F53-4B13-9D87-B1DD6F828A7B}" destId="{968ACFCB-4E68-480C-ABF5-D09D58D6E8A1}" srcOrd="4" destOrd="0" presId="urn:microsoft.com/office/officeart/2005/8/layout/radial1"/>
    <dgm:cxn modelId="{430D45BD-D094-400E-9638-7BF6E7ECAA7E}" type="presParOf" srcId="{22FABC74-1F53-4B13-9D87-B1DD6F828A7B}" destId="{CF333D00-220B-4F29-A8BB-7C943F946EBA}" srcOrd="5" destOrd="0" presId="urn:microsoft.com/office/officeart/2005/8/layout/radial1"/>
    <dgm:cxn modelId="{9FCB29BA-A1E6-4BCD-956E-05A3E0BE2533}" type="presParOf" srcId="{CF333D00-220B-4F29-A8BB-7C943F946EBA}" destId="{BFBD31B6-DC56-4D5D-B906-ACCFA2FEB656}" srcOrd="0" destOrd="0" presId="urn:microsoft.com/office/officeart/2005/8/layout/radial1"/>
    <dgm:cxn modelId="{76F2E34F-2FF5-4A09-9D8C-76A71399771A}" type="presParOf" srcId="{22FABC74-1F53-4B13-9D87-B1DD6F828A7B}" destId="{0DAB1A68-D68B-40C9-9A25-D911EDCFFF4A}" srcOrd="6" destOrd="0" presId="urn:microsoft.com/office/officeart/2005/8/layout/radial1"/>
    <dgm:cxn modelId="{7AD45680-9D99-4BBF-879C-5959EC82A357}" type="presParOf" srcId="{22FABC74-1F53-4B13-9D87-B1DD6F828A7B}" destId="{2815CEA4-4AFF-4A57-A478-6A1D0A0D7191}" srcOrd="7" destOrd="0" presId="urn:microsoft.com/office/officeart/2005/8/layout/radial1"/>
    <dgm:cxn modelId="{7E6FECBF-0CFE-46C3-8E90-F6AA7BE307C7}" type="presParOf" srcId="{2815CEA4-4AFF-4A57-A478-6A1D0A0D7191}" destId="{0EFC009D-0E47-422A-A8E1-A9F158FFC7DF}" srcOrd="0" destOrd="0" presId="urn:microsoft.com/office/officeart/2005/8/layout/radial1"/>
    <dgm:cxn modelId="{DCDA3715-A4D8-41B5-828B-37C555388301}" type="presParOf" srcId="{22FABC74-1F53-4B13-9D87-B1DD6F828A7B}" destId="{7729087F-9F9C-49AA-8580-782CA2279B27}" srcOrd="8" destOrd="0" presId="urn:microsoft.com/office/officeart/2005/8/layout/radial1"/>
    <dgm:cxn modelId="{41440AD8-05D6-4CEA-BECF-F1DCDD4EEC52}" type="presParOf" srcId="{22FABC74-1F53-4B13-9D87-B1DD6F828A7B}" destId="{78946D46-4E55-4E1B-9905-9329595725E9}" srcOrd="9" destOrd="0" presId="urn:microsoft.com/office/officeart/2005/8/layout/radial1"/>
    <dgm:cxn modelId="{9A941C95-2AF0-462A-A80F-986D6F311199}" type="presParOf" srcId="{78946D46-4E55-4E1B-9905-9329595725E9}" destId="{6432BD33-71C6-429B-B332-514AB5032B11}" srcOrd="0" destOrd="0" presId="urn:microsoft.com/office/officeart/2005/8/layout/radial1"/>
    <dgm:cxn modelId="{E0360DE1-3572-460E-820A-3F3DE4331111}" type="presParOf" srcId="{22FABC74-1F53-4B13-9D87-B1DD6F828A7B}" destId="{CE9DB60C-945B-4ECE-AE64-E72997A52B0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E396D7-9B91-49E3-8AC0-A9FFF14EEBB4}" type="doc">
      <dgm:prSet loTypeId="urn:microsoft.com/office/officeart/2005/8/layout/radial1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7A10F720-96AD-4708-8063-810B7650BF17}">
      <dgm:prSet phldrT="[Text]"/>
      <dgm:spPr/>
      <dgm:t>
        <a:bodyPr/>
        <a:lstStyle/>
        <a:p>
          <a:r>
            <a:rPr lang="en-GB" dirty="0" err="1"/>
            <a:t>Eten</a:t>
          </a:r>
          <a:endParaRPr lang="en-GB" dirty="0"/>
        </a:p>
      </dgm:t>
    </dgm:pt>
    <dgm:pt modelId="{E2CBB264-DACA-47E0-9F9A-59AFE1EDA360}" type="parTrans" cxnId="{28A626B0-F61B-413C-BFEE-09B95DBCD42F}">
      <dgm:prSet/>
      <dgm:spPr/>
      <dgm:t>
        <a:bodyPr/>
        <a:lstStyle/>
        <a:p>
          <a:endParaRPr lang="en-GB"/>
        </a:p>
      </dgm:t>
    </dgm:pt>
    <dgm:pt modelId="{EB09415A-0D62-4778-9D68-87F0CB9B6861}" type="sibTrans" cxnId="{28A626B0-F61B-413C-BFEE-09B95DBCD42F}">
      <dgm:prSet/>
      <dgm:spPr/>
      <dgm:t>
        <a:bodyPr/>
        <a:lstStyle/>
        <a:p>
          <a:endParaRPr lang="en-GB"/>
        </a:p>
      </dgm:t>
    </dgm:pt>
    <dgm:pt modelId="{A40384CA-095E-4D0C-AFAC-0DBA47C63B3B}">
      <dgm:prSet phldrT="[Text]"/>
      <dgm:spPr/>
      <dgm:t>
        <a:bodyPr/>
        <a:lstStyle/>
        <a:p>
          <a:r>
            <a:rPr lang="en-GB" dirty="0" err="1"/>
            <a:t>Honger</a:t>
          </a:r>
          <a:endParaRPr lang="en-GB" dirty="0"/>
        </a:p>
      </dgm:t>
    </dgm:pt>
    <dgm:pt modelId="{0BFE3B75-6BBE-40F0-9B81-0DF682B68693}" type="parTrans" cxnId="{3AA6670C-FDBB-4D91-AFEB-56D763010F25}">
      <dgm:prSet/>
      <dgm:spPr/>
      <dgm:t>
        <a:bodyPr/>
        <a:lstStyle/>
        <a:p>
          <a:endParaRPr lang="en-GB"/>
        </a:p>
      </dgm:t>
    </dgm:pt>
    <dgm:pt modelId="{0321153B-2E50-4105-B7EB-07593CCECD8C}" type="sibTrans" cxnId="{3AA6670C-FDBB-4D91-AFEB-56D763010F25}">
      <dgm:prSet/>
      <dgm:spPr/>
      <dgm:t>
        <a:bodyPr/>
        <a:lstStyle/>
        <a:p>
          <a:endParaRPr lang="en-GB"/>
        </a:p>
      </dgm:t>
    </dgm:pt>
    <dgm:pt modelId="{039F7601-4FAC-4F9D-8EA8-A8E1F12A9690}">
      <dgm:prSet phldrT="[Text]"/>
      <dgm:spPr/>
      <dgm:t>
        <a:bodyPr/>
        <a:lstStyle/>
        <a:p>
          <a:r>
            <a:rPr lang="en-GB" dirty="0" err="1"/>
            <a:t>Voedsel</a:t>
          </a:r>
          <a:endParaRPr lang="en-GB" dirty="0"/>
        </a:p>
      </dgm:t>
    </dgm:pt>
    <dgm:pt modelId="{9D55E5E2-CDBD-43BA-8468-EFF9A7409C93}" type="parTrans" cxnId="{22882694-5490-4A7F-8C89-E715896B065B}">
      <dgm:prSet/>
      <dgm:spPr/>
      <dgm:t>
        <a:bodyPr/>
        <a:lstStyle/>
        <a:p>
          <a:endParaRPr lang="en-GB"/>
        </a:p>
      </dgm:t>
    </dgm:pt>
    <dgm:pt modelId="{BF8812A2-9DD7-4146-B3FA-36591A1C6D69}" type="sibTrans" cxnId="{22882694-5490-4A7F-8C89-E715896B065B}">
      <dgm:prSet/>
      <dgm:spPr/>
      <dgm:t>
        <a:bodyPr/>
        <a:lstStyle/>
        <a:p>
          <a:endParaRPr lang="en-GB"/>
        </a:p>
      </dgm:t>
    </dgm:pt>
    <dgm:pt modelId="{B8F1091E-315F-4AD4-B090-2447AF899003}">
      <dgm:prSet phldrT="[Text]"/>
      <dgm:spPr/>
      <dgm:t>
        <a:bodyPr/>
        <a:lstStyle/>
        <a:p>
          <a:r>
            <a:rPr lang="en-GB" dirty="0" err="1"/>
            <a:t>Maag</a:t>
          </a:r>
          <a:endParaRPr lang="en-GB" dirty="0"/>
        </a:p>
      </dgm:t>
    </dgm:pt>
    <dgm:pt modelId="{D5BF90F1-EE26-4B58-83CD-D82BCF928583}" type="parTrans" cxnId="{7B645BF5-AB1A-4680-BDB6-3AC9E5E7CF61}">
      <dgm:prSet/>
      <dgm:spPr/>
      <dgm:t>
        <a:bodyPr/>
        <a:lstStyle/>
        <a:p>
          <a:endParaRPr lang="en-GB"/>
        </a:p>
      </dgm:t>
    </dgm:pt>
    <dgm:pt modelId="{8DC5A76D-8E84-4E92-B3CD-33F10593AEF5}" type="sibTrans" cxnId="{7B645BF5-AB1A-4680-BDB6-3AC9E5E7CF61}">
      <dgm:prSet/>
      <dgm:spPr/>
      <dgm:t>
        <a:bodyPr/>
        <a:lstStyle/>
        <a:p>
          <a:endParaRPr lang="en-GB"/>
        </a:p>
      </dgm:t>
    </dgm:pt>
    <dgm:pt modelId="{BBA27109-833F-4A7F-9DC9-1DD76340A575}">
      <dgm:prSet phldrT="[Text]"/>
      <dgm:spPr/>
      <dgm:t>
        <a:bodyPr/>
        <a:lstStyle/>
        <a:p>
          <a:endParaRPr lang="en-GB" dirty="0"/>
        </a:p>
      </dgm:t>
    </dgm:pt>
    <dgm:pt modelId="{DCEDFC2E-B4DF-4029-981C-7E78745956F0}" type="parTrans" cxnId="{294422A0-0C2F-44AA-B191-AAC69B32DC5F}">
      <dgm:prSet/>
      <dgm:spPr/>
      <dgm:t>
        <a:bodyPr/>
        <a:lstStyle/>
        <a:p>
          <a:endParaRPr lang="en-GB"/>
        </a:p>
      </dgm:t>
    </dgm:pt>
    <dgm:pt modelId="{E413156D-B2D3-4859-811A-44FE7C9C2410}" type="sibTrans" cxnId="{294422A0-0C2F-44AA-B191-AAC69B32DC5F}">
      <dgm:prSet/>
      <dgm:spPr/>
      <dgm:t>
        <a:bodyPr/>
        <a:lstStyle/>
        <a:p>
          <a:endParaRPr lang="en-GB"/>
        </a:p>
      </dgm:t>
    </dgm:pt>
    <dgm:pt modelId="{0A7D021F-1E91-4EDF-B456-51BB7F6B7471}" type="pres">
      <dgm:prSet presAssocID="{5DE396D7-9B91-49E3-8AC0-A9FFF14EEBB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1E86D3A-D798-45CF-BC49-68AAFD8F32E3}" type="pres">
      <dgm:prSet presAssocID="{7A10F720-96AD-4708-8063-810B7650BF17}" presName="centerShape" presStyleLbl="node0" presStyleIdx="0" presStyleCnt="1"/>
      <dgm:spPr/>
    </dgm:pt>
    <dgm:pt modelId="{26F1EF05-E483-44AD-A603-FE54EDE633D3}" type="pres">
      <dgm:prSet presAssocID="{0BFE3B75-6BBE-40F0-9B81-0DF682B68693}" presName="Name9" presStyleLbl="parChTrans1D2" presStyleIdx="0" presStyleCnt="4"/>
      <dgm:spPr/>
    </dgm:pt>
    <dgm:pt modelId="{23E67439-5EB4-44B3-B4AA-9D3B9AB1315A}" type="pres">
      <dgm:prSet presAssocID="{0BFE3B75-6BBE-40F0-9B81-0DF682B68693}" presName="connTx" presStyleLbl="parChTrans1D2" presStyleIdx="0" presStyleCnt="4"/>
      <dgm:spPr/>
    </dgm:pt>
    <dgm:pt modelId="{1997D846-4245-4515-A84E-9CBBDB148C72}" type="pres">
      <dgm:prSet presAssocID="{A40384CA-095E-4D0C-AFAC-0DBA47C63B3B}" presName="node" presStyleLbl="node1" presStyleIdx="0" presStyleCnt="4">
        <dgm:presLayoutVars>
          <dgm:bulletEnabled val="1"/>
        </dgm:presLayoutVars>
      </dgm:prSet>
      <dgm:spPr/>
    </dgm:pt>
    <dgm:pt modelId="{4C67359A-3591-4A31-A95C-03E2F3F7D816}" type="pres">
      <dgm:prSet presAssocID="{9D55E5E2-CDBD-43BA-8468-EFF9A7409C93}" presName="Name9" presStyleLbl="parChTrans1D2" presStyleIdx="1" presStyleCnt="4"/>
      <dgm:spPr/>
    </dgm:pt>
    <dgm:pt modelId="{BE195C6C-92C8-4F60-90F3-238A0259E437}" type="pres">
      <dgm:prSet presAssocID="{9D55E5E2-CDBD-43BA-8468-EFF9A7409C93}" presName="connTx" presStyleLbl="parChTrans1D2" presStyleIdx="1" presStyleCnt="4"/>
      <dgm:spPr/>
    </dgm:pt>
    <dgm:pt modelId="{582A4D6B-DE46-488A-8D9E-A8112000B4A0}" type="pres">
      <dgm:prSet presAssocID="{039F7601-4FAC-4F9D-8EA8-A8E1F12A9690}" presName="node" presStyleLbl="node1" presStyleIdx="1" presStyleCnt="4">
        <dgm:presLayoutVars>
          <dgm:bulletEnabled val="1"/>
        </dgm:presLayoutVars>
      </dgm:prSet>
      <dgm:spPr/>
    </dgm:pt>
    <dgm:pt modelId="{56CA65C9-0839-420A-ADEC-5BA3B9F2E5D9}" type="pres">
      <dgm:prSet presAssocID="{D5BF90F1-EE26-4B58-83CD-D82BCF928583}" presName="Name9" presStyleLbl="parChTrans1D2" presStyleIdx="2" presStyleCnt="4"/>
      <dgm:spPr/>
    </dgm:pt>
    <dgm:pt modelId="{46954624-D60A-4F9B-847D-4A6F91DE5947}" type="pres">
      <dgm:prSet presAssocID="{D5BF90F1-EE26-4B58-83CD-D82BCF928583}" presName="connTx" presStyleLbl="parChTrans1D2" presStyleIdx="2" presStyleCnt="4"/>
      <dgm:spPr/>
    </dgm:pt>
    <dgm:pt modelId="{1F16158B-23B2-46D5-A081-4217356C6C59}" type="pres">
      <dgm:prSet presAssocID="{B8F1091E-315F-4AD4-B090-2447AF899003}" presName="node" presStyleLbl="node1" presStyleIdx="2" presStyleCnt="4">
        <dgm:presLayoutVars>
          <dgm:bulletEnabled val="1"/>
        </dgm:presLayoutVars>
      </dgm:prSet>
      <dgm:spPr/>
    </dgm:pt>
    <dgm:pt modelId="{EE0C2F26-DEC4-47CD-BE96-B59E83B7F4C0}" type="pres">
      <dgm:prSet presAssocID="{DCEDFC2E-B4DF-4029-981C-7E78745956F0}" presName="Name9" presStyleLbl="parChTrans1D2" presStyleIdx="3" presStyleCnt="4"/>
      <dgm:spPr/>
    </dgm:pt>
    <dgm:pt modelId="{A8D0FE9E-60BC-4CED-A4CA-77217AFC09E6}" type="pres">
      <dgm:prSet presAssocID="{DCEDFC2E-B4DF-4029-981C-7E78745956F0}" presName="connTx" presStyleLbl="parChTrans1D2" presStyleIdx="3" presStyleCnt="4"/>
      <dgm:spPr/>
    </dgm:pt>
    <dgm:pt modelId="{F30B64EC-C4A8-4729-8A3B-DB2285FD02C1}" type="pres">
      <dgm:prSet presAssocID="{BBA27109-833F-4A7F-9DC9-1DD76340A575}" presName="node" presStyleLbl="node1" presStyleIdx="3" presStyleCnt="4">
        <dgm:presLayoutVars>
          <dgm:bulletEnabled val="1"/>
        </dgm:presLayoutVars>
      </dgm:prSet>
      <dgm:spPr/>
    </dgm:pt>
  </dgm:ptLst>
  <dgm:cxnLst>
    <dgm:cxn modelId="{6B787106-A05F-4941-B541-A508796018CD}" type="presOf" srcId="{A40384CA-095E-4D0C-AFAC-0DBA47C63B3B}" destId="{1997D846-4245-4515-A84E-9CBBDB148C72}" srcOrd="0" destOrd="0" presId="urn:microsoft.com/office/officeart/2005/8/layout/radial1"/>
    <dgm:cxn modelId="{3AA6670C-FDBB-4D91-AFEB-56D763010F25}" srcId="{7A10F720-96AD-4708-8063-810B7650BF17}" destId="{A40384CA-095E-4D0C-AFAC-0DBA47C63B3B}" srcOrd="0" destOrd="0" parTransId="{0BFE3B75-6BBE-40F0-9B81-0DF682B68693}" sibTransId="{0321153B-2E50-4105-B7EB-07593CCECD8C}"/>
    <dgm:cxn modelId="{19D3E719-0C13-43EF-9C43-4E7D25AC3FCA}" type="presOf" srcId="{BBA27109-833F-4A7F-9DC9-1DD76340A575}" destId="{F30B64EC-C4A8-4729-8A3B-DB2285FD02C1}" srcOrd="0" destOrd="0" presId="urn:microsoft.com/office/officeart/2005/8/layout/radial1"/>
    <dgm:cxn modelId="{9E1BA020-B3BE-4854-A3A0-2495292B322C}" type="presOf" srcId="{0BFE3B75-6BBE-40F0-9B81-0DF682B68693}" destId="{26F1EF05-E483-44AD-A603-FE54EDE633D3}" srcOrd="0" destOrd="0" presId="urn:microsoft.com/office/officeart/2005/8/layout/radial1"/>
    <dgm:cxn modelId="{F1D8EB30-796B-448A-94D9-E1F6F9A7C353}" type="presOf" srcId="{039F7601-4FAC-4F9D-8EA8-A8E1F12A9690}" destId="{582A4D6B-DE46-488A-8D9E-A8112000B4A0}" srcOrd="0" destOrd="0" presId="urn:microsoft.com/office/officeart/2005/8/layout/radial1"/>
    <dgm:cxn modelId="{25613C57-77CB-4B15-8BD0-CA67DE925D9D}" type="presOf" srcId="{9D55E5E2-CDBD-43BA-8468-EFF9A7409C93}" destId="{BE195C6C-92C8-4F60-90F3-238A0259E437}" srcOrd="1" destOrd="0" presId="urn:microsoft.com/office/officeart/2005/8/layout/radial1"/>
    <dgm:cxn modelId="{1D3F8D5D-85E5-47CB-96D3-EE671DBBB479}" type="presOf" srcId="{B8F1091E-315F-4AD4-B090-2447AF899003}" destId="{1F16158B-23B2-46D5-A081-4217356C6C59}" srcOrd="0" destOrd="0" presId="urn:microsoft.com/office/officeart/2005/8/layout/radial1"/>
    <dgm:cxn modelId="{673AEE61-71FA-418F-9958-495F8430B8C5}" type="presOf" srcId="{7A10F720-96AD-4708-8063-810B7650BF17}" destId="{01E86D3A-D798-45CF-BC49-68AAFD8F32E3}" srcOrd="0" destOrd="0" presId="urn:microsoft.com/office/officeart/2005/8/layout/radial1"/>
    <dgm:cxn modelId="{E521DA6C-5C24-4C12-B4EF-8F49A082E035}" type="presOf" srcId="{5DE396D7-9B91-49E3-8AC0-A9FFF14EEBB4}" destId="{0A7D021F-1E91-4EDF-B456-51BB7F6B7471}" srcOrd="0" destOrd="0" presId="urn:microsoft.com/office/officeart/2005/8/layout/radial1"/>
    <dgm:cxn modelId="{F89B4679-DA49-42C3-88D8-A2EC1FBB74FC}" type="presOf" srcId="{D5BF90F1-EE26-4B58-83CD-D82BCF928583}" destId="{46954624-D60A-4F9B-847D-4A6F91DE5947}" srcOrd="1" destOrd="0" presId="urn:microsoft.com/office/officeart/2005/8/layout/radial1"/>
    <dgm:cxn modelId="{51C92388-4725-49FF-8FD7-64608DB7F200}" type="presOf" srcId="{DCEDFC2E-B4DF-4029-981C-7E78745956F0}" destId="{A8D0FE9E-60BC-4CED-A4CA-77217AFC09E6}" srcOrd="1" destOrd="0" presId="urn:microsoft.com/office/officeart/2005/8/layout/radial1"/>
    <dgm:cxn modelId="{22882694-5490-4A7F-8C89-E715896B065B}" srcId="{7A10F720-96AD-4708-8063-810B7650BF17}" destId="{039F7601-4FAC-4F9D-8EA8-A8E1F12A9690}" srcOrd="1" destOrd="0" parTransId="{9D55E5E2-CDBD-43BA-8468-EFF9A7409C93}" sibTransId="{BF8812A2-9DD7-4146-B3FA-36591A1C6D69}"/>
    <dgm:cxn modelId="{294422A0-0C2F-44AA-B191-AAC69B32DC5F}" srcId="{7A10F720-96AD-4708-8063-810B7650BF17}" destId="{BBA27109-833F-4A7F-9DC9-1DD76340A575}" srcOrd="3" destOrd="0" parTransId="{DCEDFC2E-B4DF-4029-981C-7E78745956F0}" sibTransId="{E413156D-B2D3-4859-811A-44FE7C9C2410}"/>
    <dgm:cxn modelId="{94857FAB-FD40-418D-9EF1-10495EF5BFB8}" type="presOf" srcId="{D5BF90F1-EE26-4B58-83CD-D82BCF928583}" destId="{56CA65C9-0839-420A-ADEC-5BA3B9F2E5D9}" srcOrd="0" destOrd="0" presId="urn:microsoft.com/office/officeart/2005/8/layout/radial1"/>
    <dgm:cxn modelId="{28A626B0-F61B-413C-BFEE-09B95DBCD42F}" srcId="{5DE396D7-9B91-49E3-8AC0-A9FFF14EEBB4}" destId="{7A10F720-96AD-4708-8063-810B7650BF17}" srcOrd="0" destOrd="0" parTransId="{E2CBB264-DACA-47E0-9F9A-59AFE1EDA360}" sibTransId="{EB09415A-0D62-4778-9D68-87F0CB9B6861}"/>
    <dgm:cxn modelId="{358F90B6-A7C4-459C-8B25-3ABFD2C96853}" type="presOf" srcId="{9D55E5E2-CDBD-43BA-8468-EFF9A7409C93}" destId="{4C67359A-3591-4A31-A95C-03E2F3F7D816}" srcOrd="0" destOrd="0" presId="urn:microsoft.com/office/officeart/2005/8/layout/radial1"/>
    <dgm:cxn modelId="{2416BAB7-D4E0-4DD6-AAA2-1CBF6E8D60C5}" type="presOf" srcId="{DCEDFC2E-B4DF-4029-981C-7E78745956F0}" destId="{EE0C2F26-DEC4-47CD-BE96-B59E83B7F4C0}" srcOrd="0" destOrd="0" presId="urn:microsoft.com/office/officeart/2005/8/layout/radial1"/>
    <dgm:cxn modelId="{51B1B0ED-4C81-42C9-8A80-985588F0D828}" type="presOf" srcId="{0BFE3B75-6BBE-40F0-9B81-0DF682B68693}" destId="{23E67439-5EB4-44B3-B4AA-9D3B9AB1315A}" srcOrd="1" destOrd="0" presId="urn:microsoft.com/office/officeart/2005/8/layout/radial1"/>
    <dgm:cxn modelId="{7B645BF5-AB1A-4680-BDB6-3AC9E5E7CF61}" srcId="{7A10F720-96AD-4708-8063-810B7650BF17}" destId="{B8F1091E-315F-4AD4-B090-2447AF899003}" srcOrd="2" destOrd="0" parTransId="{D5BF90F1-EE26-4B58-83CD-D82BCF928583}" sibTransId="{8DC5A76D-8E84-4E92-B3CD-33F10593AEF5}"/>
    <dgm:cxn modelId="{39914FFB-519C-463E-A8ED-2225FFE032E8}" type="presParOf" srcId="{0A7D021F-1E91-4EDF-B456-51BB7F6B7471}" destId="{01E86D3A-D798-45CF-BC49-68AAFD8F32E3}" srcOrd="0" destOrd="0" presId="urn:microsoft.com/office/officeart/2005/8/layout/radial1"/>
    <dgm:cxn modelId="{4EDADD6D-99BE-47A6-ABAF-19AD8CD6F76E}" type="presParOf" srcId="{0A7D021F-1E91-4EDF-B456-51BB7F6B7471}" destId="{26F1EF05-E483-44AD-A603-FE54EDE633D3}" srcOrd="1" destOrd="0" presId="urn:microsoft.com/office/officeart/2005/8/layout/radial1"/>
    <dgm:cxn modelId="{F7CAEB82-38C8-4D75-8068-0091A8AFD687}" type="presParOf" srcId="{26F1EF05-E483-44AD-A603-FE54EDE633D3}" destId="{23E67439-5EB4-44B3-B4AA-9D3B9AB1315A}" srcOrd="0" destOrd="0" presId="urn:microsoft.com/office/officeart/2005/8/layout/radial1"/>
    <dgm:cxn modelId="{1D6702C2-76BC-48F6-A6C0-F63C4DAB3613}" type="presParOf" srcId="{0A7D021F-1E91-4EDF-B456-51BB7F6B7471}" destId="{1997D846-4245-4515-A84E-9CBBDB148C72}" srcOrd="2" destOrd="0" presId="urn:microsoft.com/office/officeart/2005/8/layout/radial1"/>
    <dgm:cxn modelId="{1A40C401-70D0-4EF5-B26A-DC659A19B630}" type="presParOf" srcId="{0A7D021F-1E91-4EDF-B456-51BB7F6B7471}" destId="{4C67359A-3591-4A31-A95C-03E2F3F7D816}" srcOrd="3" destOrd="0" presId="urn:microsoft.com/office/officeart/2005/8/layout/radial1"/>
    <dgm:cxn modelId="{86356919-964D-4089-8F4A-651A25485C73}" type="presParOf" srcId="{4C67359A-3591-4A31-A95C-03E2F3F7D816}" destId="{BE195C6C-92C8-4F60-90F3-238A0259E437}" srcOrd="0" destOrd="0" presId="urn:microsoft.com/office/officeart/2005/8/layout/radial1"/>
    <dgm:cxn modelId="{4FEE16B3-DD10-4F83-89BF-542F1522C922}" type="presParOf" srcId="{0A7D021F-1E91-4EDF-B456-51BB7F6B7471}" destId="{582A4D6B-DE46-488A-8D9E-A8112000B4A0}" srcOrd="4" destOrd="0" presId="urn:microsoft.com/office/officeart/2005/8/layout/radial1"/>
    <dgm:cxn modelId="{25C58C76-CABD-4606-A355-1B859D6FD5DB}" type="presParOf" srcId="{0A7D021F-1E91-4EDF-B456-51BB7F6B7471}" destId="{56CA65C9-0839-420A-ADEC-5BA3B9F2E5D9}" srcOrd="5" destOrd="0" presId="urn:microsoft.com/office/officeart/2005/8/layout/radial1"/>
    <dgm:cxn modelId="{3C32FD82-BB6F-455E-A46F-BD1792B1BD51}" type="presParOf" srcId="{56CA65C9-0839-420A-ADEC-5BA3B9F2E5D9}" destId="{46954624-D60A-4F9B-847D-4A6F91DE5947}" srcOrd="0" destOrd="0" presId="urn:microsoft.com/office/officeart/2005/8/layout/radial1"/>
    <dgm:cxn modelId="{8CD1C6BF-2F7B-4CDF-87F6-C1DA52E04A9E}" type="presParOf" srcId="{0A7D021F-1E91-4EDF-B456-51BB7F6B7471}" destId="{1F16158B-23B2-46D5-A081-4217356C6C59}" srcOrd="6" destOrd="0" presId="urn:microsoft.com/office/officeart/2005/8/layout/radial1"/>
    <dgm:cxn modelId="{68DF34DF-B345-4896-9EE1-96D743E51E8E}" type="presParOf" srcId="{0A7D021F-1E91-4EDF-B456-51BB7F6B7471}" destId="{EE0C2F26-DEC4-47CD-BE96-B59E83B7F4C0}" srcOrd="7" destOrd="0" presId="urn:microsoft.com/office/officeart/2005/8/layout/radial1"/>
    <dgm:cxn modelId="{322C1B42-FD5D-4BF5-A26C-D7FD078E17EF}" type="presParOf" srcId="{EE0C2F26-DEC4-47CD-BE96-B59E83B7F4C0}" destId="{A8D0FE9E-60BC-4CED-A4CA-77217AFC09E6}" srcOrd="0" destOrd="0" presId="urn:microsoft.com/office/officeart/2005/8/layout/radial1"/>
    <dgm:cxn modelId="{C78A3EE0-E2E6-4643-8AE8-13F7D89C5FAA}" type="presParOf" srcId="{0A7D021F-1E91-4EDF-B456-51BB7F6B7471}" destId="{F30B64EC-C4A8-4729-8A3B-DB2285FD02C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5085D-8043-40F7-B489-4B9AB7AF5A51}">
      <dsp:nvSpPr>
        <dsp:cNvPr id="0" name=""/>
        <dsp:cNvSpPr/>
      </dsp:nvSpPr>
      <dsp:spPr>
        <a:xfrm>
          <a:off x="3687409" y="4350982"/>
          <a:ext cx="5030053" cy="2049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800" b="1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Assessment 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Meting van de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leeruitkomsten</a:t>
          </a: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</dsp:txBody>
      <dsp:txXfrm>
        <a:off x="3687409" y="4350982"/>
        <a:ext cx="5030053" cy="2049792"/>
      </dsp:txXfrm>
    </dsp:sp>
    <dsp:sp modelId="{94FC7045-242E-43A3-B552-3B83A9C7026D}">
      <dsp:nvSpPr>
        <dsp:cNvPr id="0" name=""/>
        <dsp:cNvSpPr/>
      </dsp:nvSpPr>
      <dsp:spPr>
        <a:xfrm>
          <a:off x="2146218" y="2079210"/>
          <a:ext cx="3714902" cy="2042404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2800" b="1" kern="1200" dirty="0">
            <a:solidFill>
              <a:srgbClr val="221E5B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800" b="1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Curriculum: 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WAT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leren</a:t>
          </a: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we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aan</a:t>
          </a:r>
          <a:br>
            <a:rPr lang="en-GB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endParaRPr lang="en-GB" sz="3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46218" y="2079210"/>
        <a:ext cx="3714902" cy="2042404"/>
      </dsp:txXfrm>
    </dsp:sp>
    <dsp:sp modelId="{B3777464-EDB8-476B-B99C-354856C351DA}">
      <dsp:nvSpPr>
        <dsp:cNvPr id="0" name=""/>
        <dsp:cNvSpPr/>
      </dsp:nvSpPr>
      <dsp:spPr>
        <a:xfrm>
          <a:off x="6334658" y="2069054"/>
          <a:ext cx="3736970" cy="20135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800" b="1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Pedagogie</a:t>
          </a:r>
          <a:r>
            <a:rPr lang="en-GB" sz="2800" b="1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 </a:t>
          </a: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HOE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doen</a:t>
          </a:r>
          <a:r>
            <a:rPr lang="en-GB" sz="2800" kern="12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we </a:t>
          </a:r>
          <a:r>
            <a:rPr lang="en-GB" sz="2800" kern="1200" dirty="0" err="1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</a:t>
          </a:r>
          <a:endParaRPr lang="en-GB" sz="2800" kern="1200" dirty="0">
            <a:solidFill>
              <a:srgbClr val="221E5B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334658" y="2069054"/>
        <a:ext cx="3736970" cy="2013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071BB-9FE9-4E8B-8997-851BB3B30855}">
      <dsp:nvSpPr>
        <dsp:cNvPr id="0" name=""/>
        <dsp:cNvSpPr/>
      </dsp:nvSpPr>
      <dsp:spPr>
        <a:xfrm>
          <a:off x="1946905" y="1691814"/>
          <a:ext cx="1287789" cy="1287789"/>
        </a:xfrm>
        <a:prstGeom prst="ellipse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2135497" y="1880406"/>
        <a:ext cx="910605" cy="910605"/>
      </dsp:txXfrm>
    </dsp:sp>
    <dsp:sp modelId="{F736FC97-7FB8-44D6-BB50-17B72069AAED}">
      <dsp:nvSpPr>
        <dsp:cNvPr id="0" name=""/>
        <dsp:cNvSpPr/>
      </dsp:nvSpPr>
      <dsp:spPr>
        <a:xfrm rot="16200000">
          <a:off x="2396711" y="1475358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81095" y="1488021"/>
        <a:ext cx="19408" cy="19408"/>
      </dsp:txXfrm>
    </dsp:sp>
    <dsp:sp modelId="{B0D2ED58-36C1-4DD6-AEF2-3A2CF09843FB}">
      <dsp:nvSpPr>
        <dsp:cNvPr id="0" name=""/>
        <dsp:cNvSpPr/>
      </dsp:nvSpPr>
      <dsp:spPr>
        <a:xfrm>
          <a:off x="1946905" y="15847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 dirty="0"/>
        </a:p>
      </dsp:txBody>
      <dsp:txXfrm>
        <a:off x="2135497" y="204439"/>
        <a:ext cx="910605" cy="910605"/>
      </dsp:txXfrm>
    </dsp:sp>
    <dsp:sp modelId="{24D10A35-B002-4D48-8216-0D12F9911884}">
      <dsp:nvSpPr>
        <dsp:cNvPr id="0" name=""/>
        <dsp:cNvSpPr/>
      </dsp:nvSpPr>
      <dsp:spPr>
        <a:xfrm rot="20520000">
          <a:off x="3193681" y="2054390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378065" y="2067054"/>
        <a:ext cx="19408" cy="19408"/>
      </dsp:txXfrm>
    </dsp:sp>
    <dsp:sp modelId="{968ACFCB-4E68-480C-ABF5-D09D58D6E8A1}">
      <dsp:nvSpPr>
        <dsp:cNvPr id="0" name=""/>
        <dsp:cNvSpPr/>
      </dsp:nvSpPr>
      <dsp:spPr>
        <a:xfrm>
          <a:off x="3540844" y="1173912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3729436" y="1362504"/>
        <a:ext cx="910605" cy="910605"/>
      </dsp:txXfrm>
    </dsp:sp>
    <dsp:sp modelId="{CF333D00-220B-4F29-A8BB-7C943F946EBA}">
      <dsp:nvSpPr>
        <dsp:cNvPr id="0" name=""/>
        <dsp:cNvSpPr/>
      </dsp:nvSpPr>
      <dsp:spPr>
        <a:xfrm rot="3240000">
          <a:off x="2889265" y="2991284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073649" y="3003947"/>
        <a:ext cx="19408" cy="19408"/>
      </dsp:txXfrm>
    </dsp:sp>
    <dsp:sp modelId="{0DAB1A68-D68B-40C9-9A25-D911EDCFFF4A}">
      <dsp:nvSpPr>
        <dsp:cNvPr id="0" name=""/>
        <dsp:cNvSpPr/>
      </dsp:nvSpPr>
      <dsp:spPr>
        <a:xfrm>
          <a:off x="2932013" y="3047700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3120605" y="3236292"/>
        <a:ext cx="910605" cy="910605"/>
      </dsp:txXfrm>
    </dsp:sp>
    <dsp:sp modelId="{2815CEA4-4AFF-4A57-A478-6A1D0A0D7191}">
      <dsp:nvSpPr>
        <dsp:cNvPr id="0" name=""/>
        <dsp:cNvSpPr/>
      </dsp:nvSpPr>
      <dsp:spPr>
        <a:xfrm rot="7560000">
          <a:off x="1904157" y="2991284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2088541" y="3003947"/>
        <a:ext cx="19408" cy="19408"/>
      </dsp:txXfrm>
    </dsp:sp>
    <dsp:sp modelId="{7729087F-9F9C-49AA-8580-782CA2279B27}">
      <dsp:nvSpPr>
        <dsp:cNvPr id="0" name=""/>
        <dsp:cNvSpPr/>
      </dsp:nvSpPr>
      <dsp:spPr>
        <a:xfrm>
          <a:off x="961796" y="3047700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1150388" y="3236292"/>
        <a:ext cx="910605" cy="910605"/>
      </dsp:txXfrm>
    </dsp:sp>
    <dsp:sp modelId="{78946D46-4E55-4E1B-9905-9329595725E9}">
      <dsp:nvSpPr>
        <dsp:cNvPr id="0" name=""/>
        <dsp:cNvSpPr/>
      </dsp:nvSpPr>
      <dsp:spPr>
        <a:xfrm rot="11880000">
          <a:off x="1599742" y="2054390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784126" y="2067054"/>
        <a:ext cx="19408" cy="19408"/>
      </dsp:txXfrm>
    </dsp:sp>
    <dsp:sp modelId="{CE9DB60C-945B-4ECE-AE64-E72997A52B0F}">
      <dsp:nvSpPr>
        <dsp:cNvPr id="0" name=""/>
        <dsp:cNvSpPr/>
      </dsp:nvSpPr>
      <dsp:spPr>
        <a:xfrm>
          <a:off x="352965" y="1173912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900" kern="1200"/>
        </a:p>
      </dsp:txBody>
      <dsp:txXfrm>
        <a:off x="541557" y="1362504"/>
        <a:ext cx="910605" cy="910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86D3A-D798-45CF-BC49-68AAFD8F32E3}">
      <dsp:nvSpPr>
        <dsp:cNvPr id="0" name=""/>
        <dsp:cNvSpPr/>
      </dsp:nvSpPr>
      <dsp:spPr>
        <a:xfrm>
          <a:off x="1987376" y="1572245"/>
          <a:ext cx="1206847" cy="1206847"/>
        </a:xfrm>
        <a:prstGeom prst="ellipse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2164115" y="1748984"/>
        <a:ext cx="853369" cy="853369"/>
      </dsp:txXfrm>
    </dsp:sp>
    <dsp:sp modelId="{26F1EF05-E483-44AD-A603-FE54EDE633D3}">
      <dsp:nvSpPr>
        <dsp:cNvPr id="0" name=""/>
        <dsp:cNvSpPr/>
      </dsp:nvSpPr>
      <dsp:spPr>
        <a:xfrm rot="16200000">
          <a:off x="2409265" y="1369748"/>
          <a:ext cx="36306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363069" y="2096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81723" y="1381633"/>
        <a:ext cx="18153" cy="18153"/>
      </dsp:txXfrm>
    </dsp:sp>
    <dsp:sp modelId="{1997D846-4245-4515-A84E-9CBBDB148C72}">
      <dsp:nvSpPr>
        <dsp:cNvPr id="0" name=""/>
        <dsp:cNvSpPr/>
      </dsp:nvSpPr>
      <dsp:spPr>
        <a:xfrm>
          <a:off x="1987376" y="2328"/>
          <a:ext cx="1206847" cy="120684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2164115" y="179067"/>
        <a:ext cx="853369" cy="853369"/>
      </dsp:txXfrm>
    </dsp:sp>
    <dsp:sp modelId="{4C67359A-3591-4A31-A95C-03E2F3F7D816}">
      <dsp:nvSpPr>
        <dsp:cNvPr id="0" name=""/>
        <dsp:cNvSpPr/>
      </dsp:nvSpPr>
      <dsp:spPr>
        <a:xfrm>
          <a:off x="3194223" y="2154707"/>
          <a:ext cx="36306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363069" y="2096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366681" y="2166592"/>
        <a:ext cx="18153" cy="18153"/>
      </dsp:txXfrm>
    </dsp:sp>
    <dsp:sp modelId="{582A4D6B-DE46-488A-8D9E-A8112000B4A0}">
      <dsp:nvSpPr>
        <dsp:cNvPr id="0" name=""/>
        <dsp:cNvSpPr/>
      </dsp:nvSpPr>
      <dsp:spPr>
        <a:xfrm>
          <a:off x="3557293" y="1572245"/>
          <a:ext cx="1206847" cy="120684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3734032" y="1748984"/>
        <a:ext cx="853369" cy="853369"/>
      </dsp:txXfrm>
    </dsp:sp>
    <dsp:sp modelId="{56CA65C9-0839-420A-ADEC-5BA3B9F2E5D9}">
      <dsp:nvSpPr>
        <dsp:cNvPr id="0" name=""/>
        <dsp:cNvSpPr/>
      </dsp:nvSpPr>
      <dsp:spPr>
        <a:xfrm rot="5400000">
          <a:off x="2409265" y="2939665"/>
          <a:ext cx="36306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363069" y="2096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81723" y="2951550"/>
        <a:ext cx="18153" cy="18153"/>
      </dsp:txXfrm>
    </dsp:sp>
    <dsp:sp modelId="{1F16158B-23B2-46D5-A081-4217356C6C59}">
      <dsp:nvSpPr>
        <dsp:cNvPr id="0" name=""/>
        <dsp:cNvSpPr/>
      </dsp:nvSpPr>
      <dsp:spPr>
        <a:xfrm>
          <a:off x="1987376" y="3142162"/>
          <a:ext cx="1206847" cy="120684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2164115" y="3318901"/>
        <a:ext cx="853369" cy="853369"/>
      </dsp:txXfrm>
    </dsp:sp>
    <dsp:sp modelId="{EE0C2F26-DEC4-47CD-BE96-B59E83B7F4C0}">
      <dsp:nvSpPr>
        <dsp:cNvPr id="0" name=""/>
        <dsp:cNvSpPr/>
      </dsp:nvSpPr>
      <dsp:spPr>
        <a:xfrm rot="10800000">
          <a:off x="1624306" y="2154707"/>
          <a:ext cx="36306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363069" y="2096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796764" y="2166592"/>
        <a:ext cx="18153" cy="18153"/>
      </dsp:txXfrm>
    </dsp:sp>
    <dsp:sp modelId="{F30B64EC-C4A8-4729-8A3B-DB2285FD02C1}">
      <dsp:nvSpPr>
        <dsp:cNvPr id="0" name=""/>
        <dsp:cNvSpPr/>
      </dsp:nvSpPr>
      <dsp:spPr>
        <a:xfrm>
          <a:off x="417459" y="1572245"/>
          <a:ext cx="1206847" cy="120684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594198" y="1748984"/>
        <a:ext cx="853369" cy="853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071BB-9FE9-4E8B-8997-851BB3B30855}">
      <dsp:nvSpPr>
        <dsp:cNvPr id="0" name=""/>
        <dsp:cNvSpPr/>
      </dsp:nvSpPr>
      <dsp:spPr>
        <a:xfrm>
          <a:off x="1946905" y="1691814"/>
          <a:ext cx="1287789" cy="1287789"/>
        </a:xfrm>
        <a:prstGeom prst="ellipse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 err="1"/>
            <a:t>Vogels</a:t>
          </a:r>
          <a:endParaRPr lang="en-GB" sz="2600" kern="1200" dirty="0"/>
        </a:p>
      </dsp:txBody>
      <dsp:txXfrm>
        <a:off x="2135497" y="1880406"/>
        <a:ext cx="910605" cy="910605"/>
      </dsp:txXfrm>
    </dsp:sp>
    <dsp:sp modelId="{F736FC97-7FB8-44D6-BB50-17B72069AAED}">
      <dsp:nvSpPr>
        <dsp:cNvPr id="0" name=""/>
        <dsp:cNvSpPr/>
      </dsp:nvSpPr>
      <dsp:spPr>
        <a:xfrm rot="16200000">
          <a:off x="2396711" y="1475358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81095" y="1488021"/>
        <a:ext cx="19408" cy="19408"/>
      </dsp:txXfrm>
    </dsp:sp>
    <dsp:sp modelId="{B0D2ED58-36C1-4DD6-AEF2-3A2CF09843FB}">
      <dsp:nvSpPr>
        <dsp:cNvPr id="0" name=""/>
        <dsp:cNvSpPr/>
      </dsp:nvSpPr>
      <dsp:spPr>
        <a:xfrm>
          <a:off x="1946905" y="15847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 err="1"/>
            <a:t>Veren</a:t>
          </a:r>
          <a:endParaRPr lang="en-GB" sz="2300" kern="1200" dirty="0"/>
        </a:p>
      </dsp:txBody>
      <dsp:txXfrm>
        <a:off x="2135497" y="204439"/>
        <a:ext cx="910605" cy="910605"/>
      </dsp:txXfrm>
    </dsp:sp>
    <dsp:sp modelId="{24D10A35-B002-4D48-8216-0D12F9911884}">
      <dsp:nvSpPr>
        <dsp:cNvPr id="0" name=""/>
        <dsp:cNvSpPr/>
      </dsp:nvSpPr>
      <dsp:spPr>
        <a:xfrm rot="20520000">
          <a:off x="3193681" y="2054390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378065" y="2067054"/>
        <a:ext cx="19408" cy="19408"/>
      </dsp:txXfrm>
    </dsp:sp>
    <dsp:sp modelId="{968ACFCB-4E68-480C-ABF5-D09D58D6E8A1}">
      <dsp:nvSpPr>
        <dsp:cNvPr id="0" name=""/>
        <dsp:cNvSpPr/>
      </dsp:nvSpPr>
      <dsp:spPr>
        <a:xfrm>
          <a:off x="3540844" y="1173912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 err="1"/>
            <a:t>Bek</a:t>
          </a:r>
          <a:endParaRPr lang="en-GB" sz="2300" kern="1200" dirty="0"/>
        </a:p>
      </dsp:txBody>
      <dsp:txXfrm>
        <a:off x="3729436" y="1362504"/>
        <a:ext cx="910605" cy="910605"/>
      </dsp:txXfrm>
    </dsp:sp>
    <dsp:sp modelId="{CF333D00-220B-4F29-A8BB-7C943F946EBA}">
      <dsp:nvSpPr>
        <dsp:cNvPr id="0" name=""/>
        <dsp:cNvSpPr/>
      </dsp:nvSpPr>
      <dsp:spPr>
        <a:xfrm rot="3240000">
          <a:off x="2889265" y="2991284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073649" y="3003947"/>
        <a:ext cx="19408" cy="19408"/>
      </dsp:txXfrm>
    </dsp:sp>
    <dsp:sp modelId="{0DAB1A68-D68B-40C9-9A25-D911EDCFFF4A}">
      <dsp:nvSpPr>
        <dsp:cNvPr id="0" name=""/>
        <dsp:cNvSpPr/>
      </dsp:nvSpPr>
      <dsp:spPr>
        <a:xfrm>
          <a:off x="2932013" y="3047700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Kip</a:t>
          </a:r>
        </a:p>
      </dsp:txBody>
      <dsp:txXfrm>
        <a:off x="3120605" y="3236292"/>
        <a:ext cx="910605" cy="910605"/>
      </dsp:txXfrm>
    </dsp:sp>
    <dsp:sp modelId="{2815CEA4-4AFF-4A57-A478-6A1D0A0D7191}">
      <dsp:nvSpPr>
        <dsp:cNvPr id="0" name=""/>
        <dsp:cNvSpPr/>
      </dsp:nvSpPr>
      <dsp:spPr>
        <a:xfrm rot="7552181">
          <a:off x="1892384" y="2999207"/>
          <a:ext cx="404969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404969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2084744" y="3011450"/>
        <a:ext cx="20248" cy="20248"/>
      </dsp:txXfrm>
    </dsp:sp>
    <dsp:sp modelId="{7729087F-9F9C-49AA-8580-782CA2279B27}">
      <dsp:nvSpPr>
        <dsp:cNvPr id="0" name=""/>
        <dsp:cNvSpPr/>
      </dsp:nvSpPr>
      <dsp:spPr>
        <a:xfrm>
          <a:off x="955043" y="3063545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 err="1"/>
            <a:t>Vliegen</a:t>
          </a:r>
          <a:endParaRPr lang="en-GB" sz="2300" kern="1200" dirty="0"/>
        </a:p>
      </dsp:txBody>
      <dsp:txXfrm>
        <a:off x="1143635" y="3252137"/>
        <a:ext cx="910605" cy="910605"/>
      </dsp:txXfrm>
    </dsp:sp>
    <dsp:sp modelId="{78946D46-4E55-4E1B-9905-9329595725E9}">
      <dsp:nvSpPr>
        <dsp:cNvPr id="0" name=""/>
        <dsp:cNvSpPr/>
      </dsp:nvSpPr>
      <dsp:spPr>
        <a:xfrm rot="11880000">
          <a:off x="1599742" y="2054390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784126" y="2067054"/>
        <a:ext cx="19408" cy="19408"/>
      </dsp:txXfrm>
    </dsp:sp>
    <dsp:sp modelId="{CE9DB60C-945B-4ECE-AE64-E72997A52B0F}">
      <dsp:nvSpPr>
        <dsp:cNvPr id="0" name=""/>
        <dsp:cNvSpPr/>
      </dsp:nvSpPr>
      <dsp:spPr>
        <a:xfrm>
          <a:off x="352965" y="1173912"/>
          <a:ext cx="1287789" cy="128778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541557" y="1362504"/>
        <a:ext cx="910605" cy="910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86D3A-D798-45CF-BC49-68AAFD8F32E3}">
      <dsp:nvSpPr>
        <dsp:cNvPr id="0" name=""/>
        <dsp:cNvSpPr/>
      </dsp:nvSpPr>
      <dsp:spPr>
        <a:xfrm>
          <a:off x="1987376" y="1572245"/>
          <a:ext cx="1206847" cy="1206847"/>
        </a:xfrm>
        <a:prstGeom prst="ellipse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 err="1"/>
            <a:t>Eten</a:t>
          </a:r>
          <a:endParaRPr lang="en-GB" sz="3400" kern="1200" dirty="0"/>
        </a:p>
      </dsp:txBody>
      <dsp:txXfrm>
        <a:off x="2164115" y="1748984"/>
        <a:ext cx="853369" cy="853369"/>
      </dsp:txXfrm>
    </dsp:sp>
    <dsp:sp modelId="{26F1EF05-E483-44AD-A603-FE54EDE633D3}">
      <dsp:nvSpPr>
        <dsp:cNvPr id="0" name=""/>
        <dsp:cNvSpPr/>
      </dsp:nvSpPr>
      <dsp:spPr>
        <a:xfrm rot="16200000">
          <a:off x="2409265" y="1369748"/>
          <a:ext cx="36306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363069" y="2096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81723" y="1381633"/>
        <a:ext cx="18153" cy="18153"/>
      </dsp:txXfrm>
    </dsp:sp>
    <dsp:sp modelId="{1997D846-4245-4515-A84E-9CBBDB148C72}">
      <dsp:nvSpPr>
        <dsp:cNvPr id="0" name=""/>
        <dsp:cNvSpPr/>
      </dsp:nvSpPr>
      <dsp:spPr>
        <a:xfrm>
          <a:off x="1987376" y="2328"/>
          <a:ext cx="1206847" cy="120684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/>
            <a:t>Honger</a:t>
          </a:r>
          <a:endParaRPr lang="en-GB" sz="2000" kern="1200" dirty="0"/>
        </a:p>
      </dsp:txBody>
      <dsp:txXfrm>
        <a:off x="2164115" y="179067"/>
        <a:ext cx="853369" cy="853369"/>
      </dsp:txXfrm>
    </dsp:sp>
    <dsp:sp modelId="{4C67359A-3591-4A31-A95C-03E2F3F7D816}">
      <dsp:nvSpPr>
        <dsp:cNvPr id="0" name=""/>
        <dsp:cNvSpPr/>
      </dsp:nvSpPr>
      <dsp:spPr>
        <a:xfrm>
          <a:off x="3194223" y="2154707"/>
          <a:ext cx="36306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363069" y="2096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366681" y="2166592"/>
        <a:ext cx="18153" cy="18153"/>
      </dsp:txXfrm>
    </dsp:sp>
    <dsp:sp modelId="{582A4D6B-DE46-488A-8D9E-A8112000B4A0}">
      <dsp:nvSpPr>
        <dsp:cNvPr id="0" name=""/>
        <dsp:cNvSpPr/>
      </dsp:nvSpPr>
      <dsp:spPr>
        <a:xfrm>
          <a:off x="3557293" y="1572245"/>
          <a:ext cx="1206847" cy="120684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/>
            <a:t>Voedsel</a:t>
          </a:r>
          <a:endParaRPr lang="en-GB" sz="2000" kern="1200" dirty="0"/>
        </a:p>
      </dsp:txBody>
      <dsp:txXfrm>
        <a:off x="3734032" y="1748984"/>
        <a:ext cx="853369" cy="853369"/>
      </dsp:txXfrm>
    </dsp:sp>
    <dsp:sp modelId="{56CA65C9-0839-420A-ADEC-5BA3B9F2E5D9}">
      <dsp:nvSpPr>
        <dsp:cNvPr id="0" name=""/>
        <dsp:cNvSpPr/>
      </dsp:nvSpPr>
      <dsp:spPr>
        <a:xfrm rot="5400000">
          <a:off x="2409265" y="2939665"/>
          <a:ext cx="36306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363069" y="2096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81723" y="2951550"/>
        <a:ext cx="18153" cy="18153"/>
      </dsp:txXfrm>
    </dsp:sp>
    <dsp:sp modelId="{1F16158B-23B2-46D5-A081-4217356C6C59}">
      <dsp:nvSpPr>
        <dsp:cNvPr id="0" name=""/>
        <dsp:cNvSpPr/>
      </dsp:nvSpPr>
      <dsp:spPr>
        <a:xfrm>
          <a:off x="1987376" y="3142162"/>
          <a:ext cx="1206847" cy="120684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/>
            <a:t>Maag</a:t>
          </a:r>
          <a:endParaRPr lang="en-GB" sz="2000" kern="1200" dirty="0"/>
        </a:p>
      </dsp:txBody>
      <dsp:txXfrm>
        <a:off x="2164115" y="3318901"/>
        <a:ext cx="853369" cy="853369"/>
      </dsp:txXfrm>
    </dsp:sp>
    <dsp:sp modelId="{EE0C2F26-DEC4-47CD-BE96-B59E83B7F4C0}">
      <dsp:nvSpPr>
        <dsp:cNvPr id="0" name=""/>
        <dsp:cNvSpPr/>
      </dsp:nvSpPr>
      <dsp:spPr>
        <a:xfrm rot="10800000">
          <a:off x="1624306" y="2154707"/>
          <a:ext cx="36306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363069" y="2096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796764" y="2166592"/>
        <a:ext cx="18153" cy="18153"/>
      </dsp:txXfrm>
    </dsp:sp>
    <dsp:sp modelId="{F30B64EC-C4A8-4729-8A3B-DB2285FD02C1}">
      <dsp:nvSpPr>
        <dsp:cNvPr id="0" name=""/>
        <dsp:cNvSpPr/>
      </dsp:nvSpPr>
      <dsp:spPr>
        <a:xfrm>
          <a:off x="417459" y="1572245"/>
          <a:ext cx="1206847" cy="120684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594198" y="1748984"/>
        <a:ext cx="853369" cy="853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803F-D1A1-4D52-A3DB-A77171E4F83A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5A11B-B8B8-44F3-860C-35CF1D16E1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1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A11B-B8B8-44F3-860C-35CF1D16E11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864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9AB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0" name="Freeform 54"/>
          <p:cNvSpPr>
            <a:spLocks/>
          </p:cNvSpPr>
          <p:nvPr userDrawn="1"/>
        </p:nvSpPr>
        <p:spPr bwMode="auto">
          <a:xfrm>
            <a:off x="666001" y="6315812"/>
            <a:ext cx="10924476" cy="542188"/>
          </a:xfrm>
          <a:custGeom>
            <a:avLst/>
            <a:gdLst>
              <a:gd name="T0" fmla="*/ 3000 w 3000"/>
              <a:gd name="T1" fmla="*/ 146 h 146"/>
              <a:gd name="T2" fmla="*/ 3000 w 3000"/>
              <a:gd name="T3" fmla="*/ 49 h 146"/>
              <a:gd name="T4" fmla="*/ 2951 w 3000"/>
              <a:gd name="T5" fmla="*/ 0 h 146"/>
              <a:gd name="T6" fmla="*/ 48 w 3000"/>
              <a:gd name="T7" fmla="*/ 0 h 146"/>
              <a:gd name="T8" fmla="*/ 0 w 3000"/>
              <a:gd name="T9" fmla="*/ 49 h 146"/>
              <a:gd name="T10" fmla="*/ 0 w 3000"/>
              <a:gd name="T11" fmla="*/ 146 h 146"/>
              <a:gd name="T12" fmla="*/ 3000 w 3000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00" h="146">
                <a:moveTo>
                  <a:pt x="3000" y="146"/>
                </a:moveTo>
                <a:cubicBezTo>
                  <a:pt x="3000" y="49"/>
                  <a:pt x="3000" y="49"/>
                  <a:pt x="3000" y="49"/>
                </a:cubicBezTo>
                <a:cubicBezTo>
                  <a:pt x="3000" y="22"/>
                  <a:pt x="2978" y="0"/>
                  <a:pt x="295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ubicBezTo>
                  <a:pt x="0" y="146"/>
                  <a:pt x="0" y="146"/>
                  <a:pt x="0" y="146"/>
                </a:cubicBezTo>
                <a:lnTo>
                  <a:pt x="3000" y="146"/>
                </a:lnTo>
                <a:close/>
              </a:path>
            </a:pathLst>
          </a:custGeom>
          <a:solidFill>
            <a:srgbClr val="FFFFFF">
              <a:alpha val="74902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16149"/>
          </a:xfrm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74512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221E5B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221E5B"/>
                </a:solidFill>
              </a:defRPr>
            </a:lvl1pPr>
          </a:lstStyle>
          <a:p>
            <a:r>
              <a:rPr lang="en-GB" b="0" dirty="0"/>
              <a:t>Slide </a:t>
            </a:r>
            <a:fld id="{5F4C8201-D8A8-417D-8A18-42E93E6C5D44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2" name="AutoShape 3"/>
          <p:cNvSpPr>
            <a:spLocks noChangeAspect="1" noChangeArrowheads="1" noTextEdit="1"/>
          </p:cNvSpPr>
          <p:nvPr userDrawn="1"/>
        </p:nvSpPr>
        <p:spPr bwMode="auto">
          <a:xfrm>
            <a:off x="-1722438" y="1263650"/>
            <a:ext cx="15081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9939338" y="366995"/>
            <a:ext cx="1414462" cy="1200150"/>
            <a:chOff x="-1995768" y="103889"/>
            <a:chExt cx="1414462" cy="1200150"/>
          </a:xfrm>
        </p:grpSpPr>
        <p:sp>
          <p:nvSpPr>
            <p:cNvPr id="62" name="Freeform 9"/>
            <p:cNvSpPr>
              <a:spLocks/>
            </p:cNvSpPr>
            <p:nvPr userDrawn="1"/>
          </p:nvSpPr>
          <p:spPr bwMode="auto">
            <a:xfrm>
              <a:off x="-836893" y="103889"/>
              <a:ext cx="61912" cy="90488"/>
            </a:xfrm>
            <a:custGeom>
              <a:avLst/>
              <a:gdLst>
                <a:gd name="T0" fmla="*/ 0 w 22"/>
                <a:gd name="T1" fmla="*/ 11 h 32"/>
                <a:gd name="T2" fmla="*/ 11 w 22"/>
                <a:gd name="T3" fmla="*/ 0 h 32"/>
                <a:gd name="T4" fmla="*/ 22 w 22"/>
                <a:gd name="T5" fmla="*/ 11 h 32"/>
                <a:gd name="T6" fmla="*/ 22 w 22"/>
                <a:gd name="T7" fmla="*/ 21 h 32"/>
                <a:gd name="T8" fmla="*/ 11 w 22"/>
                <a:gd name="T9" fmla="*/ 32 h 32"/>
                <a:gd name="T10" fmla="*/ 0 w 22"/>
                <a:gd name="T11" fmla="*/ 21 h 32"/>
                <a:gd name="T12" fmla="*/ 0 w 22"/>
                <a:gd name="T13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11"/>
                  </a:move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7"/>
                    <a:pt x="17" y="32"/>
                    <a:pt x="11" y="32"/>
                  </a:cubicBezTo>
                  <a:cubicBezTo>
                    <a:pt x="5" y="32"/>
                    <a:pt x="0" y="27"/>
                    <a:pt x="0" y="21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10"/>
            <p:cNvSpPr>
              <a:spLocks/>
            </p:cNvSpPr>
            <p:nvPr userDrawn="1"/>
          </p:nvSpPr>
          <p:spPr bwMode="auto">
            <a:xfrm>
              <a:off x="-990881" y="197552"/>
              <a:ext cx="369887" cy="246063"/>
            </a:xfrm>
            <a:custGeom>
              <a:avLst/>
              <a:gdLst>
                <a:gd name="T0" fmla="*/ 130 w 132"/>
                <a:gd name="T1" fmla="*/ 9 h 88"/>
                <a:gd name="T2" fmla="*/ 116 w 132"/>
                <a:gd name="T3" fmla="*/ 2 h 88"/>
                <a:gd name="T4" fmla="*/ 66 w 132"/>
                <a:gd name="T5" fmla="*/ 18 h 88"/>
                <a:gd name="T6" fmla="*/ 16 w 132"/>
                <a:gd name="T7" fmla="*/ 2 h 88"/>
                <a:gd name="T8" fmla="*/ 2 w 132"/>
                <a:gd name="T9" fmla="*/ 9 h 88"/>
                <a:gd name="T10" fmla="*/ 9 w 132"/>
                <a:gd name="T11" fmla="*/ 23 h 88"/>
                <a:gd name="T12" fmla="*/ 48 w 132"/>
                <a:gd name="T13" fmla="*/ 36 h 88"/>
                <a:gd name="T14" fmla="*/ 24 w 132"/>
                <a:gd name="T15" fmla="*/ 69 h 88"/>
                <a:gd name="T16" fmla="*/ 26 w 132"/>
                <a:gd name="T17" fmla="*/ 84 h 88"/>
                <a:gd name="T18" fmla="*/ 42 w 132"/>
                <a:gd name="T19" fmla="*/ 82 h 88"/>
                <a:gd name="T20" fmla="*/ 66 w 132"/>
                <a:gd name="T21" fmla="*/ 48 h 88"/>
                <a:gd name="T22" fmla="*/ 90 w 132"/>
                <a:gd name="T23" fmla="*/ 82 h 88"/>
                <a:gd name="T24" fmla="*/ 105 w 132"/>
                <a:gd name="T25" fmla="*/ 84 h 88"/>
                <a:gd name="T26" fmla="*/ 108 w 132"/>
                <a:gd name="T27" fmla="*/ 69 h 88"/>
                <a:gd name="T28" fmla="*/ 84 w 132"/>
                <a:gd name="T29" fmla="*/ 36 h 88"/>
                <a:gd name="T30" fmla="*/ 123 w 132"/>
                <a:gd name="T31" fmla="*/ 23 h 88"/>
                <a:gd name="T32" fmla="*/ 130 w 132"/>
                <a:gd name="T33" fmla="*/ 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2" h="88">
                  <a:moveTo>
                    <a:pt x="130" y="9"/>
                  </a:moveTo>
                  <a:cubicBezTo>
                    <a:pt x="128" y="3"/>
                    <a:pt x="122" y="0"/>
                    <a:pt x="116" y="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0" y="0"/>
                    <a:pt x="4" y="3"/>
                    <a:pt x="2" y="9"/>
                  </a:cubicBezTo>
                  <a:cubicBezTo>
                    <a:pt x="0" y="15"/>
                    <a:pt x="3" y="21"/>
                    <a:pt x="9" y="23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0" y="74"/>
                    <a:pt x="21" y="81"/>
                    <a:pt x="26" y="84"/>
                  </a:cubicBezTo>
                  <a:cubicBezTo>
                    <a:pt x="31" y="88"/>
                    <a:pt x="38" y="87"/>
                    <a:pt x="42" y="82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90" y="82"/>
                    <a:pt x="90" y="82"/>
                    <a:pt x="90" y="82"/>
                  </a:cubicBezTo>
                  <a:cubicBezTo>
                    <a:pt x="94" y="87"/>
                    <a:pt x="100" y="88"/>
                    <a:pt x="105" y="84"/>
                  </a:cubicBezTo>
                  <a:cubicBezTo>
                    <a:pt x="110" y="81"/>
                    <a:pt x="111" y="74"/>
                    <a:pt x="108" y="69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28" y="21"/>
                    <a:pt x="132" y="15"/>
                    <a:pt x="130" y="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11"/>
            <p:cNvSpPr>
              <a:spLocks/>
            </p:cNvSpPr>
            <p:nvPr userDrawn="1"/>
          </p:nvSpPr>
          <p:spPr bwMode="auto">
            <a:xfrm>
              <a:off x="-1140106" y="183264"/>
              <a:ext cx="47625" cy="69850"/>
            </a:xfrm>
            <a:custGeom>
              <a:avLst/>
              <a:gdLst>
                <a:gd name="T0" fmla="*/ 0 w 17"/>
                <a:gd name="T1" fmla="*/ 9 h 25"/>
                <a:gd name="T2" fmla="*/ 9 w 17"/>
                <a:gd name="T3" fmla="*/ 0 h 25"/>
                <a:gd name="T4" fmla="*/ 17 w 17"/>
                <a:gd name="T5" fmla="*/ 9 h 25"/>
                <a:gd name="T6" fmla="*/ 17 w 17"/>
                <a:gd name="T7" fmla="*/ 16 h 25"/>
                <a:gd name="T8" fmla="*/ 9 w 17"/>
                <a:gd name="T9" fmla="*/ 25 h 25"/>
                <a:gd name="T10" fmla="*/ 0 w 17"/>
                <a:gd name="T11" fmla="*/ 16 h 25"/>
                <a:gd name="T12" fmla="*/ 0 w 17"/>
                <a:gd name="T13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5">
                  <a:moveTo>
                    <a:pt x="0" y="9"/>
                  </a:move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21"/>
                    <a:pt x="13" y="25"/>
                    <a:pt x="9" y="25"/>
                  </a:cubicBezTo>
                  <a:cubicBezTo>
                    <a:pt x="4" y="25"/>
                    <a:pt x="0" y="21"/>
                    <a:pt x="0" y="16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12"/>
            <p:cNvSpPr>
              <a:spLocks/>
            </p:cNvSpPr>
            <p:nvPr userDrawn="1"/>
          </p:nvSpPr>
          <p:spPr bwMode="auto">
            <a:xfrm>
              <a:off x="-1254406" y="256289"/>
              <a:ext cx="280987" cy="185738"/>
            </a:xfrm>
            <a:custGeom>
              <a:avLst/>
              <a:gdLst>
                <a:gd name="T0" fmla="*/ 99 w 100"/>
                <a:gd name="T1" fmla="*/ 6 h 66"/>
                <a:gd name="T2" fmla="*/ 88 w 100"/>
                <a:gd name="T3" fmla="*/ 1 h 66"/>
                <a:gd name="T4" fmla="*/ 50 w 100"/>
                <a:gd name="T5" fmla="*/ 14 h 66"/>
                <a:gd name="T6" fmla="*/ 12 w 100"/>
                <a:gd name="T7" fmla="*/ 1 h 66"/>
                <a:gd name="T8" fmla="*/ 1 w 100"/>
                <a:gd name="T9" fmla="*/ 6 h 66"/>
                <a:gd name="T10" fmla="*/ 6 w 100"/>
                <a:gd name="T11" fmla="*/ 17 h 66"/>
                <a:gd name="T12" fmla="*/ 36 w 100"/>
                <a:gd name="T13" fmla="*/ 27 h 66"/>
                <a:gd name="T14" fmla="*/ 18 w 100"/>
                <a:gd name="T15" fmla="*/ 52 h 66"/>
                <a:gd name="T16" fmla="*/ 20 w 100"/>
                <a:gd name="T17" fmla="*/ 64 h 66"/>
                <a:gd name="T18" fmla="*/ 31 w 100"/>
                <a:gd name="T19" fmla="*/ 62 h 66"/>
                <a:gd name="T20" fmla="*/ 50 w 100"/>
                <a:gd name="T21" fmla="*/ 36 h 66"/>
                <a:gd name="T22" fmla="*/ 68 w 100"/>
                <a:gd name="T23" fmla="*/ 62 h 66"/>
                <a:gd name="T24" fmla="*/ 80 w 100"/>
                <a:gd name="T25" fmla="*/ 64 h 66"/>
                <a:gd name="T26" fmla="*/ 82 w 100"/>
                <a:gd name="T27" fmla="*/ 52 h 66"/>
                <a:gd name="T28" fmla="*/ 63 w 100"/>
                <a:gd name="T29" fmla="*/ 27 h 66"/>
                <a:gd name="T30" fmla="*/ 93 w 100"/>
                <a:gd name="T31" fmla="*/ 17 h 66"/>
                <a:gd name="T32" fmla="*/ 99 w 100"/>
                <a:gd name="T33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66">
                  <a:moveTo>
                    <a:pt x="99" y="6"/>
                  </a:moveTo>
                  <a:cubicBezTo>
                    <a:pt x="97" y="2"/>
                    <a:pt x="92" y="0"/>
                    <a:pt x="88" y="1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2"/>
                    <a:pt x="1" y="6"/>
                  </a:cubicBezTo>
                  <a:cubicBezTo>
                    <a:pt x="0" y="11"/>
                    <a:pt x="2" y="15"/>
                    <a:pt x="6" y="1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5" y="56"/>
                    <a:pt x="16" y="61"/>
                    <a:pt x="20" y="64"/>
                  </a:cubicBezTo>
                  <a:cubicBezTo>
                    <a:pt x="23" y="66"/>
                    <a:pt x="29" y="66"/>
                    <a:pt x="31" y="6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71" y="66"/>
                    <a:pt x="76" y="66"/>
                    <a:pt x="80" y="64"/>
                  </a:cubicBezTo>
                  <a:cubicBezTo>
                    <a:pt x="84" y="61"/>
                    <a:pt x="84" y="56"/>
                    <a:pt x="82" y="52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8" y="15"/>
                    <a:pt x="100" y="11"/>
                    <a:pt x="99" y="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13"/>
            <p:cNvSpPr>
              <a:spLocks/>
            </p:cNvSpPr>
            <p:nvPr userDrawn="1"/>
          </p:nvSpPr>
          <p:spPr bwMode="auto">
            <a:xfrm>
              <a:off x="-1363943" y="249939"/>
              <a:ext cx="36512" cy="47625"/>
            </a:xfrm>
            <a:custGeom>
              <a:avLst/>
              <a:gdLst>
                <a:gd name="T0" fmla="*/ 0 w 13"/>
                <a:gd name="T1" fmla="*/ 6 h 17"/>
                <a:gd name="T2" fmla="*/ 7 w 13"/>
                <a:gd name="T3" fmla="*/ 0 h 17"/>
                <a:gd name="T4" fmla="*/ 13 w 13"/>
                <a:gd name="T5" fmla="*/ 6 h 17"/>
                <a:gd name="T6" fmla="*/ 13 w 13"/>
                <a:gd name="T7" fmla="*/ 11 h 17"/>
                <a:gd name="T8" fmla="*/ 7 w 13"/>
                <a:gd name="T9" fmla="*/ 17 h 17"/>
                <a:gd name="T10" fmla="*/ 0 w 13"/>
                <a:gd name="T11" fmla="*/ 11 h 17"/>
                <a:gd name="T12" fmla="*/ 0 w 13"/>
                <a:gd name="T1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7">
                  <a:moveTo>
                    <a:pt x="0" y="6"/>
                  </a:move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5"/>
                    <a:pt x="10" y="17"/>
                    <a:pt x="7" y="17"/>
                  </a:cubicBezTo>
                  <a:cubicBezTo>
                    <a:pt x="3" y="17"/>
                    <a:pt x="0" y="15"/>
                    <a:pt x="0" y="1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14"/>
            <p:cNvSpPr>
              <a:spLocks/>
            </p:cNvSpPr>
            <p:nvPr userDrawn="1"/>
          </p:nvSpPr>
          <p:spPr bwMode="auto">
            <a:xfrm>
              <a:off x="-1451256" y="300739"/>
              <a:ext cx="211137" cy="141288"/>
            </a:xfrm>
            <a:custGeom>
              <a:avLst/>
              <a:gdLst>
                <a:gd name="T0" fmla="*/ 74 w 75"/>
                <a:gd name="T1" fmla="*/ 5 h 50"/>
                <a:gd name="T2" fmla="*/ 66 w 75"/>
                <a:gd name="T3" fmla="*/ 1 h 50"/>
                <a:gd name="T4" fmla="*/ 38 w 75"/>
                <a:gd name="T5" fmla="*/ 11 h 50"/>
                <a:gd name="T6" fmla="*/ 9 w 75"/>
                <a:gd name="T7" fmla="*/ 1 h 50"/>
                <a:gd name="T8" fmla="*/ 1 w 75"/>
                <a:gd name="T9" fmla="*/ 5 h 50"/>
                <a:gd name="T10" fmla="*/ 5 w 75"/>
                <a:gd name="T11" fmla="*/ 13 h 50"/>
                <a:gd name="T12" fmla="*/ 28 w 75"/>
                <a:gd name="T13" fmla="*/ 20 h 50"/>
                <a:gd name="T14" fmla="*/ 14 w 75"/>
                <a:gd name="T15" fmla="*/ 39 h 50"/>
                <a:gd name="T16" fmla="*/ 15 w 75"/>
                <a:gd name="T17" fmla="*/ 48 h 50"/>
                <a:gd name="T18" fmla="*/ 24 w 75"/>
                <a:gd name="T19" fmla="*/ 47 h 50"/>
                <a:gd name="T20" fmla="*/ 38 w 75"/>
                <a:gd name="T21" fmla="*/ 28 h 50"/>
                <a:gd name="T22" fmla="*/ 51 w 75"/>
                <a:gd name="T23" fmla="*/ 47 h 50"/>
                <a:gd name="T24" fmla="*/ 60 w 75"/>
                <a:gd name="T25" fmla="*/ 48 h 50"/>
                <a:gd name="T26" fmla="*/ 62 w 75"/>
                <a:gd name="T27" fmla="*/ 39 h 50"/>
                <a:gd name="T28" fmla="*/ 48 w 75"/>
                <a:gd name="T29" fmla="*/ 20 h 50"/>
                <a:gd name="T30" fmla="*/ 70 w 75"/>
                <a:gd name="T31" fmla="*/ 13 h 50"/>
                <a:gd name="T32" fmla="*/ 74 w 75"/>
                <a:gd name="T33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5" h="50">
                  <a:moveTo>
                    <a:pt x="74" y="5"/>
                  </a:moveTo>
                  <a:cubicBezTo>
                    <a:pt x="73" y="2"/>
                    <a:pt x="69" y="0"/>
                    <a:pt x="66" y="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0"/>
                    <a:pt x="2" y="2"/>
                    <a:pt x="1" y="5"/>
                  </a:cubicBezTo>
                  <a:cubicBezTo>
                    <a:pt x="0" y="9"/>
                    <a:pt x="2" y="12"/>
                    <a:pt x="5" y="13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2" y="42"/>
                    <a:pt x="12" y="46"/>
                    <a:pt x="15" y="48"/>
                  </a:cubicBezTo>
                  <a:cubicBezTo>
                    <a:pt x="18" y="50"/>
                    <a:pt x="22" y="49"/>
                    <a:pt x="24" y="47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3" y="49"/>
                    <a:pt x="57" y="50"/>
                    <a:pt x="60" y="48"/>
                  </a:cubicBezTo>
                  <a:cubicBezTo>
                    <a:pt x="63" y="46"/>
                    <a:pt x="64" y="42"/>
                    <a:pt x="62" y="39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73" y="12"/>
                    <a:pt x="75" y="9"/>
                    <a:pt x="74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5"/>
            <p:cNvSpPr>
              <a:spLocks noEditPoints="1"/>
            </p:cNvSpPr>
            <p:nvPr userDrawn="1"/>
          </p:nvSpPr>
          <p:spPr bwMode="auto">
            <a:xfrm>
              <a:off x="-1995768" y="421389"/>
              <a:ext cx="325437" cy="396875"/>
            </a:xfrm>
            <a:custGeom>
              <a:avLst/>
              <a:gdLst>
                <a:gd name="T0" fmla="*/ 58 w 116"/>
                <a:gd name="T1" fmla="*/ 141 h 141"/>
                <a:gd name="T2" fmla="*/ 0 w 116"/>
                <a:gd name="T3" fmla="*/ 71 h 141"/>
                <a:gd name="T4" fmla="*/ 58 w 116"/>
                <a:gd name="T5" fmla="*/ 0 h 141"/>
                <a:gd name="T6" fmla="*/ 116 w 116"/>
                <a:gd name="T7" fmla="*/ 71 h 141"/>
                <a:gd name="T8" fmla="*/ 58 w 116"/>
                <a:gd name="T9" fmla="*/ 141 h 141"/>
                <a:gd name="T10" fmla="*/ 59 w 116"/>
                <a:gd name="T11" fmla="*/ 16 h 141"/>
                <a:gd name="T12" fmla="*/ 22 w 116"/>
                <a:gd name="T13" fmla="*/ 71 h 141"/>
                <a:gd name="T14" fmla="*/ 32 w 116"/>
                <a:gd name="T15" fmla="*/ 113 h 141"/>
                <a:gd name="T16" fmla="*/ 58 w 116"/>
                <a:gd name="T17" fmla="*/ 125 h 141"/>
                <a:gd name="T18" fmla="*/ 94 w 116"/>
                <a:gd name="T19" fmla="*/ 71 h 141"/>
                <a:gd name="T20" fmla="*/ 59 w 116"/>
                <a:gd name="T21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41">
                  <a:moveTo>
                    <a:pt x="58" y="141"/>
                  </a:moveTo>
                  <a:cubicBezTo>
                    <a:pt x="20" y="141"/>
                    <a:pt x="0" y="116"/>
                    <a:pt x="0" y="71"/>
                  </a:cubicBezTo>
                  <a:cubicBezTo>
                    <a:pt x="0" y="25"/>
                    <a:pt x="21" y="0"/>
                    <a:pt x="58" y="0"/>
                  </a:cubicBezTo>
                  <a:cubicBezTo>
                    <a:pt x="96" y="0"/>
                    <a:pt x="116" y="25"/>
                    <a:pt x="116" y="71"/>
                  </a:cubicBezTo>
                  <a:cubicBezTo>
                    <a:pt x="116" y="116"/>
                    <a:pt x="96" y="141"/>
                    <a:pt x="58" y="141"/>
                  </a:cubicBezTo>
                  <a:moveTo>
                    <a:pt x="59" y="16"/>
                  </a:moveTo>
                  <a:cubicBezTo>
                    <a:pt x="35" y="16"/>
                    <a:pt x="22" y="35"/>
                    <a:pt x="22" y="71"/>
                  </a:cubicBezTo>
                  <a:cubicBezTo>
                    <a:pt x="22" y="88"/>
                    <a:pt x="26" y="104"/>
                    <a:pt x="32" y="113"/>
                  </a:cubicBezTo>
                  <a:cubicBezTo>
                    <a:pt x="37" y="121"/>
                    <a:pt x="47" y="125"/>
                    <a:pt x="58" y="125"/>
                  </a:cubicBezTo>
                  <a:cubicBezTo>
                    <a:pt x="82" y="125"/>
                    <a:pt x="94" y="107"/>
                    <a:pt x="94" y="71"/>
                  </a:cubicBezTo>
                  <a:cubicBezTo>
                    <a:pt x="94" y="34"/>
                    <a:pt x="82" y="16"/>
                    <a:pt x="59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6"/>
            <p:cNvSpPr>
              <a:spLocks/>
            </p:cNvSpPr>
            <p:nvPr userDrawn="1"/>
          </p:nvSpPr>
          <p:spPr bwMode="auto">
            <a:xfrm>
              <a:off x="-1648106" y="394402"/>
              <a:ext cx="193675" cy="417513"/>
            </a:xfrm>
            <a:custGeom>
              <a:avLst/>
              <a:gdLst>
                <a:gd name="T0" fmla="*/ 67 w 69"/>
                <a:gd name="T1" fmla="*/ 16 h 149"/>
                <a:gd name="T2" fmla="*/ 50 w 69"/>
                <a:gd name="T3" fmla="*/ 15 h 149"/>
                <a:gd name="T4" fmla="*/ 37 w 69"/>
                <a:gd name="T5" fmla="*/ 33 h 149"/>
                <a:gd name="T6" fmla="*/ 37 w 69"/>
                <a:gd name="T7" fmla="*/ 52 h 149"/>
                <a:gd name="T8" fmla="*/ 64 w 69"/>
                <a:gd name="T9" fmla="*/ 52 h 149"/>
                <a:gd name="T10" fmla="*/ 64 w 69"/>
                <a:gd name="T11" fmla="*/ 65 h 149"/>
                <a:gd name="T12" fmla="*/ 37 w 69"/>
                <a:gd name="T13" fmla="*/ 65 h 149"/>
                <a:gd name="T14" fmla="*/ 37 w 69"/>
                <a:gd name="T15" fmla="*/ 149 h 149"/>
                <a:gd name="T16" fmla="*/ 17 w 69"/>
                <a:gd name="T17" fmla="*/ 149 h 149"/>
                <a:gd name="T18" fmla="*/ 17 w 69"/>
                <a:gd name="T19" fmla="*/ 65 h 149"/>
                <a:gd name="T20" fmla="*/ 0 w 69"/>
                <a:gd name="T21" fmla="*/ 65 h 149"/>
                <a:gd name="T22" fmla="*/ 0 w 69"/>
                <a:gd name="T23" fmla="*/ 54 h 149"/>
                <a:gd name="T24" fmla="*/ 17 w 69"/>
                <a:gd name="T25" fmla="*/ 51 h 149"/>
                <a:gd name="T26" fmla="*/ 17 w 69"/>
                <a:gd name="T27" fmla="*/ 35 h 149"/>
                <a:gd name="T28" fmla="*/ 22 w 69"/>
                <a:gd name="T29" fmla="*/ 11 h 149"/>
                <a:gd name="T30" fmla="*/ 44 w 69"/>
                <a:gd name="T31" fmla="*/ 0 h 149"/>
                <a:gd name="T32" fmla="*/ 69 w 69"/>
                <a:gd name="T33" fmla="*/ 4 h 149"/>
                <a:gd name="T34" fmla="*/ 67 w 69"/>
                <a:gd name="T35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149">
                  <a:moveTo>
                    <a:pt x="67" y="16"/>
                  </a:moveTo>
                  <a:cubicBezTo>
                    <a:pt x="65" y="16"/>
                    <a:pt x="59" y="15"/>
                    <a:pt x="50" y="15"/>
                  </a:cubicBezTo>
                  <a:cubicBezTo>
                    <a:pt x="40" y="15"/>
                    <a:pt x="37" y="19"/>
                    <a:pt x="37" y="3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149"/>
                    <a:pt x="37" y="149"/>
                    <a:pt x="37" y="149"/>
                  </a:cubicBezTo>
                  <a:cubicBezTo>
                    <a:pt x="17" y="149"/>
                    <a:pt x="17" y="149"/>
                    <a:pt x="17" y="149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21"/>
                    <a:pt x="18" y="16"/>
                    <a:pt x="22" y="11"/>
                  </a:cubicBezTo>
                  <a:cubicBezTo>
                    <a:pt x="27" y="4"/>
                    <a:pt x="34" y="0"/>
                    <a:pt x="44" y="0"/>
                  </a:cubicBezTo>
                  <a:cubicBezTo>
                    <a:pt x="54" y="0"/>
                    <a:pt x="66" y="3"/>
                    <a:pt x="69" y="4"/>
                  </a:cubicBezTo>
                  <a:lnTo>
                    <a:pt x="67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17"/>
            <p:cNvSpPr>
              <a:spLocks/>
            </p:cNvSpPr>
            <p:nvPr userDrawn="1"/>
          </p:nvSpPr>
          <p:spPr bwMode="auto">
            <a:xfrm>
              <a:off x="-1456018" y="534102"/>
              <a:ext cx="190500" cy="284163"/>
            </a:xfrm>
            <a:custGeom>
              <a:avLst/>
              <a:gdLst>
                <a:gd name="T0" fmla="*/ 31 w 68"/>
                <a:gd name="T1" fmla="*/ 101 h 101"/>
                <a:gd name="T2" fmla="*/ 0 w 68"/>
                <a:gd name="T3" fmla="*/ 96 h 101"/>
                <a:gd name="T4" fmla="*/ 3 w 68"/>
                <a:gd name="T5" fmla="*/ 83 h 101"/>
                <a:gd name="T6" fmla="*/ 27 w 68"/>
                <a:gd name="T7" fmla="*/ 86 h 101"/>
                <a:gd name="T8" fmla="*/ 48 w 68"/>
                <a:gd name="T9" fmla="*/ 72 h 101"/>
                <a:gd name="T10" fmla="*/ 31 w 68"/>
                <a:gd name="T11" fmla="*/ 57 h 101"/>
                <a:gd name="T12" fmla="*/ 1 w 68"/>
                <a:gd name="T13" fmla="*/ 29 h 101"/>
                <a:gd name="T14" fmla="*/ 35 w 68"/>
                <a:gd name="T15" fmla="*/ 0 h 101"/>
                <a:gd name="T16" fmla="*/ 63 w 68"/>
                <a:gd name="T17" fmla="*/ 5 h 101"/>
                <a:gd name="T18" fmla="*/ 60 w 68"/>
                <a:gd name="T19" fmla="*/ 17 h 101"/>
                <a:gd name="T20" fmla="*/ 37 w 68"/>
                <a:gd name="T21" fmla="*/ 14 h 101"/>
                <a:gd name="T22" fmla="*/ 21 w 68"/>
                <a:gd name="T23" fmla="*/ 27 h 101"/>
                <a:gd name="T24" fmla="*/ 68 w 68"/>
                <a:gd name="T25" fmla="*/ 69 h 101"/>
                <a:gd name="T26" fmla="*/ 31 w 68"/>
                <a:gd name="T2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01">
                  <a:moveTo>
                    <a:pt x="31" y="101"/>
                  </a:moveTo>
                  <a:cubicBezTo>
                    <a:pt x="21" y="101"/>
                    <a:pt x="12" y="99"/>
                    <a:pt x="0" y="96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13" y="85"/>
                    <a:pt x="20" y="86"/>
                    <a:pt x="27" y="86"/>
                  </a:cubicBezTo>
                  <a:cubicBezTo>
                    <a:pt x="41" y="86"/>
                    <a:pt x="48" y="81"/>
                    <a:pt x="48" y="72"/>
                  </a:cubicBezTo>
                  <a:cubicBezTo>
                    <a:pt x="48" y="64"/>
                    <a:pt x="45" y="61"/>
                    <a:pt x="31" y="57"/>
                  </a:cubicBezTo>
                  <a:cubicBezTo>
                    <a:pt x="14" y="52"/>
                    <a:pt x="1" y="47"/>
                    <a:pt x="1" y="29"/>
                  </a:cubicBezTo>
                  <a:cubicBezTo>
                    <a:pt x="1" y="10"/>
                    <a:pt x="14" y="0"/>
                    <a:pt x="35" y="0"/>
                  </a:cubicBezTo>
                  <a:cubicBezTo>
                    <a:pt x="43" y="0"/>
                    <a:pt x="52" y="1"/>
                    <a:pt x="63" y="5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53" y="16"/>
                    <a:pt x="45" y="14"/>
                    <a:pt x="37" y="14"/>
                  </a:cubicBezTo>
                  <a:cubicBezTo>
                    <a:pt x="27" y="14"/>
                    <a:pt x="21" y="19"/>
                    <a:pt x="21" y="27"/>
                  </a:cubicBezTo>
                  <a:cubicBezTo>
                    <a:pt x="21" y="47"/>
                    <a:pt x="68" y="34"/>
                    <a:pt x="68" y="69"/>
                  </a:cubicBezTo>
                  <a:cubicBezTo>
                    <a:pt x="68" y="89"/>
                    <a:pt x="54" y="101"/>
                    <a:pt x="31" y="1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18"/>
            <p:cNvSpPr>
              <a:spLocks/>
            </p:cNvSpPr>
            <p:nvPr userDrawn="1"/>
          </p:nvSpPr>
          <p:spPr bwMode="auto">
            <a:xfrm>
              <a:off x="-1262343" y="464252"/>
              <a:ext cx="187325" cy="354013"/>
            </a:xfrm>
            <a:custGeom>
              <a:avLst/>
              <a:gdLst>
                <a:gd name="T0" fmla="*/ 39 w 67"/>
                <a:gd name="T1" fmla="*/ 126 h 126"/>
                <a:gd name="T2" fmla="*/ 19 w 67"/>
                <a:gd name="T3" fmla="*/ 115 h 126"/>
                <a:gd name="T4" fmla="*/ 17 w 67"/>
                <a:gd name="T5" fmla="*/ 93 h 126"/>
                <a:gd name="T6" fmla="*/ 17 w 67"/>
                <a:gd name="T7" fmla="*/ 40 h 126"/>
                <a:gd name="T8" fmla="*/ 0 w 67"/>
                <a:gd name="T9" fmla="*/ 40 h 126"/>
                <a:gd name="T10" fmla="*/ 0 w 67"/>
                <a:gd name="T11" fmla="*/ 29 h 126"/>
                <a:gd name="T12" fmla="*/ 17 w 67"/>
                <a:gd name="T13" fmla="*/ 27 h 126"/>
                <a:gd name="T14" fmla="*/ 17 w 67"/>
                <a:gd name="T15" fmla="*/ 0 h 126"/>
                <a:gd name="T16" fmla="*/ 37 w 67"/>
                <a:gd name="T17" fmla="*/ 0 h 126"/>
                <a:gd name="T18" fmla="*/ 37 w 67"/>
                <a:gd name="T19" fmla="*/ 27 h 126"/>
                <a:gd name="T20" fmla="*/ 63 w 67"/>
                <a:gd name="T21" fmla="*/ 27 h 126"/>
                <a:gd name="T22" fmla="*/ 63 w 67"/>
                <a:gd name="T23" fmla="*/ 40 h 126"/>
                <a:gd name="T24" fmla="*/ 37 w 67"/>
                <a:gd name="T25" fmla="*/ 40 h 126"/>
                <a:gd name="T26" fmla="*/ 37 w 67"/>
                <a:gd name="T27" fmla="*/ 87 h 126"/>
                <a:gd name="T28" fmla="*/ 38 w 67"/>
                <a:gd name="T29" fmla="*/ 106 h 126"/>
                <a:gd name="T30" fmla="*/ 47 w 67"/>
                <a:gd name="T31" fmla="*/ 110 h 126"/>
                <a:gd name="T32" fmla="*/ 64 w 67"/>
                <a:gd name="T33" fmla="*/ 107 h 126"/>
                <a:gd name="T34" fmla="*/ 67 w 67"/>
                <a:gd name="T35" fmla="*/ 120 h 126"/>
                <a:gd name="T36" fmla="*/ 39 w 67"/>
                <a:gd name="T37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" h="126">
                  <a:moveTo>
                    <a:pt x="39" y="126"/>
                  </a:moveTo>
                  <a:cubicBezTo>
                    <a:pt x="30" y="126"/>
                    <a:pt x="23" y="122"/>
                    <a:pt x="19" y="115"/>
                  </a:cubicBezTo>
                  <a:cubicBezTo>
                    <a:pt x="17" y="111"/>
                    <a:pt x="17" y="106"/>
                    <a:pt x="17" y="93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37" y="104"/>
                    <a:pt x="37" y="104"/>
                    <a:pt x="38" y="106"/>
                  </a:cubicBezTo>
                  <a:cubicBezTo>
                    <a:pt x="40" y="109"/>
                    <a:pt x="43" y="110"/>
                    <a:pt x="47" y="110"/>
                  </a:cubicBezTo>
                  <a:cubicBezTo>
                    <a:pt x="52" y="110"/>
                    <a:pt x="56" y="109"/>
                    <a:pt x="64" y="107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55" y="124"/>
                    <a:pt x="47" y="126"/>
                    <a:pt x="39" y="1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9"/>
            <p:cNvSpPr>
              <a:spLocks noEditPoints="1"/>
            </p:cNvSpPr>
            <p:nvPr userDrawn="1"/>
          </p:nvSpPr>
          <p:spPr bwMode="auto">
            <a:xfrm>
              <a:off x="-1071843" y="530927"/>
              <a:ext cx="230187" cy="287338"/>
            </a:xfrm>
            <a:custGeom>
              <a:avLst/>
              <a:gdLst>
                <a:gd name="T0" fmla="*/ 21 w 82"/>
                <a:gd name="T1" fmla="*/ 54 h 102"/>
                <a:gd name="T2" fmla="*/ 21 w 82"/>
                <a:gd name="T3" fmla="*/ 57 h 102"/>
                <a:gd name="T4" fmla="*/ 45 w 82"/>
                <a:gd name="T5" fmla="*/ 85 h 102"/>
                <a:gd name="T6" fmla="*/ 77 w 82"/>
                <a:gd name="T7" fmla="*/ 79 h 102"/>
                <a:gd name="T8" fmla="*/ 81 w 82"/>
                <a:gd name="T9" fmla="*/ 90 h 102"/>
                <a:gd name="T10" fmla="*/ 39 w 82"/>
                <a:gd name="T11" fmla="*/ 102 h 102"/>
                <a:gd name="T12" fmla="*/ 0 w 82"/>
                <a:gd name="T13" fmla="*/ 54 h 102"/>
                <a:gd name="T14" fmla="*/ 43 w 82"/>
                <a:gd name="T15" fmla="*/ 0 h 102"/>
                <a:gd name="T16" fmla="*/ 82 w 82"/>
                <a:gd name="T17" fmla="*/ 49 h 102"/>
                <a:gd name="T18" fmla="*/ 82 w 82"/>
                <a:gd name="T19" fmla="*/ 54 h 102"/>
                <a:gd name="T20" fmla="*/ 21 w 82"/>
                <a:gd name="T21" fmla="*/ 54 h 102"/>
                <a:gd name="T22" fmla="*/ 44 w 82"/>
                <a:gd name="T23" fmla="*/ 14 h 102"/>
                <a:gd name="T24" fmla="*/ 22 w 82"/>
                <a:gd name="T25" fmla="*/ 42 h 102"/>
                <a:gd name="T26" fmla="*/ 63 w 82"/>
                <a:gd name="T27" fmla="*/ 40 h 102"/>
                <a:gd name="T28" fmla="*/ 44 w 82"/>
                <a:gd name="T29" fmla="*/ 1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102">
                  <a:moveTo>
                    <a:pt x="21" y="54"/>
                  </a:moveTo>
                  <a:cubicBezTo>
                    <a:pt x="21" y="57"/>
                    <a:pt x="21" y="57"/>
                    <a:pt x="21" y="57"/>
                  </a:cubicBezTo>
                  <a:cubicBezTo>
                    <a:pt x="21" y="76"/>
                    <a:pt x="29" y="85"/>
                    <a:pt x="45" y="85"/>
                  </a:cubicBezTo>
                  <a:cubicBezTo>
                    <a:pt x="53" y="85"/>
                    <a:pt x="61" y="84"/>
                    <a:pt x="77" y="7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1" y="99"/>
                    <a:pt x="51" y="102"/>
                    <a:pt x="39" y="102"/>
                  </a:cubicBezTo>
                  <a:cubicBezTo>
                    <a:pt x="15" y="102"/>
                    <a:pt x="0" y="84"/>
                    <a:pt x="0" y="54"/>
                  </a:cubicBezTo>
                  <a:cubicBezTo>
                    <a:pt x="0" y="22"/>
                    <a:pt x="16" y="0"/>
                    <a:pt x="43" y="0"/>
                  </a:cubicBezTo>
                  <a:cubicBezTo>
                    <a:pt x="69" y="0"/>
                    <a:pt x="82" y="16"/>
                    <a:pt x="82" y="49"/>
                  </a:cubicBezTo>
                  <a:cubicBezTo>
                    <a:pt x="82" y="54"/>
                    <a:pt x="82" y="54"/>
                    <a:pt x="82" y="54"/>
                  </a:cubicBezTo>
                  <a:lnTo>
                    <a:pt x="21" y="54"/>
                  </a:lnTo>
                  <a:close/>
                  <a:moveTo>
                    <a:pt x="44" y="14"/>
                  </a:moveTo>
                  <a:cubicBezTo>
                    <a:pt x="31" y="14"/>
                    <a:pt x="24" y="24"/>
                    <a:pt x="22" y="42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23"/>
                    <a:pt x="57" y="14"/>
                    <a:pt x="44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20"/>
            <p:cNvSpPr>
              <a:spLocks noEditPoints="1"/>
            </p:cNvSpPr>
            <p:nvPr userDrawn="1"/>
          </p:nvSpPr>
          <p:spPr bwMode="auto">
            <a:xfrm>
              <a:off x="-816256" y="402339"/>
              <a:ext cx="234950" cy="415925"/>
            </a:xfrm>
            <a:custGeom>
              <a:avLst/>
              <a:gdLst>
                <a:gd name="T0" fmla="*/ 65 w 84"/>
                <a:gd name="T1" fmla="*/ 146 h 148"/>
                <a:gd name="T2" fmla="*/ 65 w 84"/>
                <a:gd name="T3" fmla="*/ 137 h 148"/>
                <a:gd name="T4" fmla="*/ 33 w 84"/>
                <a:gd name="T5" fmla="*/ 148 h 148"/>
                <a:gd name="T6" fmla="*/ 0 w 84"/>
                <a:gd name="T7" fmla="*/ 97 h 148"/>
                <a:gd name="T8" fmla="*/ 35 w 84"/>
                <a:gd name="T9" fmla="*/ 46 h 148"/>
                <a:gd name="T10" fmla="*/ 64 w 84"/>
                <a:gd name="T11" fmla="*/ 57 h 148"/>
                <a:gd name="T12" fmla="*/ 64 w 84"/>
                <a:gd name="T13" fmla="*/ 0 h 148"/>
                <a:gd name="T14" fmla="*/ 84 w 84"/>
                <a:gd name="T15" fmla="*/ 0 h 148"/>
                <a:gd name="T16" fmla="*/ 84 w 84"/>
                <a:gd name="T17" fmla="*/ 146 h 148"/>
                <a:gd name="T18" fmla="*/ 65 w 84"/>
                <a:gd name="T19" fmla="*/ 146 h 148"/>
                <a:gd name="T20" fmla="*/ 64 w 84"/>
                <a:gd name="T21" fmla="*/ 69 h 148"/>
                <a:gd name="T22" fmla="*/ 42 w 84"/>
                <a:gd name="T23" fmla="*/ 64 h 148"/>
                <a:gd name="T24" fmla="*/ 21 w 84"/>
                <a:gd name="T25" fmla="*/ 97 h 148"/>
                <a:gd name="T26" fmla="*/ 41 w 84"/>
                <a:gd name="T27" fmla="*/ 131 h 148"/>
                <a:gd name="T28" fmla="*/ 64 w 84"/>
                <a:gd name="T29" fmla="*/ 125 h 148"/>
                <a:gd name="T30" fmla="*/ 64 w 84"/>
                <a:gd name="T31" fmla="*/ 6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4" h="148">
                  <a:moveTo>
                    <a:pt x="65" y="146"/>
                  </a:moveTo>
                  <a:cubicBezTo>
                    <a:pt x="65" y="137"/>
                    <a:pt x="65" y="137"/>
                    <a:pt x="65" y="137"/>
                  </a:cubicBezTo>
                  <a:cubicBezTo>
                    <a:pt x="54" y="143"/>
                    <a:pt x="43" y="148"/>
                    <a:pt x="33" y="148"/>
                  </a:cubicBezTo>
                  <a:cubicBezTo>
                    <a:pt x="12" y="148"/>
                    <a:pt x="0" y="129"/>
                    <a:pt x="0" y="97"/>
                  </a:cubicBezTo>
                  <a:cubicBezTo>
                    <a:pt x="0" y="66"/>
                    <a:pt x="14" y="46"/>
                    <a:pt x="35" y="46"/>
                  </a:cubicBezTo>
                  <a:cubicBezTo>
                    <a:pt x="46" y="46"/>
                    <a:pt x="55" y="52"/>
                    <a:pt x="64" y="57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46"/>
                    <a:pt x="84" y="146"/>
                    <a:pt x="84" y="146"/>
                  </a:cubicBezTo>
                  <a:lnTo>
                    <a:pt x="65" y="146"/>
                  </a:lnTo>
                  <a:close/>
                  <a:moveTo>
                    <a:pt x="64" y="69"/>
                  </a:moveTo>
                  <a:cubicBezTo>
                    <a:pt x="52" y="65"/>
                    <a:pt x="48" y="64"/>
                    <a:pt x="42" y="64"/>
                  </a:cubicBezTo>
                  <a:cubicBezTo>
                    <a:pt x="28" y="64"/>
                    <a:pt x="21" y="75"/>
                    <a:pt x="21" y="97"/>
                  </a:cubicBezTo>
                  <a:cubicBezTo>
                    <a:pt x="21" y="120"/>
                    <a:pt x="28" y="131"/>
                    <a:pt x="41" y="131"/>
                  </a:cubicBezTo>
                  <a:cubicBezTo>
                    <a:pt x="47" y="131"/>
                    <a:pt x="52" y="129"/>
                    <a:pt x="64" y="125"/>
                  </a:cubicBezTo>
                  <a:lnTo>
                    <a:pt x="64" y="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21"/>
            <p:cNvSpPr>
              <a:spLocks/>
            </p:cNvSpPr>
            <p:nvPr userDrawn="1"/>
          </p:nvSpPr>
          <p:spPr bwMode="auto">
            <a:xfrm>
              <a:off x="-1973543" y="950027"/>
              <a:ext cx="46037" cy="98425"/>
            </a:xfrm>
            <a:custGeom>
              <a:avLst/>
              <a:gdLst>
                <a:gd name="T0" fmla="*/ 15 w 16"/>
                <a:gd name="T1" fmla="*/ 5 h 35"/>
                <a:gd name="T2" fmla="*/ 6 w 16"/>
                <a:gd name="T3" fmla="*/ 7 h 35"/>
                <a:gd name="T4" fmla="*/ 6 w 16"/>
                <a:gd name="T5" fmla="*/ 35 h 35"/>
                <a:gd name="T6" fmla="*/ 0 w 16"/>
                <a:gd name="T7" fmla="*/ 35 h 35"/>
                <a:gd name="T8" fmla="*/ 0 w 16"/>
                <a:gd name="T9" fmla="*/ 0 h 35"/>
                <a:gd name="T10" fmla="*/ 5 w 16"/>
                <a:gd name="T11" fmla="*/ 0 h 35"/>
                <a:gd name="T12" fmla="*/ 5 w 16"/>
                <a:gd name="T13" fmla="*/ 3 h 35"/>
                <a:gd name="T14" fmla="*/ 15 w 16"/>
                <a:gd name="T15" fmla="*/ 0 h 35"/>
                <a:gd name="T16" fmla="*/ 16 w 16"/>
                <a:gd name="T17" fmla="*/ 0 h 35"/>
                <a:gd name="T18" fmla="*/ 16 w 16"/>
                <a:gd name="T19" fmla="*/ 5 h 35"/>
                <a:gd name="T20" fmla="*/ 15 w 16"/>
                <a:gd name="T2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5">
                  <a:moveTo>
                    <a:pt x="15" y="5"/>
                  </a:moveTo>
                  <a:cubicBezTo>
                    <a:pt x="12" y="5"/>
                    <a:pt x="9" y="5"/>
                    <a:pt x="6" y="7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1"/>
                    <a:pt x="11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22"/>
            <p:cNvSpPr>
              <a:spLocks noEditPoints="1"/>
            </p:cNvSpPr>
            <p:nvPr userDrawn="1"/>
          </p:nvSpPr>
          <p:spPr bwMode="auto">
            <a:xfrm>
              <a:off x="-1919568" y="946852"/>
              <a:ext cx="69850" cy="104775"/>
            </a:xfrm>
            <a:custGeom>
              <a:avLst/>
              <a:gdLst>
                <a:gd name="T0" fmla="*/ 20 w 25"/>
                <a:gd name="T1" fmla="*/ 36 h 37"/>
                <a:gd name="T2" fmla="*/ 20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7 w 25"/>
                <a:gd name="T9" fmla="*/ 16 h 37"/>
                <a:gd name="T10" fmla="*/ 20 w 25"/>
                <a:gd name="T11" fmla="*/ 15 h 37"/>
                <a:gd name="T12" fmla="*/ 20 w 25"/>
                <a:gd name="T13" fmla="*/ 14 h 37"/>
                <a:gd name="T14" fmla="*/ 13 w 25"/>
                <a:gd name="T15" fmla="*/ 5 h 37"/>
                <a:gd name="T16" fmla="*/ 3 w 25"/>
                <a:gd name="T17" fmla="*/ 7 h 37"/>
                <a:gd name="T18" fmla="*/ 2 w 25"/>
                <a:gd name="T19" fmla="*/ 3 h 37"/>
                <a:gd name="T20" fmla="*/ 16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20 w 25"/>
                <a:gd name="T29" fmla="*/ 36 h 37"/>
                <a:gd name="T30" fmla="*/ 20 w 25"/>
                <a:gd name="T31" fmla="*/ 19 h 37"/>
                <a:gd name="T32" fmla="*/ 6 w 25"/>
                <a:gd name="T33" fmla="*/ 26 h 37"/>
                <a:gd name="T34" fmla="*/ 11 w 25"/>
                <a:gd name="T35" fmla="*/ 32 h 37"/>
                <a:gd name="T36" fmla="*/ 20 w 25"/>
                <a:gd name="T37" fmla="*/ 30 h 37"/>
                <a:gd name="T38" fmla="*/ 20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20" y="36"/>
                  </a:moveTo>
                  <a:cubicBezTo>
                    <a:pt x="20" y="33"/>
                    <a:pt x="20" y="33"/>
                    <a:pt x="20" y="33"/>
                  </a:cubicBezTo>
                  <a:cubicBezTo>
                    <a:pt x="16" y="36"/>
                    <a:pt x="12" y="37"/>
                    <a:pt x="9" y="37"/>
                  </a:cubicBezTo>
                  <a:cubicBezTo>
                    <a:pt x="5" y="37"/>
                    <a:pt x="0" y="34"/>
                    <a:pt x="0" y="26"/>
                  </a:cubicBezTo>
                  <a:cubicBezTo>
                    <a:pt x="0" y="20"/>
                    <a:pt x="3" y="17"/>
                    <a:pt x="7" y="16"/>
                  </a:cubicBezTo>
                  <a:cubicBezTo>
                    <a:pt x="9" y="15"/>
                    <a:pt x="13" y="15"/>
                    <a:pt x="20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8"/>
                    <a:pt x="20" y="5"/>
                    <a:pt x="13" y="5"/>
                  </a:cubicBezTo>
                  <a:cubicBezTo>
                    <a:pt x="11" y="5"/>
                    <a:pt x="7" y="6"/>
                    <a:pt x="3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19" y="0"/>
                    <a:pt x="22" y="1"/>
                    <a:pt x="23" y="3"/>
                  </a:cubicBezTo>
                  <a:cubicBezTo>
                    <a:pt x="25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20" y="36"/>
                  </a:lnTo>
                  <a:close/>
                  <a:moveTo>
                    <a:pt x="20" y="19"/>
                  </a:moveTo>
                  <a:cubicBezTo>
                    <a:pt x="8" y="20"/>
                    <a:pt x="6" y="21"/>
                    <a:pt x="6" y="26"/>
                  </a:cubicBezTo>
                  <a:cubicBezTo>
                    <a:pt x="6" y="30"/>
                    <a:pt x="8" y="32"/>
                    <a:pt x="11" y="32"/>
                  </a:cubicBezTo>
                  <a:cubicBezTo>
                    <a:pt x="14" y="32"/>
                    <a:pt x="20" y="30"/>
                    <a:pt x="20" y="30"/>
                  </a:cubicBezTo>
                  <a:lnTo>
                    <a:pt x="20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23"/>
            <p:cNvSpPr>
              <a:spLocks noEditPoints="1"/>
            </p:cNvSpPr>
            <p:nvPr userDrawn="1"/>
          </p:nvSpPr>
          <p:spPr bwMode="auto">
            <a:xfrm>
              <a:off x="-1821143" y="908752"/>
              <a:ext cx="19050" cy="139700"/>
            </a:xfrm>
            <a:custGeom>
              <a:avLst/>
              <a:gdLst>
                <a:gd name="T0" fmla="*/ 3 w 7"/>
                <a:gd name="T1" fmla="*/ 8 h 50"/>
                <a:gd name="T2" fmla="*/ 0 w 7"/>
                <a:gd name="T3" fmla="*/ 4 h 50"/>
                <a:gd name="T4" fmla="*/ 3 w 7"/>
                <a:gd name="T5" fmla="*/ 0 h 50"/>
                <a:gd name="T6" fmla="*/ 7 w 7"/>
                <a:gd name="T7" fmla="*/ 4 h 50"/>
                <a:gd name="T8" fmla="*/ 3 w 7"/>
                <a:gd name="T9" fmla="*/ 8 h 50"/>
                <a:gd name="T10" fmla="*/ 1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1 w 7"/>
                <a:gd name="T17" fmla="*/ 50 h 50"/>
                <a:gd name="T18" fmla="*/ 1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8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4"/>
                  </a:cubicBezTo>
                  <a:cubicBezTo>
                    <a:pt x="7" y="6"/>
                    <a:pt x="5" y="8"/>
                    <a:pt x="3" y="8"/>
                  </a:cubicBezTo>
                  <a:moveTo>
                    <a:pt x="1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24"/>
            <p:cNvSpPr>
              <a:spLocks/>
            </p:cNvSpPr>
            <p:nvPr userDrawn="1"/>
          </p:nvSpPr>
          <p:spPr bwMode="auto">
            <a:xfrm>
              <a:off x="-1781456" y="946852"/>
              <a:ext cx="63500" cy="104775"/>
            </a:xfrm>
            <a:custGeom>
              <a:avLst/>
              <a:gdLst>
                <a:gd name="T0" fmla="*/ 10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7 h 37"/>
                <a:gd name="T10" fmla="*/ 11 w 23"/>
                <a:gd name="T11" fmla="*/ 21 h 37"/>
                <a:gd name="T12" fmla="*/ 0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0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0" y="37"/>
                  </a:moveTo>
                  <a:cubicBezTo>
                    <a:pt x="7" y="37"/>
                    <a:pt x="4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4" y="32"/>
                    <a:pt x="7" y="32"/>
                    <a:pt x="9" y="32"/>
                  </a:cubicBezTo>
                  <a:cubicBezTo>
                    <a:pt x="14" y="32"/>
                    <a:pt x="17" y="30"/>
                    <a:pt x="17" y="27"/>
                  </a:cubicBezTo>
                  <a:cubicBezTo>
                    <a:pt x="17" y="24"/>
                    <a:pt x="16" y="22"/>
                    <a:pt x="11" y="21"/>
                  </a:cubicBezTo>
                  <a:cubicBezTo>
                    <a:pt x="5" y="19"/>
                    <a:pt x="0" y="17"/>
                    <a:pt x="0" y="11"/>
                  </a:cubicBezTo>
                  <a:cubicBezTo>
                    <a:pt x="0" y="4"/>
                    <a:pt x="4" y="0"/>
                    <a:pt x="12" y="0"/>
                  </a:cubicBezTo>
                  <a:cubicBezTo>
                    <a:pt x="14" y="0"/>
                    <a:pt x="17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5"/>
                    <a:pt x="12" y="5"/>
                  </a:cubicBezTo>
                  <a:cubicBezTo>
                    <a:pt x="8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8" y="37"/>
                    <a:pt x="10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25"/>
            <p:cNvSpPr>
              <a:spLocks noEditPoints="1"/>
            </p:cNvSpPr>
            <p:nvPr userDrawn="1"/>
          </p:nvSpPr>
          <p:spPr bwMode="auto">
            <a:xfrm>
              <a:off x="-1697318" y="908752"/>
              <a:ext cx="19050" cy="139700"/>
            </a:xfrm>
            <a:custGeom>
              <a:avLst/>
              <a:gdLst>
                <a:gd name="T0" fmla="*/ 3 w 7"/>
                <a:gd name="T1" fmla="*/ 8 h 50"/>
                <a:gd name="T2" fmla="*/ 0 w 7"/>
                <a:gd name="T3" fmla="*/ 4 h 50"/>
                <a:gd name="T4" fmla="*/ 3 w 7"/>
                <a:gd name="T5" fmla="*/ 0 h 50"/>
                <a:gd name="T6" fmla="*/ 7 w 7"/>
                <a:gd name="T7" fmla="*/ 4 h 50"/>
                <a:gd name="T8" fmla="*/ 3 w 7"/>
                <a:gd name="T9" fmla="*/ 8 h 50"/>
                <a:gd name="T10" fmla="*/ 0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0 w 7"/>
                <a:gd name="T17" fmla="*/ 50 h 50"/>
                <a:gd name="T18" fmla="*/ 0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8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4"/>
                  </a:cubicBezTo>
                  <a:cubicBezTo>
                    <a:pt x="7" y="6"/>
                    <a:pt x="5" y="8"/>
                    <a:pt x="3" y="8"/>
                  </a:cubicBezTo>
                  <a:moveTo>
                    <a:pt x="0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26"/>
            <p:cNvSpPr>
              <a:spLocks/>
            </p:cNvSpPr>
            <p:nvPr userDrawn="1"/>
          </p:nvSpPr>
          <p:spPr bwMode="auto">
            <a:xfrm>
              <a:off x="-1649693" y="946852"/>
              <a:ext cx="74612" cy="101600"/>
            </a:xfrm>
            <a:custGeom>
              <a:avLst/>
              <a:gdLst>
                <a:gd name="T0" fmla="*/ 21 w 27"/>
                <a:gd name="T1" fmla="*/ 36 h 36"/>
                <a:gd name="T2" fmla="*/ 21 w 27"/>
                <a:gd name="T3" fmla="*/ 15 h 36"/>
                <a:gd name="T4" fmla="*/ 16 w 27"/>
                <a:gd name="T5" fmla="*/ 5 h 36"/>
                <a:gd name="T6" fmla="*/ 5 w 27"/>
                <a:gd name="T7" fmla="*/ 7 h 36"/>
                <a:gd name="T8" fmla="*/ 5 w 27"/>
                <a:gd name="T9" fmla="*/ 36 h 36"/>
                <a:gd name="T10" fmla="*/ 0 w 27"/>
                <a:gd name="T11" fmla="*/ 36 h 36"/>
                <a:gd name="T12" fmla="*/ 0 w 27"/>
                <a:gd name="T13" fmla="*/ 1 h 36"/>
                <a:gd name="T14" fmla="*/ 5 w 27"/>
                <a:gd name="T15" fmla="*/ 1 h 36"/>
                <a:gd name="T16" fmla="*/ 5 w 27"/>
                <a:gd name="T17" fmla="*/ 4 h 36"/>
                <a:gd name="T18" fmla="*/ 17 w 27"/>
                <a:gd name="T19" fmla="*/ 0 h 36"/>
                <a:gd name="T20" fmla="*/ 25 w 27"/>
                <a:gd name="T21" fmla="*/ 4 h 36"/>
                <a:gd name="T22" fmla="*/ 27 w 27"/>
                <a:gd name="T23" fmla="*/ 13 h 36"/>
                <a:gd name="T24" fmla="*/ 27 w 27"/>
                <a:gd name="T25" fmla="*/ 36 h 36"/>
                <a:gd name="T26" fmla="*/ 21 w 2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6">
                  <a:moveTo>
                    <a:pt x="21" y="36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0"/>
                    <a:pt x="22" y="5"/>
                    <a:pt x="16" y="5"/>
                  </a:cubicBezTo>
                  <a:cubicBezTo>
                    <a:pt x="13" y="5"/>
                    <a:pt x="9" y="6"/>
                    <a:pt x="5" y="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2"/>
                    <a:pt x="14" y="0"/>
                    <a:pt x="17" y="0"/>
                  </a:cubicBezTo>
                  <a:cubicBezTo>
                    <a:pt x="21" y="0"/>
                    <a:pt x="24" y="2"/>
                    <a:pt x="25" y="4"/>
                  </a:cubicBezTo>
                  <a:cubicBezTo>
                    <a:pt x="27" y="6"/>
                    <a:pt x="27" y="7"/>
                    <a:pt x="27" y="13"/>
                  </a:cubicBezTo>
                  <a:cubicBezTo>
                    <a:pt x="27" y="36"/>
                    <a:pt x="27" y="36"/>
                    <a:pt x="27" y="36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27"/>
            <p:cNvSpPr>
              <a:spLocks noEditPoints="1"/>
            </p:cNvSpPr>
            <p:nvPr userDrawn="1"/>
          </p:nvSpPr>
          <p:spPr bwMode="auto">
            <a:xfrm>
              <a:off x="-1551268" y="946852"/>
              <a:ext cx="80962" cy="146050"/>
            </a:xfrm>
            <a:custGeom>
              <a:avLst/>
              <a:gdLst>
                <a:gd name="T0" fmla="*/ 25 w 29"/>
                <a:gd name="T1" fmla="*/ 49 h 52"/>
                <a:gd name="T2" fmla="*/ 15 w 29"/>
                <a:gd name="T3" fmla="*/ 52 h 52"/>
                <a:gd name="T4" fmla="*/ 3 w 29"/>
                <a:gd name="T5" fmla="*/ 50 h 52"/>
                <a:gd name="T6" fmla="*/ 3 w 29"/>
                <a:gd name="T7" fmla="*/ 47 h 52"/>
                <a:gd name="T8" fmla="*/ 13 w 29"/>
                <a:gd name="T9" fmla="*/ 47 h 52"/>
                <a:gd name="T10" fmla="*/ 22 w 29"/>
                <a:gd name="T11" fmla="*/ 44 h 52"/>
                <a:gd name="T12" fmla="*/ 24 w 29"/>
                <a:gd name="T13" fmla="*/ 35 h 52"/>
                <a:gd name="T14" fmla="*/ 24 w 29"/>
                <a:gd name="T15" fmla="*/ 32 h 52"/>
                <a:gd name="T16" fmla="*/ 12 w 29"/>
                <a:gd name="T17" fmla="*/ 36 h 52"/>
                <a:gd name="T18" fmla="*/ 0 w 29"/>
                <a:gd name="T19" fmla="*/ 19 h 52"/>
                <a:gd name="T20" fmla="*/ 13 w 29"/>
                <a:gd name="T21" fmla="*/ 0 h 52"/>
                <a:gd name="T22" fmla="*/ 24 w 29"/>
                <a:gd name="T23" fmla="*/ 4 h 52"/>
                <a:gd name="T24" fmla="*/ 24 w 29"/>
                <a:gd name="T25" fmla="*/ 1 h 52"/>
                <a:gd name="T26" fmla="*/ 29 w 29"/>
                <a:gd name="T27" fmla="*/ 1 h 52"/>
                <a:gd name="T28" fmla="*/ 29 w 29"/>
                <a:gd name="T29" fmla="*/ 34 h 52"/>
                <a:gd name="T30" fmla="*/ 25 w 29"/>
                <a:gd name="T31" fmla="*/ 49 h 52"/>
                <a:gd name="T32" fmla="*/ 24 w 29"/>
                <a:gd name="T33" fmla="*/ 8 h 52"/>
                <a:gd name="T34" fmla="*/ 14 w 29"/>
                <a:gd name="T35" fmla="*/ 5 h 52"/>
                <a:gd name="T36" fmla="*/ 6 w 29"/>
                <a:gd name="T37" fmla="*/ 18 h 52"/>
                <a:gd name="T38" fmla="*/ 14 w 29"/>
                <a:gd name="T39" fmla="*/ 31 h 52"/>
                <a:gd name="T40" fmla="*/ 24 w 29"/>
                <a:gd name="T41" fmla="*/ 29 h 52"/>
                <a:gd name="T42" fmla="*/ 24 w 29"/>
                <a:gd name="T43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52">
                  <a:moveTo>
                    <a:pt x="25" y="49"/>
                  </a:moveTo>
                  <a:cubicBezTo>
                    <a:pt x="22" y="51"/>
                    <a:pt x="19" y="52"/>
                    <a:pt x="15" y="52"/>
                  </a:cubicBezTo>
                  <a:cubicBezTo>
                    <a:pt x="12" y="52"/>
                    <a:pt x="9" y="52"/>
                    <a:pt x="3" y="50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8" y="47"/>
                    <a:pt x="10" y="47"/>
                    <a:pt x="13" y="47"/>
                  </a:cubicBezTo>
                  <a:cubicBezTo>
                    <a:pt x="18" y="47"/>
                    <a:pt x="21" y="46"/>
                    <a:pt x="22" y="44"/>
                  </a:cubicBezTo>
                  <a:cubicBezTo>
                    <a:pt x="23" y="42"/>
                    <a:pt x="24" y="40"/>
                    <a:pt x="24" y="35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19" y="35"/>
                    <a:pt x="15" y="36"/>
                    <a:pt x="12" y="36"/>
                  </a:cubicBezTo>
                  <a:cubicBezTo>
                    <a:pt x="4" y="36"/>
                    <a:pt x="0" y="30"/>
                    <a:pt x="0" y="19"/>
                  </a:cubicBezTo>
                  <a:cubicBezTo>
                    <a:pt x="0" y="8"/>
                    <a:pt x="5" y="0"/>
                    <a:pt x="13" y="0"/>
                  </a:cubicBezTo>
                  <a:cubicBezTo>
                    <a:pt x="17" y="0"/>
                    <a:pt x="20" y="2"/>
                    <a:pt x="24" y="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44"/>
                    <a:pt x="28" y="46"/>
                    <a:pt x="25" y="49"/>
                  </a:cubicBezTo>
                  <a:moveTo>
                    <a:pt x="24" y="8"/>
                  </a:moveTo>
                  <a:cubicBezTo>
                    <a:pt x="18" y="6"/>
                    <a:pt x="17" y="5"/>
                    <a:pt x="14" y="5"/>
                  </a:cubicBezTo>
                  <a:cubicBezTo>
                    <a:pt x="9" y="5"/>
                    <a:pt x="6" y="10"/>
                    <a:pt x="6" y="18"/>
                  </a:cubicBezTo>
                  <a:cubicBezTo>
                    <a:pt x="6" y="27"/>
                    <a:pt x="9" y="31"/>
                    <a:pt x="14" y="31"/>
                  </a:cubicBezTo>
                  <a:cubicBezTo>
                    <a:pt x="16" y="31"/>
                    <a:pt x="18" y="31"/>
                    <a:pt x="24" y="29"/>
                  </a:cubicBezTo>
                  <a:lnTo>
                    <a:pt x="24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28"/>
            <p:cNvSpPr>
              <a:spLocks/>
            </p:cNvSpPr>
            <p:nvPr userDrawn="1"/>
          </p:nvSpPr>
          <p:spPr bwMode="auto">
            <a:xfrm>
              <a:off x="-1397281" y="946852"/>
              <a:ext cx="63500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10 w 23"/>
                <a:gd name="T7" fmla="*/ 32 h 37"/>
                <a:gd name="T8" fmla="*/ 18 w 23"/>
                <a:gd name="T9" fmla="*/ 27 h 37"/>
                <a:gd name="T10" fmla="*/ 12 w 23"/>
                <a:gd name="T11" fmla="*/ 21 h 37"/>
                <a:gd name="T12" fmla="*/ 1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1 w 23"/>
                <a:gd name="T19" fmla="*/ 6 h 37"/>
                <a:gd name="T20" fmla="*/ 13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5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10" y="32"/>
                  </a:cubicBezTo>
                  <a:cubicBezTo>
                    <a:pt x="15" y="32"/>
                    <a:pt x="18" y="30"/>
                    <a:pt x="18" y="27"/>
                  </a:cubicBezTo>
                  <a:cubicBezTo>
                    <a:pt x="18" y="24"/>
                    <a:pt x="16" y="22"/>
                    <a:pt x="12" y="21"/>
                  </a:cubicBezTo>
                  <a:cubicBezTo>
                    <a:pt x="6" y="19"/>
                    <a:pt x="1" y="17"/>
                    <a:pt x="1" y="11"/>
                  </a:cubicBezTo>
                  <a:cubicBezTo>
                    <a:pt x="1" y="4"/>
                    <a:pt x="5" y="0"/>
                    <a:pt x="12" y="0"/>
                  </a:cubicBezTo>
                  <a:cubicBezTo>
                    <a:pt x="15" y="0"/>
                    <a:pt x="18" y="1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7" y="5"/>
                    <a:pt x="15" y="5"/>
                    <a:pt x="13" y="5"/>
                  </a:cubicBezTo>
                  <a:cubicBezTo>
                    <a:pt x="9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9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29"/>
            <p:cNvSpPr>
              <a:spLocks/>
            </p:cNvSpPr>
            <p:nvPr userDrawn="1"/>
          </p:nvSpPr>
          <p:spPr bwMode="auto">
            <a:xfrm>
              <a:off x="-1324256" y="924627"/>
              <a:ext cx="63500" cy="127000"/>
            </a:xfrm>
            <a:custGeom>
              <a:avLst/>
              <a:gdLst>
                <a:gd name="T0" fmla="*/ 13 w 23"/>
                <a:gd name="T1" fmla="*/ 45 h 45"/>
                <a:gd name="T2" fmla="*/ 7 w 23"/>
                <a:gd name="T3" fmla="*/ 42 h 45"/>
                <a:gd name="T4" fmla="*/ 6 w 23"/>
                <a:gd name="T5" fmla="*/ 35 h 45"/>
                <a:gd name="T6" fmla="*/ 6 w 23"/>
                <a:gd name="T7" fmla="*/ 13 h 45"/>
                <a:gd name="T8" fmla="*/ 0 w 23"/>
                <a:gd name="T9" fmla="*/ 13 h 45"/>
                <a:gd name="T10" fmla="*/ 0 w 23"/>
                <a:gd name="T11" fmla="*/ 10 h 45"/>
                <a:gd name="T12" fmla="*/ 6 w 23"/>
                <a:gd name="T13" fmla="*/ 9 h 45"/>
                <a:gd name="T14" fmla="*/ 6 w 23"/>
                <a:gd name="T15" fmla="*/ 0 h 45"/>
                <a:gd name="T16" fmla="*/ 12 w 23"/>
                <a:gd name="T17" fmla="*/ 0 h 45"/>
                <a:gd name="T18" fmla="*/ 12 w 23"/>
                <a:gd name="T19" fmla="*/ 9 h 45"/>
                <a:gd name="T20" fmla="*/ 21 w 23"/>
                <a:gd name="T21" fmla="*/ 9 h 45"/>
                <a:gd name="T22" fmla="*/ 21 w 23"/>
                <a:gd name="T23" fmla="*/ 13 h 45"/>
                <a:gd name="T24" fmla="*/ 12 w 23"/>
                <a:gd name="T25" fmla="*/ 13 h 45"/>
                <a:gd name="T26" fmla="*/ 12 w 23"/>
                <a:gd name="T27" fmla="*/ 32 h 45"/>
                <a:gd name="T28" fmla="*/ 12 w 23"/>
                <a:gd name="T29" fmla="*/ 39 h 45"/>
                <a:gd name="T30" fmla="*/ 15 w 23"/>
                <a:gd name="T31" fmla="*/ 40 h 45"/>
                <a:gd name="T32" fmla="*/ 22 w 23"/>
                <a:gd name="T33" fmla="*/ 39 h 45"/>
                <a:gd name="T34" fmla="*/ 23 w 23"/>
                <a:gd name="T35" fmla="*/ 43 h 45"/>
                <a:gd name="T36" fmla="*/ 13 w 23"/>
                <a:gd name="T3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45">
                  <a:moveTo>
                    <a:pt x="13" y="45"/>
                  </a:moveTo>
                  <a:cubicBezTo>
                    <a:pt x="10" y="45"/>
                    <a:pt x="8" y="44"/>
                    <a:pt x="7" y="42"/>
                  </a:cubicBezTo>
                  <a:cubicBezTo>
                    <a:pt x="6" y="40"/>
                    <a:pt x="6" y="39"/>
                    <a:pt x="6" y="3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8"/>
                    <a:pt x="12" y="38"/>
                    <a:pt x="12" y="39"/>
                  </a:cubicBezTo>
                  <a:cubicBezTo>
                    <a:pt x="13" y="40"/>
                    <a:pt x="14" y="40"/>
                    <a:pt x="15" y="40"/>
                  </a:cubicBezTo>
                  <a:cubicBezTo>
                    <a:pt x="17" y="40"/>
                    <a:pt x="19" y="40"/>
                    <a:pt x="22" y="39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19" y="44"/>
                    <a:pt x="16" y="45"/>
                    <a:pt x="13" y="4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30"/>
            <p:cNvSpPr>
              <a:spLocks noEditPoints="1"/>
            </p:cNvSpPr>
            <p:nvPr userDrawn="1"/>
          </p:nvSpPr>
          <p:spPr bwMode="auto">
            <a:xfrm>
              <a:off x="-1249643" y="946852"/>
              <a:ext cx="71437" cy="104775"/>
            </a:xfrm>
            <a:custGeom>
              <a:avLst/>
              <a:gdLst>
                <a:gd name="T0" fmla="*/ 20 w 25"/>
                <a:gd name="T1" fmla="*/ 36 h 37"/>
                <a:gd name="T2" fmla="*/ 20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7 w 25"/>
                <a:gd name="T9" fmla="*/ 16 h 37"/>
                <a:gd name="T10" fmla="*/ 20 w 25"/>
                <a:gd name="T11" fmla="*/ 15 h 37"/>
                <a:gd name="T12" fmla="*/ 20 w 25"/>
                <a:gd name="T13" fmla="*/ 14 h 37"/>
                <a:gd name="T14" fmla="*/ 13 w 25"/>
                <a:gd name="T15" fmla="*/ 5 h 37"/>
                <a:gd name="T16" fmla="*/ 3 w 25"/>
                <a:gd name="T17" fmla="*/ 7 h 37"/>
                <a:gd name="T18" fmla="*/ 2 w 25"/>
                <a:gd name="T19" fmla="*/ 3 h 37"/>
                <a:gd name="T20" fmla="*/ 16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20 w 25"/>
                <a:gd name="T29" fmla="*/ 36 h 37"/>
                <a:gd name="T30" fmla="*/ 20 w 25"/>
                <a:gd name="T31" fmla="*/ 19 h 37"/>
                <a:gd name="T32" fmla="*/ 6 w 25"/>
                <a:gd name="T33" fmla="*/ 26 h 37"/>
                <a:gd name="T34" fmla="*/ 11 w 25"/>
                <a:gd name="T35" fmla="*/ 32 h 37"/>
                <a:gd name="T36" fmla="*/ 20 w 25"/>
                <a:gd name="T37" fmla="*/ 30 h 37"/>
                <a:gd name="T38" fmla="*/ 20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20" y="36"/>
                  </a:moveTo>
                  <a:cubicBezTo>
                    <a:pt x="20" y="33"/>
                    <a:pt x="20" y="33"/>
                    <a:pt x="20" y="33"/>
                  </a:cubicBezTo>
                  <a:cubicBezTo>
                    <a:pt x="15" y="36"/>
                    <a:pt x="12" y="37"/>
                    <a:pt x="9" y="37"/>
                  </a:cubicBezTo>
                  <a:cubicBezTo>
                    <a:pt x="5" y="37"/>
                    <a:pt x="0" y="34"/>
                    <a:pt x="0" y="26"/>
                  </a:cubicBezTo>
                  <a:cubicBezTo>
                    <a:pt x="0" y="20"/>
                    <a:pt x="3" y="17"/>
                    <a:pt x="7" y="16"/>
                  </a:cubicBezTo>
                  <a:cubicBezTo>
                    <a:pt x="9" y="15"/>
                    <a:pt x="13" y="15"/>
                    <a:pt x="20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8"/>
                    <a:pt x="20" y="5"/>
                    <a:pt x="13" y="5"/>
                  </a:cubicBezTo>
                  <a:cubicBezTo>
                    <a:pt x="11" y="5"/>
                    <a:pt x="7" y="6"/>
                    <a:pt x="3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19" y="0"/>
                    <a:pt x="22" y="1"/>
                    <a:pt x="23" y="3"/>
                  </a:cubicBezTo>
                  <a:cubicBezTo>
                    <a:pt x="25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20" y="36"/>
                  </a:lnTo>
                  <a:close/>
                  <a:moveTo>
                    <a:pt x="20" y="19"/>
                  </a:moveTo>
                  <a:cubicBezTo>
                    <a:pt x="8" y="20"/>
                    <a:pt x="6" y="21"/>
                    <a:pt x="6" y="26"/>
                  </a:cubicBezTo>
                  <a:cubicBezTo>
                    <a:pt x="6" y="30"/>
                    <a:pt x="8" y="32"/>
                    <a:pt x="11" y="32"/>
                  </a:cubicBezTo>
                  <a:cubicBezTo>
                    <a:pt x="14" y="32"/>
                    <a:pt x="20" y="30"/>
                    <a:pt x="20" y="30"/>
                  </a:cubicBezTo>
                  <a:lnTo>
                    <a:pt x="20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31"/>
            <p:cNvSpPr>
              <a:spLocks/>
            </p:cNvSpPr>
            <p:nvPr userDrawn="1"/>
          </p:nvSpPr>
          <p:spPr bwMode="auto">
            <a:xfrm>
              <a:off x="-1148043" y="946852"/>
              <a:ext cx="76200" cy="101600"/>
            </a:xfrm>
            <a:custGeom>
              <a:avLst/>
              <a:gdLst>
                <a:gd name="T0" fmla="*/ 21 w 27"/>
                <a:gd name="T1" fmla="*/ 36 h 36"/>
                <a:gd name="T2" fmla="*/ 21 w 27"/>
                <a:gd name="T3" fmla="*/ 15 h 36"/>
                <a:gd name="T4" fmla="*/ 15 w 27"/>
                <a:gd name="T5" fmla="*/ 5 h 36"/>
                <a:gd name="T6" fmla="*/ 5 w 27"/>
                <a:gd name="T7" fmla="*/ 7 h 36"/>
                <a:gd name="T8" fmla="*/ 5 w 27"/>
                <a:gd name="T9" fmla="*/ 36 h 36"/>
                <a:gd name="T10" fmla="*/ 0 w 27"/>
                <a:gd name="T11" fmla="*/ 36 h 36"/>
                <a:gd name="T12" fmla="*/ 0 w 27"/>
                <a:gd name="T13" fmla="*/ 1 h 36"/>
                <a:gd name="T14" fmla="*/ 5 w 27"/>
                <a:gd name="T15" fmla="*/ 1 h 36"/>
                <a:gd name="T16" fmla="*/ 5 w 27"/>
                <a:gd name="T17" fmla="*/ 4 h 36"/>
                <a:gd name="T18" fmla="*/ 17 w 27"/>
                <a:gd name="T19" fmla="*/ 0 h 36"/>
                <a:gd name="T20" fmla="*/ 25 w 27"/>
                <a:gd name="T21" fmla="*/ 4 h 36"/>
                <a:gd name="T22" fmla="*/ 27 w 27"/>
                <a:gd name="T23" fmla="*/ 13 h 36"/>
                <a:gd name="T24" fmla="*/ 27 w 27"/>
                <a:gd name="T25" fmla="*/ 36 h 36"/>
                <a:gd name="T26" fmla="*/ 21 w 2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6">
                  <a:moveTo>
                    <a:pt x="21" y="36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0"/>
                    <a:pt x="22" y="5"/>
                    <a:pt x="15" y="5"/>
                  </a:cubicBezTo>
                  <a:cubicBezTo>
                    <a:pt x="12" y="5"/>
                    <a:pt x="9" y="6"/>
                    <a:pt x="5" y="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2"/>
                    <a:pt x="14" y="0"/>
                    <a:pt x="17" y="0"/>
                  </a:cubicBezTo>
                  <a:cubicBezTo>
                    <a:pt x="21" y="0"/>
                    <a:pt x="23" y="2"/>
                    <a:pt x="25" y="4"/>
                  </a:cubicBezTo>
                  <a:cubicBezTo>
                    <a:pt x="27" y="6"/>
                    <a:pt x="27" y="7"/>
                    <a:pt x="27" y="13"/>
                  </a:cubicBezTo>
                  <a:cubicBezTo>
                    <a:pt x="27" y="36"/>
                    <a:pt x="27" y="36"/>
                    <a:pt x="27" y="36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32"/>
            <p:cNvSpPr>
              <a:spLocks noEditPoints="1"/>
            </p:cNvSpPr>
            <p:nvPr userDrawn="1"/>
          </p:nvSpPr>
          <p:spPr bwMode="auto">
            <a:xfrm>
              <a:off x="-1049618" y="899227"/>
              <a:ext cx="80962" cy="152400"/>
            </a:xfrm>
            <a:custGeom>
              <a:avLst/>
              <a:gdLst>
                <a:gd name="T0" fmla="*/ 24 w 29"/>
                <a:gd name="T1" fmla="*/ 53 h 54"/>
                <a:gd name="T2" fmla="*/ 24 w 29"/>
                <a:gd name="T3" fmla="*/ 50 h 54"/>
                <a:gd name="T4" fmla="*/ 12 w 29"/>
                <a:gd name="T5" fmla="*/ 54 h 54"/>
                <a:gd name="T6" fmla="*/ 0 w 29"/>
                <a:gd name="T7" fmla="*/ 36 h 54"/>
                <a:gd name="T8" fmla="*/ 13 w 29"/>
                <a:gd name="T9" fmla="*/ 17 h 54"/>
                <a:gd name="T10" fmla="*/ 24 w 29"/>
                <a:gd name="T11" fmla="*/ 21 h 54"/>
                <a:gd name="T12" fmla="*/ 24 w 29"/>
                <a:gd name="T13" fmla="*/ 0 h 54"/>
                <a:gd name="T14" fmla="*/ 29 w 29"/>
                <a:gd name="T15" fmla="*/ 0 h 54"/>
                <a:gd name="T16" fmla="*/ 29 w 29"/>
                <a:gd name="T17" fmla="*/ 53 h 54"/>
                <a:gd name="T18" fmla="*/ 24 w 29"/>
                <a:gd name="T19" fmla="*/ 53 h 54"/>
                <a:gd name="T20" fmla="*/ 24 w 29"/>
                <a:gd name="T21" fmla="*/ 25 h 54"/>
                <a:gd name="T22" fmla="*/ 14 w 29"/>
                <a:gd name="T23" fmla="*/ 22 h 54"/>
                <a:gd name="T24" fmla="*/ 6 w 29"/>
                <a:gd name="T25" fmla="*/ 35 h 54"/>
                <a:gd name="T26" fmla="*/ 14 w 29"/>
                <a:gd name="T27" fmla="*/ 49 h 54"/>
                <a:gd name="T28" fmla="*/ 24 w 29"/>
                <a:gd name="T29" fmla="*/ 47 h 54"/>
                <a:gd name="T30" fmla="*/ 24 w 29"/>
                <a:gd name="T31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54">
                  <a:moveTo>
                    <a:pt x="24" y="53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19" y="53"/>
                    <a:pt x="15" y="54"/>
                    <a:pt x="12" y="54"/>
                  </a:cubicBezTo>
                  <a:cubicBezTo>
                    <a:pt x="4" y="54"/>
                    <a:pt x="0" y="47"/>
                    <a:pt x="0" y="36"/>
                  </a:cubicBezTo>
                  <a:cubicBezTo>
                    <a:pt x="0" y="25"/>
                    <a:pt x="5" y="17"/>
                    <a:pt x="13" y="17"/>
                  </a:cubicBezTo>
                  <a:cubicBezTo>
                    <a:pt x="17" y="17"/>
                    <a:pt x="20" y="19"/>
                    <a:pt x="24" y="2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3"/>
                    <a:pt x="29" y="53"/>
                    <a:pt x="29" y="53"/>
                  </a:cubicBezTo>
                  <a:lnTo>
                    <a:pt x="24" y="53"/>
                  </a:lnTo>
                  <a:close/>
                  <a:moveTo>
                    <a:pt x="24" y="25"/>
                  </a:moveTo>
                  <a:cubicBezTo>
                    <a:pt x="18" y="23"/>
                    <a:pt x="17" y="22"/>
                    <a:pt x="14" y="22"/>
                  </a:cubicBezTo>
                  <a:cubicBezTo>
                    <a:pt x="9" y="22"/>
                    <a:pt x="6" y="27"/>
                    <a:pt x="6" y="35"/>
                  </a:cubicBezTo>
                  <a:cubicBezTo>
                    <a:pt x="6" y="45"/>
                    <a:pt x="8" y="49"/>
                    <a:pt x="14" y="49"/>
                  </a:cubicBezTo>
                  <a:cubicBezTo>
                    <a:pt x="16" y="49"/>
                    <a:pt x="19" y="49"/>
                    <a:pt x="24" y="47"/>
                  </a:cubicBezTo>
                  <a:lnTo>
                    <a:pt x="24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33"/>
            <p:cNvSpPr>
              <a:spLocks noEditPoints="1"/>
            </p:cNvSpPr>
            <p:nvPr userDrawn="1"/>
          </p:nvSpPr>
          <p:spPr bwMode="auto">
            <a:xfrm>
              <a:off x="-943256" y="946852"/>
              <a:ext cx="69850" cy="104775"/>
            </a:xfrm>
            <a:custGeom>
              <a:avLst/>
              <a:gdLst>
                <a:gd name="T0" fmla="*/ 19 w 25"/>
                <a:gd name="T1" fmla="*/ 36 h 37"/>
                <a:gd name="T2" fmla="*/ 19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6 w 25"/>
                <a:gd name="T9" fmla="*/ 16 h 37"/>
                <a:gd name="T10" fmla="*/ 19 w 25"/>
                <a:gd name="T11" fmla="*/ 15 h 37"/>
                <a:gd name="T12" fmla="*/ 19 w 25"/>
                <a:gd name="T13" fmla="*/ 14 h 37"/>
                <a:gd name="T14" fmla="*/ 13 w 25"/>
                <a:gd name="T15" fmla="*/ 5 h 37"/>
                <a:gd name="T16" fmla="*/ 2 w 25"/>
                <a:gd name="T17" fmla="*/ 7 h 37"/>
                <a:gd name="T18" fmla="*/ 2 w 25"/>
                <a:gd name="T19" fmla="*/ 3 h 37"/>
                <a:gd name="T20" fmla="*/ 15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19 w 25"/>
                <a:gd name="T29" fmla="*/ 36 h 37"/>
                <a:gd name="T30" fmla="*/ 19 w 25"/>
                <a:gd name="T31" fmla="*/ 19 h 37"/>
                <a:gd name="T32" fmla="*/ 5 w 25"/>
                <a:gd name="T33" fmla="*/ 26 h 37"/>
                <a:gd name="T34" fmla="*/ 10 w 25"/>
                <a:gd name="T35" fmla="*/ 32 h 37"/>
                <a:gd name="T36" fmla="*/ 19 w 25"/>
                <a:gd name="T37" fmla="*/ 30 h 37"/>
                <a:gd name="T38" fmla="*/ 19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19" y="36"/>
                  </a:moveTo>
                  <a:cubicBezTo>
                    <a:pt x="19" y="33"/>
                    <a:pt x="19" y="33"/>
                    <a:pt x="19" y="33"/>
                  </a:cubicBezTo>
                  <a:cubicBezTo>
                    <a:pt x="15" y="36"/>
                    <a:pt x="12" y="37"/>
                    <a:pt x="9" y="37"/>
                  </a:cubicBezTo>
                  <a:cubicBezTo>
                    <a:pt x="4" y="37"/>
                    <a:pt x="0" y="34"/>
                    <a:pt x="0" y="26"/>
                  </a:cubicBezTo>
                  <a:cubicBezTo>
                    <a:pt x="0" y="20"/>
                    <a:pt x="2" y="17"/>
                    <a:pt x="6" y="16"/>
                  </a:cubicBezTo>
                  <a:cubicBezTo>
                    <a:pt x="9" y="15"/>
                    <a:pt x="12" y="15"/>
                    <a:pt x="19" y="1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8"/>
                    <a:pt x="20" y="5"/>
                    <a:pt x="13" y="5"/>
                  </a:cubicBezTo>
                  <a:cubicBezTo>
                    <a:pt x="10" y="5"/>
                    <a:pt x="7" y="6"/>
                    <a:pt x="2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7" y="1"/>
                    <a:pt x="11" y="0"/>
                    <a:pt x="15" y="0"/>
                  </a:cubicBezTo>
                  <a:cubicBezTo>
                    <a:pt x="19" y="0"/>
                    <a:pt x="21" y="1"/>
                    <a:pt x="23" y="3"/>
                  </a:cubicBezTo>
                  <a:cubicBezTo>
                    <a:pt x="24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19" y="36"/>
                  </a:lnTo>
                  <a:close/>
                  <a:moveTo>
                    <a:pt x="19" y="19"/>
                  </a:moveTo>
                  <a:cubicBezTo>
                    <a:pt x="8" y="20"/>
                    <a:pt x="5" y="21"/>
                    <a:pt x="5" y="26"/>
                  </a:cubicBezTo>
                  <a:cubicBezTo>
                    <a:pt x="5" y="30"/>
                    <a:pt x="7" y="32"/>
                    <a:pt x="10" y="32"/>
                  </a:cubicBezTo>
                  <a:cubicBezTo>
                    <a:pt x="13" y="32"/>
                    <a:pt x="19" y="30"/>
                    <a:pt x="19" y="30"/>
                  </a:cubicBezTo>
                  <a:lnTo>
                    <a:pt x="19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34"/>
            <p:cNvSpPr>
              <a:spLocks/>
            </p:cNvSpPr>
            <p:nvPr userDrawn="1"/>
          </p:nvSpPr>
          <p:spPr bwMode="auto">
            <a:xfrm>
              <a:off x="-844831" y="950027"/>
              <a:ext cx="47625" cy="98425"/>
            </a:xfrm>
            <a:custGeom>
              <a:avLst/>
              <a:gdLst>
                <a:gd name="T0" fmla="*/ 15 w 17"/>
                <a:gd name="T1" fmla="*/ 5 h 35"/>
                <a:gd name="T2" fmla="*/ 6 w 17"/>
                <a:gd name="T3" fmla="*/ 7 h 35"/>
                <a:gd name="T4" fmla="*/ 6 w 17"/>
                <a:gd name="T5" fmla="*/ 35 h 35"/>
                <a:gd name="T6" fmla="*/ 0 w 17"/>
                <a:gd name="T7" fmla="*/ 35 h 35"/>
                <a:gd name="T8" fmla="*/ 0 w 17"/>
                <a:gd name="T9" fmla="*/ 0 h 35"/>
                <a:gd name="T10" fmla="*/ 5 w 17"/>
                <a:gd name="T11" fmla="*/ 0 h 35"/>
                <a:gd name="T12" fmla="*/ 5 w 17"/>
                <a:gd name="T13" fmla="*/ 3 h 35"/>
                <a:gd name="T14" fmla="*/ 15 w 17"/>
                <a:gd name="T15" fmla="*/ 0 h 35"/>
                <a:gd name="T16" fmla="*/ 17 w 17"/>
                <a:gd name="T17" fmla="*/ 0 h 35"/>
                <a:gd name="T18" fmla="*/ 17 w 17"/>
                <a:gd name="T19" fmla="*/ 5 h 35"/>
                <a:gd name="T20" fmla="*/ 15 w 17"/>
                <a:gd name="T2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35">
                  <a:moveTo>
                    <a:pt x="15" y="5"/>
                  </a:moveTo>
                  <a:cubicBezTo>
                    <a:pt x="12" y="5"/>
                    <a:pt x="9" y="5"/>
                    <a:pt x="6" y="7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1"/>
                    <a:pt x="12" y="0"/>
                    <a:pt x="15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35"/>
            <p:cNvSpPr>
              <a:spLocks noEditPoints="1"/>
            </p:cNvSpPr>
            <p:nvPr userDrawn="1"/>
          </p:nvSpPr>
          <p:spPr bwMode="auto">
            <a:xfrm>
              <a:off x="-790856" y="899227"/>
              <a:ext cx="80962" cy="152400"/>
            </a:xfrm>
            <a:custGeom>
              <a:avLst/>
              <a:gdLst>
                <a:gd name="T0" fmla="*/ 24 w 29"/>
                <a:gd name="T1" fmla="*/ 53 h 54"/>
                <a:gd name="T2" fmla="*/ 24 w 29"/>
                <a:gd name="T3" fmla="*/ 50 h 54"/>
                <a:gd name="T4" fmla="*/ 12 w 29"/>
                <a:gd name="T5" fmla="*/ 54 h 54"/>
                <a:gd name="T6" fmla="*/ 0 w 29"/>
                <a:gd name="T7" fmla="*/ 36 h 54"/>
                <a:gd name="T8" fmla="*/ 13 w 29"/>
                <a:gd name="T9" fmla="*/ 17 h 54"/>
                <a:gd name="T10" fmla="*/ 24 w 29"/>
                <a:gd name="T11" fmla="*/ 21 h 54"/>
                <a:gd name="T12" fmla="*/ 24 w 29"/>
                <a:gd name="T13" fmla="*/ 0 h 54"/>
                <a:gd name="T14" fmla="*/ 29 w 29"/>
                <a:gd name="T15" fmla="*/ 0 h 54"/>
                <a:gd name="T16" fmla="*/ 29 w 29"/>
                <a:gd name="T17" fmla="*/ 53 h 54"/>
                <a:gd name="T18" fmla="*/ 24 w 29"/>
                <a:gd name="T19" fmla="*/ 53 h 54"/>
                <a:gd name="T20" fmla="*/ 24 w 29"/>
                <a:gd name="T21" fmla="*/ 25 h 54"/>
                <a:gd name="T22" fmla="*/ 14 w 29"/>
                <a:gd name="T23" fmla="*/ 22 h 54"/>
                <a:gd name="T24" fmla="*/ 6 w 29"/>
                <a:gd name="T25" fmla="*/ 35 h 54"/>
                <a:gd name="T26" fmla="*/ 14 w 29"/>
                <a:gd name="T27" fmla="*/ 49 h 54"/>
                <a:gd name="T28" fmla="*/ 24 w 29"/>
                <a:gd name="T29" fmla="*/ 47 h 54"/>
                <a:gd name="T30" fmla="*/ 24 w 29"/>
                <a:gd name="T31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54">
                  <a:moveTo>
                    <a:pt x="24" y="53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20" y="53"/>
                    <a:pt x="15" y="54"/>
                    <a:pt x="12" y="54"/>
                  </a:cubicBezTo>
                  <a:cubicBezTo>
                    <a:pt x="5" y="54"/>
                    <a:pt x="0" y="47"/>
                    <a:pt x="0" y="36"/>
                  </a:cubicBezTo>
                  <a:cubicBezTo>
                    <a:pt x="0" y="25"/>
                    <a:pt x="5" y="17"/>
                    <a:pt x="13" y="17"/>
                  </a:cubicBezTo>
                  <a:cubicBezTo>
                    <a:pt x="17" y="17"/>
                    <a:pt x="21" y="19"/>
                    <a:pt x="24" y="2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3"/>
                    <a:pt x="29" y="53"/>
                    <a:pt x="29" y="53"/>
                  </a:cubicBezTo>
                  <a:lnTo>
                    <a:pt x="24" y="53"/>
                  </a:lnTo>
                  <a:close/>
                  <a:moveTo>
                    <a:pt x="24" y="25"/>
                  </a:moveTo>
                  <a:cubicBezTo>
                    <a:pt x="19" y="23"/>
                    <a:pt x="17" y="22"/>
                    <a:pt x="14" y="22"/>
                  </a:cubicBezTo>
                  <a:cubicBezTo>
                    <a:pt x="9" y="22"/>
                    <a:pt x="6" y="27"/>
                    <a:pt x="6" y="35"/>
                  </a:cubicBezTo>
                  <a:cubicBezTo>
                    <a:pt x="6" y="45"/>
                    <a:pt x="9" y="49"/>
                    <a:pt x="14" y="49"/>
                  </a:cubicBezTo>
                  <a:cubicBezTo>
                    <a:pt x="16" y="49"/>
                    <a:pt x="19" y="49"/>
                    <a:pt x="24" y="47"/>
                  </a:cubicBezTo>
                  <a:lnTo>
                    <a:pt x="24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36"/>
            <p:cNvSpPr>
              <a:spLocks/>
            </p:cNvSpPr>
            <p:nvPr userDrawn="1"/>
          </p:nvSpPr>
          <p:spPr bwMode="auto">
            <a:xfrm>
              <a:off x="-687668" y="946852"/>
              <a:ext cx="65087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7 h 37"/>
                <a:gd name="T10" fmla="*/ 11 w 23"/>
                <a:gd name="T11" fmla="*/ 21 h 37"/>
                <a:gd name="T12" fmla="*/ 0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4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9" y="32"/>
                  </a:cubicBezTo>
                  <a:cubicBezTo>
                    <a:pt x="14" y="32"/>
                    <a:pt x="17" y="30"/>
                    <a:pt x="17" y="27"/>
                  </a:cubicBezTo>
                  <a:cubicBezTo>
                    <a:pt x="17" y="24"/>
                    <a:pt x="16" y="22"/>
                    <a:pt x="11" y="21"/>
                  </a:cubicBezTo>
                  <a:cubicBezTo>
                    <a:pt x="5" y="19"/>
                    <a:pt x="0" y="17"/>
                    <a:pt x="0" y="11"/>
                  </a:cubicBezTo>
                  <a:cubicBezTo>
                    <a:pt x="0" y="4"/>
                    <a:pt x="5" y="0"/>
                    <a:pt x="12" y="0"/>
                  </a:cubicBezTo>
                  <a:cubicBezTo>
                    <a:pt x="14" y="0"/>
                    <a:pt x="18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5"/>
                    <a:pt x="12" y="5"/>
                  </a:cubicBezTo>
                  <a:cubicBezTo>
                    <a:pt x="8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8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37"/>
            <p:cNvSpPr>
              <a:spLocks noEditPoints="1"/>
            </p:cNvSpPr>
            <p:nvPr userDrawn="1"/>
          </p:nvSpPr>
          <p:spPr bwMode="auto">
            <a:xfrm>
              <a:off x="-1975131" y="1118302"/>
              <a:ext cx="19050" cy="141288"/>
            </a:xfrm>
            <a:custGeom>
              <a:avLst/>
              <a:gdLst>
                <a:gd name="T0" fmla="*/ 4 w 7"/>
                <a:gd name="T1" fmla="*/ 7 h 50"/>
                <a:gd name="T2" fmla="*/ 0 w 7"/>
                <a:gd name="T3" fmla="*/ 3 h 50"/>
                <a:gd name="T4" fmla="*/ 4 w 7"/>
                <a:gd name="T5" fmla="*/ 0 h 50"/>
                <a:gd name="T6" fmla="*/ 7 w 7"/>
                <a:gd name="T7" fmla="*/ 3 h 50"/>
                <a:gd name="T8" fmla="*/ 4 w 7"/>
                <a:gd name="T9" fmla="*/ 7 h 50"/>
                <a:gd name="T10" fmla="*/ 1 w 7"/>
                <a:gd name="T11" fmla="*/ 15 h 50"/>
                <a:gd name="T12" fmla="*/ 7 w 7"/>
                <a:gd name="T13" fmla="*/ 15 h 50"/>
                <a:gd name="T14" fmla="*/ 7 w 7"/>
                <a:gd name="T15" fmla="*/ 50 h 50"/>
                <a:gd name="T16" fmla="*/ 1 w 7"/>
                <a:gd name="T17" fmla="*/ 50 h 50"/>
                <a:gd name="T18" fmla="*/ 1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1"/>
                    <a:pt x="7" y="3"/>
                  </a:cubicBezTo>
                  <a:cubicBezTo>
                    <a:pt x="7" y="5"/>
                    <a:pt x="6" y="7"/>
                    <a:pt x="4" y="7"/>
                  </a:cubicBezTo>
                  <a:moveTo>
                    <a:pt x="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38"/>
            <p:cNvSpPr>
              <a:spLocks/>
            </p:cNvSpPr>
            <p:nvPr userDrawn="1"/>
          </p:nvSpPr>
          <p:spPr bwMode="auto">
            <a:xfrm>
              <a:off x="-1927506" y="1157989"/>
              <a:ext cx="122237" cy="101600"/>
            </a:xfrm>
            <a:custGeom>
              <a:avLst/>
              <a:gdLst>
                <a:gd name="T0" fmla="*/ 39 w 44"/>
                <a:gd name="T1" fmla="*/ 36 h 36"/>
                <a:gd name="T2" fmla="*/ 39 w 44"/>
                <a:gd name="T3" fmla="*/ 14 h 36"/>
                <a:gd name="T4" fmla="*/ 34 w 44"/>
                <a:gd name="T5" fmla="*/ 5 h 36"/>
                <a:gd name="T6" fmla="*/ 25 w 44"/>
                <a:gd name="T7" fmla="*/ 7 h 36"/>
                <a:gd name="T8" fmla="*/ 25 w 44"/>
                <a:gd name="T9" fmla="*/ 13 h 36"/>
                <a:gd name="T10" fmla="*/ 25 w 44"/>
                <a:gd name="T11" fmla="*/ 36 h 36"/>
                <a:gd name="T12" fmla="*/ 19 w 44"/>
                <a:gd name="T13" fmla="*/ 36 h 36"/>
                <a:gd name="T14" fmla="*/ 19 w 44"/>
                <a:gd name="T15" fmla="*/ 14 h 36"/>
                <a:gd name="T16" fmla="*/ 14 w 44"/>
                <a:gd name="T17" fmla="*/ 5 h 36"/>
                <a:gd name="T18" fmla="*/ 6 w 44"/>
                <a:gd name="T19" fmla="*/ 7 h 36"/>
                <a:gd name="T20" fmla="*/ 6 w 44"/>
                <a:gd name="T21" fmla="*/ 36 h 36"/>
                <a:gd name="T22" fmla="*/ 0 w 44"/>
                <a:gd name="T23" fmla="*/ 36 h 36"/>
                <a:gd name="T24" fmla="*/ 0 w 44"/>
                <a:gd name="T25" fmla="*/ 1 h 36"/>
                <a:gd name="T26" fmla="*/ 6 w 44"/>
                <a:gd name="T27" fmla="*/ 1 h 36"/>
                <a:gd name="T28" fmla="*/ 6 w 44"/>
                <a:gd name="T29" fmla="*/ 4 h 36"/>
                <a:gd name="T30" fmla="*/ 17 w 44"/>
                <a:gd name="T31" fmla="*/ 0 h 36"/>
                <a:gd name="T32" fmla="*/ 24 w 44"/>
                <a:gd name="T33" fmla="*/ 4 h 36"/>
                <a:gd name="T34" fmla="*/ 36 w 44"/>
                <a:gd name="T35" fmla="*/ 0 h 36"/>
                <a:gd name="T36" fmla="*/ 44 w 44"/>
                <a:gd name="T37" fmla="*/ 13 h 36"/>
                <a:gd name="T38" fmla="*/ 44 w 44"/>
                <a:gd name="T39" fmla="*/ 36 h 36"/>
                <a:gd name="T40" fmla="*/ 39 w 44"/>
                <a:gd name="T4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36">
                  <a:moveTo>
                    <a:pt x="39" y="36"/>
                  </a:moveTo>
                  <a:cubicBezTo>
                    <a:pt x="39" y="14"/>
                    <a:pt x="39" y="14"/>
                    <a:pt x="39" y="14"/>
                  </a:cubicBezTo>
                  <a:cubicBezTo>
                    <a:pt x="39" y="9"/>
                    <a:pt x="39" y="5"/>
                    <a:pt x="34" y="5"/>
                  </a:cubicBezTo>
                  <a:cubicBezTo>
                    <a:pt x="31" y="5"/>
                    <a:pt x="30" y="5"/>
                    <a:pt x="25" y="7"/>
                  </a:cubicBezTo>
                  <a:cubicBezTo>
                    <a:pt x="25" y="9"/>
                    <a:pt x="25" y="11"/>
                    <a:pt x="25" y="13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9"/>
                    <a:pt x="20" y="5"/>
                    <a:pt x="14" y="5"/>
                  </a:cubicBezTo>
                  <a:cubicBezTo>
                    <a:pt x="12" y="5"/>
                    <a:pt x="11" y="5"/>
                    <a:pt x="6" y="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0" y="0"/>
                    <a:pt x="23" y="1"/>
                    <a:pt x="24" y="4"/>
                  </a:cubicBezTo>
                  <a:cubicBezTo>
                    <a:pt x="27" y="3"/>
                    <a:pt x="32" y="0"/>
                    <a:pt x="36" y="0"/>
                  </a:cubicBezTo>
                  <a:cubicBezTo>
                    <a:pt x="44" y="0"/>
                    <a:pt x="44" y="6"/>
                    <a:pt x="44" y="13"/>
                  </a:cubicBezTo>
                  <a:cubicBezTo>
                    <a:pt x="44" y="36"/>
                    <a:pt x="44" y="36"/>
                    <a:pt x="44" y="36"/>
                  </a:cubicBezTo>
                  <a:lnTo>
                    <a:pt x="3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39"/>
            <p:cNvSpPr>
              <a:spLocks noEditPoints="1"/>
            </p:cNvSpPr>
            <p:nvPr userDrawn="1"/>
          </p:nvSpPr>
          <p:spPr bwMode="auto">
            <a:xfrm>
              <a:off x="-1776693" y="1157989"/>
              <a:ext cx="84137" cy="142875"/>
            </a:xfrm>
            <a:custGeom>
              <a:avLst/>
              <a:gdLst>
                <a:gd name="T0" fmla="*/ 17 w 30"/>
                <a:gd name="T1" fmla="*/ 37 h 51"/>
                <a:gd name="T2" fmla="*/ 6 w 30"/>
                <a:gd name="T3" fmla="*/ 33 h 51"/>
                <a:gd name="T4" fmla="*/ 6 w 30"/>
                <a:gd name="T5" fmla="*/ 51 h 51"/>
                <a:gd name="T6" fmla="*/ 0 w 30"/>
                <a:gd name="T7" fmla="*/ 51 h 51"/>
                <a:gd name="T8" fmla="*/ 0 w 30"/>
                <a:gd name="T9" fmla="*/ 1 h 51"/>
                <a:gd name="T10" fmla="*/ 6 w 30"/>
                <a:gd name="T11" fmla="*/ 1 h 51"/>
                <a:gd name="T12" fmla="*/ 6 w 30"/>
                <a:gd name="T13" fmla="*/ 4 h 51"/>
                <a:gd name="T14" fmla="*/ 18 w 30"/>
                <a:gd name="T15" fmla="*/ 0 h 51"/>
                <a:gd name="T16" fmla="*/ 30 w 30"/>
                <a:gd name="T17" fmla="*/ 18 h 51"/>
                <a:gd name="T18" fmla="*/ 17 w 30"/>
                <a:gd name="T19" fmla="*/ 37 h 51"/>
                <a:gd name="T20" fmla="*/ 16 w 30"/>
                <a:gd name="T21" fmla="*/ 5 h 51"/>
                <a:gd name="T22" fmla="*/ 6 w 30"/>
                <a:gd name="T23" fmla="*/ 7 h 51"/>
                <a:gd name="T24" fmla="*/ 6 w 30"/>
                <a:gd name="T25" fmla="*/ 29 h 51"/>
                <a:gd name="T26" fmla="*/ 15 w 30"/>
                <a:gd name="T27" fmla="*/ 32 h 51"/>
                <a:gd name="T28" fmla="*/ 24 w 30"/>
                <a:gd name="T29" fmla="*/ 19 h 51"/>
                <a:gd name="T30" fmla="*/ 16 w 30"/>
                <a:gd name="T31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51">
                  <a:moveTo>
                    <a:pt x="17" y="37"/>
                  </a:moveTo>
                  <a:cubicBezTo>
                    <a:pt x="13" y="37"/>
                    <a:pt x="9" y="35"/>
                    <a:pt x="6" y="33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0" y="1"/>
                    <a:pt x="14" y="0"/>
                    <a:pt x="18" y="0"/>
                  </a:cubicBezTo>
                  <a:cubicBezTo>
                    <a:pt x="25" y="0"/>
                    <a:pt x="30" y="7"/>
                    <a:pt x="30" y="18"/>
                  </a:cubicBezTo>
                  <a:cubicBezTo>
                    <a:pt x="30" y="29"/>
                    <a:pt x="24" y="37"/>
                    <a:pt x="17" y="37"/>
                  </a:cubicBezTo>
                  <a:moveTo>
                    <a:pt x="16" y="5"/>
                  </a:moveTo>
                  <a:cubicBezTo>
                    <a:pt x="13" y="5"/>
                    <a:pt x="11" y="6"/>
                    <a:pt x="6" y="7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1" y="31"/>
                    <a:pt x="13" y="32"/>
                    <a:pt x="15" y="32"/>
                  </a:cubicBezTo>
                  <a:cubicBezTo>
                    <a:pt x="21" y="32"/>
                    <a:pt x="24" y="27"/>
                    <a:pt x="24" y="19"/>
                  </a:cubicBezTo>
                  <a:cubicBezTo>
                    <a:pt x="24" y="9"/>
                    <a:pt x="21" y="5"/>
                    <a:pt x="16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40"/>
            <p:cNvSpPr>
              <a:spLocks/>
            </p:cNvSpPr>
            <p:nvPr userDrawn="1"/>
          </p:nvSpPr>
          <p:spPr bwMode="auto">
            <a:xfrm>
              <a:off x="-1670331" y="1157989"/>
              <a:ext cx="46037" cy="101600"/>
            </a:xfrm>
            <a:custGeom>
              <a:avLst/>
              <a:gdLst>
                <a:gd name="T0" fmla="*/ 15 w 16"/>
                <a:gd name="T1" fmla="*/ 5 h 36"/>
                <a:gd name="T2" fmla="*/ 6 w 16"/>
                <a:gd name="T3" fmla="*/ 8 h 36"/>
                <a:gd name="T4" fmla="*/ 6 w 16"/>
                <a:gd name="T5" fmla="*/ 36 h 36"/>
                <a:gd name="T6" fmla="*/ 0 w 16"/>
                <a:gd name="T7" fmla="*/ 36 h 36"/>
                <a:gd name="T8" fmla="*/ 0 w 16"/>
                <a:gd name="T9" fmla="*/ 1 h 36"/>
                <a:gd name="T10" fmla="*/ 5 w 16"/>
                <a:gd name="T11" fmla="*/ 1 h 36"/>
                <a:gd name="T12" fmla="*/ 5 w 16"/>
                <a:gd name="T13" fmla="*/ 4 h 36"/>
                <a:gd name="T14" fmla="*/ 15 w 16"/>
                <a:gd name="T15" fmla="*/ 0 h 36"/>
                <a:gd name="T16" fmla="*/ 16 w 16"/>
                <a:gd name="T17" fmla="*/ 0 h 36"/>
                <a:gd name="T18" fmla="*/ 16 w 16"/>
                <a:gd name="T19" fmla="*/ 6 h 36"/>
                <a:gd name="T20" fmla="*/ 15 w 16"/>
                <a:gd name="T21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6">
                  <a:moveTo>
                    <a:pt x="15" y="5"/>
                  </a:moveTo>
                  <a:cubicBezTo>
                    <a:pt x="12" y="5"/>
                    <a:pt x="9" y="6"/>
                    <a:pt x="6" y="8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1"/>
                    <a:pt x="11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5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41"/>
            <p:cNvSpPr>
              <a:spLocks noEditPoints="1"/>
            </p:cNvSpPr>
            <p:nvPr userDrawn="1"/>
          </p:nvSpPr>
          <p:spPr bwMode="auto">
            <a:xfrm>
              <a:off x="-1616356" y="1157989"/>
              <a:ext cx="87312" cy="104775"/>
            </a:xfrm>
            <a:custGeom>
              <a:avLst/>
              <a:gdLst>
                <a:gd name="T0" fmla="*/ 16 w 31"/>
                <a:gd name="T1" fmla="*/ 37 h 37"/>
                <a:gd name="T2" fmla="*/ 0 w 31"/>
                <a:gd name="T3" fmla="*/ 18 h 37"/>
                <a:gd name="T4" fmla="*/ 16 w 31"/>
                <a:gd name="T5" fmla="*/ 0 h 37"/>
                <a:gd name="T6" fmla="*/ 31 w 31"/>
                <a:gd name="T7" fmla="*/ 18 h 37"/>
                <a:gd name="T8" fmla="*/ 16 w 31"/>
                <a:gd name="T9" fmla="*/ 37 h 37"/>
                <a:gd name="T10" fmla="*/ 16 w 31"/>
                <a:gd name="T11" fmla="*/ 5 h 37"/>
                <a:gd name="T12" fmla="*/ 6 w 31"/>
                <a:gd name="T13" fmla="*/ 18 h 37"/>
                <a:gd name="T14" fmla="*/ 16 w 31"/>
                <a:gd name="T15" fmla="*/ 32 h 37"/>
                <a:gd name="T16" fmla="*/ 25 w 31"/>
                <a:gd name="T17" fmla="*/ 18 h 37"/>
                <a:gd name="T18" fmla="*/ 16 w 31"/>
                <a:gd name="T1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7">
                  <a:moveTo>
                    <a:pt x="16" y="37"/>
                  </a:moveTo>
                  <a:cubicBezTo>
                    <a:pt x="6" y="37"/>
                    <a:pt x="0" y="30"/>
                    <a:pt x="0" y="18"/>
                  </a:cubicBezTo>
                  <a:cubicBezTo>
                    <a:pt x="0" y="7"/>
                    <a:pt x="6" y="0"/>
                    <a:pt x="16" y="0"/>
                  </a:cubicBezTo>
                  <a:cubicBezTo>
                    <a:pt x="26" y="0"/>
                    <a:pt x="31" y="6"/>
                    <a:pt x="31" y="18"/>
                  </a:cubicBezTo>
                  <a:cubicBezTo>
                    <a:pt x="31" y="30"/>
                    <a:pt x="26" y="37"/>
                    <a:pt x="16" y="37"/>
                  </a:cubicBezTo>
                  <a:moveTo>
                    <a:pt x="16" y="5"/>
                  </a:moveTo>
                  <a:cubicBezTo>
                    <a:pt x="9" y="5"/>
                    <a:pt x="6" y="9"/>
                    <a:pt x="6" y="18"/>
                  </a:cubicBezTo>
                  <a:cubicBezTo>
                    <a:pt x="6" y="28"/>
                    <a:pt x="9" y="32"/>
                    <a:pt x="16" y="32"/>
                  </a:cubicBezTo>
                  <a:cubicBezTo>
                    <a:pt x="22" y="32"/>
                    <a:pt x="25" y="28"/>
                    <a:pt x="25" y="18"/>
                  </a:cubicBezTo>
                  <a:cubicBezTo>
                    <a:pt x="25" y="9"/>
                    <a:pt x="23" y="5"/>
                    <a:pt x="16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42"/>
            <p:cNvSpPr>
              <a:spLocks/>
            </p:cNvSpPr>
            <p:nvPr userDrawn="1"/>
          </p:nvSpPr>
          <p:spPr bwMode="auto">
            <a:xfrm>
              <a:off x="-1517931" y="1161164"/>
              <a:ext cx="87312" cy="98425"/>
            </a:xfrm>
            <a:custGeom>
              <a:avLst/>
              <a:gdLst>
                <a:gd name="T0" fmla="*/ 33 w 55"/>
                <a:gd name="T1" fmla="*/ 62 h 62"/>
                <a:gd name="T2" fmla="*/ 21 w 55"/>
                <a:gd name="T3" fmla="*/ 62 h 62"/>
                <a:gd name="T4" fmla="*/ 0 w 55"/>
                <a:gd name="T5" fmla="*/ 0 h 62"/>
                <a:gd name="T6" fmla="*/ 10 w 55"/>
                <a:gd name="T7" fmla="*/ 0 h 62"/>
                <a:gd name="T8" fmla="*/ 28 w 55"/>
                <a:gd name="T9" fmla="*/ 53 h 62"/>
                <a:gd name="T10" fmla="*/ 46 w 55"/>
                <a:gd name="T11" fmla="*/ 0 h 62"/>
                <a:gd name="T12" fmla="*/ 55 w 55"/>
                <a:gd name="T13" fmla="*/ 0 h 62"/>
                <a:gd name="T14" fmla="*/ 33 w 55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62">
                  <a:moveTo>
                    <a:pt x="33" y="62"/>
                  </a:moveTo>
                  <a:lnTo>
                    <a:pt x="21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8" y="53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33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43"/>
            <p:cNvSpPr>
              <a:spLocks noEditPoints="1"/>
            </p:cNvSpPr>
            <p:nvPr userDrawn="1"/>
          </p:nvSpPr>
          <p:spPr bwMode="auto">
            <a:xfrm>
              <a:off x="-1417918" y="1118302"/>
              <a:ext cx="23812" cy="141288"/>
            </a:xfrm>
            <a:custGeom>
              <a:avLst/>
              <a:gdLst>
                <a:gd name="T0" fmla="*/ 4 w 8"/>
                <a:gd name="T1" fmla="*/ 7 h 50"/>
                <a:gd name="T2" fmla="*/ 0 w 8"/>
                <a:gd name="T3" fmla="*/ 3 h 50"/>
                <a:gd name="T4" fmla="*/ 4 w 8"/>
                <a:gd name="T5" fmla="*/ 0 h 50"/>
                <a:gd name="T6" fmla="*/ 8 w 8"/>
                <a:gd name="T7" fmla="*/ 3 h 50"/>
                <a:gd name="T8" fmla="*/ 4 w 8"/>
                <a:gd name="T9" fmla="*/ 7 h 50"/>
                <a:gd name="T10" fmla="*/ 1 w 8"/>
                <a:gd name="T11" fmla="*/ 15 h 50"/>
                <a:gd name="T12" fmla="*/ 7 w 8"/>
                <a:gd name="T13" fmla="*/ 15 h 50"/>
                <a:gd name="T14" fmla="*/ 7 w 8"/>
                <a:gd name="T15" fmla="*/ 50 h 50"/>
                <a:gd name="T16" fmla="*/ 1 w 8"/>
                <a:gd name="T17" fmla="*/ 50 h 50"/>
                <a:gd name="T18" fmla="*/ 1 w 8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0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1"/>
                    <a:pt x="8" y="3"/>
                  </a:cubicBezTo>
                  <a:cubicBezTo>
                    <a:pt x="8" y="5"/>
                    <a:pt x="6" y="7"/>
                    <a:pt x="4" y="7"/>
                  </a:cubicBezTo>
                  <a:moveTo>
                    <a:pt x="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44"/>
            <p:cNvSpPr>
              <a:spLocks/>
            </p:cNvSpPr>
            <p:nvPr userDrawn="1"/>
          </p:nvSpPr>
          <p:spPr bwMode="auto">
            <a:xfrm>
              <a:off x="-1370293" y="1157989"/>
              <a:ext cx="79375" cy="101600"/>
            </a:xfrm>
            <a:custGeom>
              <a:avLst/>
              <a:gdLst>
                <a:gd name="T0" fmla="*/ 22 w 28"/>
                <a:gd name="T1" fmla="*/ 36 h 36"/>
                <a:gd name="T2" fmla="*/ 22 w 28"/>
                <a:gd name="T3" fmla="*/ 14 h 36"/>
                <a:gd name="T4" fmla="*/ 16 w 28"/>
                <a:gd name="T5" fmla="*/ 5 h 36"/>
                <a:gd name="T6" fmla="*/ 6 w 28"/>
                <a:gd name="T7" fmla="*/ 7 h 36"/>
                <a:gd name="T8" fmla="*/ 6 w 28"/>
                <a:gd name="T9" fmla="*/ 36 h 36"/>
                <a:gd name="T10" fmla="*/ 0 w 28"/>
                <a:gd name="T11" fmla="*/ 36 h 36"/>
                <a:gd name="T12" fmla="*/ 0 w 28"/>
                <a:gd name="T13" fmla="*/ 1 h 36"/>
                <a:gd name="T14" fmla="*/ 6 w 28"/>
                <a:gd name="T15" fmla="*/ 1 h 36"/>
                <a:gd name="T16" fmla="*/ 6 w 28"/>
                <a:gd name="T17" fmla="*/ 4 h 36"/>
                <a:gd name="T18" fmla="*/ 18 w 28"/>
                <a:gd name="T19" fmla="*/ 0 h 36"/>
                <a:gd name="T20" fmla="*/ 26 w 28"/>
                <a:gd name="T21" fmla="*/ 3 h 36"/>
                <a:gd name="T22" fmla="*/ 28 w 28"/>
                <a:gd name="T23" fmla="*/ 13 h 36"/>
                <a:gd name="T24" fmla="*/ 28 w 28"/>
                <a:gd name="T25" fmla="*/ 36 h 36"/>
                <a:gd name="T26" fmla="*/ 22 w 28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6">
                  <a:moveTo>
                    <a:pt x="22" y="36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9"/>
                    <a:pt x="22" y="5"/>
                    <a:pt x="16" y="5"/>
                  </a:cubicBezTo>
                  <a:cubicBezTo>
                    <a:pt x="13" y="5"/>
                    <a:pt x="10" y="6"/>
                    <a:pt x="6" y="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2" y="0"/>
                    <a:pt x="24" y="1"/>
                    <a:pt x="26" y="3"/>
                  </a:cubicBezTo>
                  <a:cubicBezTo>
                    <a:pt x="27" y="5"/>
                    <a:pt x="28" y="7"/>
                    <a:pt x="28" y="13"/>
                  </a:cubicBezTo>
                  <a:cubicBezTo>
                    <a:pt x="28" y="36"/>
                    <a:pt x="28" y="36"/>
                    <a:pt x="28" y="36"/>
                  </a:cubicBezTo>
                  <a:lnTo>
                    <a:pt x="2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45"/>
            <p:cNvSpPr>
              <a:spLocks noEditPoints="1"/>
            </p:cNvSpPr>
            <p:nvPr userDrawn="1"/>
          </p:nvSpPr>
          <p:spPr bwMode="auto">
            <a:xfrm>
              <a:off x="-1268693" y="1157989"/>
              <a:ext cx="80962" cy="146050"/>
            </a:xfrm>
            <a:custGeom>
              <a:avLst/>
              <a:gdLst>
                <a:gd name="T0" fmla="*/ 25 w 29"/>
                <a:gd name="T1" fmla="*/ 49 h 52"/>
                <a:gd name="T2" fmla="*/ 15 w 29"/>
                <a:gd name="T3" fmla="*/ 52 h 52"/>
                <a:gd name="T4" fmla="*/ 2 w 29"/>
                <a:gd name="T5" fmla="*/ 50 h 52"/>
                <a:gd name="T6" fmla="*/ 3 w 29"/>
                <a:gd name="T7" fmla="*/ 46 h 52"/>
                <a:gd name="T8" fmla="*/ 12 w 29"/>
                <a:gd name="T9" fmla="*/ 47 h 52"/>
                <a:gd name="T10" fmla="*/ 22 w 29"/>
                <a:gd name="T11" fmla="*/ 43 h 52"/>
                <a:gd name="T12" fmla="*/ 23 w 29"/>
                <a:gd name="T13" fmla="*/ 34 h 52"/>
                <a:gd name="T14" fmla="*/ 23 w 29"/>
                <a:gd name="T15" fmla="*/ 32 h 52"/>
                <a:gd name="T16" fmla="*/ 12 w 29"/>
                <a:gd name="T17" fmla="*/ 36 h 52"/>
                <a:gd name="T18" fmla="*/ 0 w 29"/>
                <a:gd name="T19" fmla="*/ 18 h 52"/>
                <a:gd name="T20" fmla="*/ 13 w 29"/>
                <a:gd name="T21" fmla="*/ 0 h 52"/>
                <a:gd name="T22" fmla="*/ 23 w 29"/>
                <a:gd name="T23" fmla="*/ 4 h 52"/>
                <a:gd name="T24" fmla="*/ 23 w 29"/>
                <a:gd name="T25" fmla="*/ 1 h 52"/>
                <a:gd name="T26" fmla="*/ 29 w 29"/>
                <a:gd name="T27" fmla="*/ 1 h 52"/>
                <a:gd name="T28" fmla="*/ 29 w 29"/>
                <a:gd name="T29" fmla="*/ 34 h 52"/>
                <a:gd name="T30" fmla="*/ 25 w 29"/>
                <a:gd name="T31" fmla="*/ 49 h 52"/>
                <a:gd name="T32" fmla="*/ 23 w 29"/>
                <a:gd name="T33" fmla="*/ 7 h 52"/>
                <a:gd name="T34" fmla="*/ 14 w 29"/>
                <a:gd name="T35" fmla="*/ 5 h 52"/>
                <a:gd name="T36" fmla="*/ 6 w 29"/>
                <a:gd name="T37" fmla="*/ 18 h 52"/>
                <a:gd name="T38" fmla="*/ 14 w 29"/>
                <a:gd name="T39" fmla="*/ 31 h 52"/>
                <a:gd name="T40" fmla="*/ 23 w 29"/>
                <a:gd name="T41" fmla="*/ 29 h 52"/>
                <a:gd name="T42" fmla="*/ 23 w 29"/>
                <a:gd name="T43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52">
                  <a:moveTo>
                    <a:pt x="25" y="49"/>
                  </a:moveTo>
                  <a:cubicBezTo>
                    <a:pt x="22" y="51"/>
                    <a:pt x="19" y="52"/>
                    <a:pt x="15" y="52"/>
                  </a:cubicBezTo>
                  <a:cubicBezTo>
                    <a:pt x="12" y="52"/>
                    <a:pt x="8" y="51"/>
                    <a:pt x="2" y="50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7" y="47"/>
                    <a:pt x="10" y="47"/>
                    <a:pt x="12" y="47"/>
                  </a:cubicBezTo>
                  <a:cubicBezTo>
                    <a:pt x="17" y="47"/>
                    <a:pt x="21" y="46"/>
                    <a:pt x="22" y="43"/>
                  </a:cubicBezTo>
                  <a:cubicBezTo>
                    <a:pt x="23" y="42"/>
                    <a:pt x="23" y="40"/>
                    <a:pt x="23" y="34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19" y="35"/>
                    <a:pt x="15" y="36"/>
                    <a:pt x="12" y="36"/>
                  </a:cubicBezTo>
                  <a:cubicBezTo>
                    <a:pt x="4" y="36"/>
                    <a:pt x="0" y="29"/>
                    <a:pt x="0" y="18"/>
                  </a:cubicBezTo>
                  <a:cubicBezTo>
                    <a:pt x="0" y="7"/>
                    <a:pt x="5" y="0"/>
                    <a:pt x="13" y="0"/>
                  </a:cubicBezTo>
                  <a:cubicBezTo>
                    <a:pt x="16" y="0"/>
                    <a:pt x="20" y="2"/>
                    <a:pt x="23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43"/>
                    <a:pt x="28" y="46"/>
                    <a:pt x="25" y="49"/>
                  </a:cubicBezTo>
                  <a:moveTo>
                    <a:pt x="23" y="7"/>
                  </a:moveTo>
                  <a:cubicBezTo>
                    <a:pt x="18" y="5"/>
                    <a:pt x="17" y="5"/>
                    <a:pt x="14" y="5"/>
                  </a:cubicBezTo>
                  <a:cubicBezTo>
                    <a:pt x="9" y="5"/>
                    <a:pt x="6" y="10"/>
                    <a:pt x="6" y="18"/>
                  </a:cubicBezTo>
                  <a:cubicBezTo>
                    <a:pt x="6" y="27"/>
                    <a:pt x="8" y="31"/>
                    <a:pt x="14" y="31"/>
                  </a:cubicBezTo>
                  <a:cubicBezTo>
                    <a:pt x="16" y="31"/>
                    <a:pt x="18" y="31"/>
                    <a:pt x="23" y="29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46"/>
            <p:cNvSpPr>
              <a:spLocks noChangeArrowheads="1"/>
            </p:cNvSpPr>
            <p:nvPr userDrawn="1"/>
          </p:nvSpPr>
          <p:spPr bwMode="auto">
            <a:xfrm>
              <a:off x="-1105181" y="1110364"/>
              <a:ext cx="15875" cy="149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47"/>
            <p:cNvSpPr>
              <a:spLocks noEditPoints="1"/>
            </p:cNvSpPr>
            <p:nvPr userDrawn="1"/>
          </p:nvSpPr>
          <p:spPr bwMode="auto">
            <a:xfrm>
              <a:off x="-1060731" y="1118302"/>
              <a:ext cx="19050" cy="141288"/>
            </a:xfrm>
            <a:custGeom>
              <a:avLst/>
              <a:gdLst>
                <a:gd name="T0" fmla="*/ 3 w 7"/>
                <a:gd name="T1" fmla="*/ 7 h 50"/>
                <a:gd name="T2" fmla="*/ 0 w 7"/>
                <a:gd name="T3" fmla="*/ 3 h 50"/>
                <a:gd name="T4" fmla="*/ 3 w 7"/>
                <a:gd name="T5" fmla="*/ 0 h 50"/>
                <a:gd name="T6" fmla="*/ 7 w 7"/>
                <a:gd name="T7" fmla="*/ 3 h 50"/>
                <a:gd name="T8" fmla="*/ 3 w 7"/>
                <a:gd name="T9" fmla="*/ 7 h 50"/>
                <a:gd name="T10" fmla="*/ 0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0 w 7"/>
                <a:gd name="T17" fmla="*/ 50 h 50"/>
                <a:gd name="T18" fmla="*/ 0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7"/>
                  </a:moveTo>
                  <a:cubicBezTo>
                    <a:pt x="1" y="7"/>
                    <a:pt x="0" y="6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7" y="5"/>
                    <a:pt x="5" y="7"/>
                    <a:pt x="3" y="7"/>
                  </a:cubicBezTo>
                  <a:moveTo>
                    <a:pt x="0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48"/>
            <p:cNvSpPr>
              <a:spLocks/>
            </p:cNvSpPr>
            <p:nvPr userDrawn="1"/>
          </p:nvSpPr>
          <p:spPr bwMode="auto">
            <a:xfrm>
              <a:off x="-1027393" y="1161164"/>
              <a:ext cx="87312" cy="98425"/>
            </a:xfrm>
            <a:custGeom>
              <a:avLst/>
              <a:gdLst>
                <a:gd name="T0" fmla="*/ 34 w 55"/>
                <a:gd name="T1" fmla="*/ 62 h 62"/>
                <a:gd name="T2" fmla="*/ 21 w 55"/>
                <a:gd name="T3" fmla="*/ 62 h 62"/>
                <a:gd name="T4" fmla="*/ 0 w 55"/>
                <a:gd name="T5" fmla="*/ 0 h 62"/>
                <a:gd name="T6" fmla="*/ 11 w 55"/>
                <a:gd name="T7" fmla="*/ 0 h 62"/>
                <a:gd name="T8" fmla="*/ 28 w 55"/>
                <a:gd name="T9" fmla="*/ 53 h 62"/>
                <a:gd name="T10" fmla="*/ 46 w 55"/>
                <a:gd name="T11" fmla="*/ 0 h 62"/>
                <a:gd name="T12" fmla="*/ 55 w 55"/>
                <a:gd name="T13" fmla="*/ 0 h 62"/>
                <a:gd name="T14" fmla="*/ 34 w 55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62">
                  <a:moveTo>
                    <a:pt x="34" y="62"/>
                  </a:moveTo>
                  <a:lnTo>
                    <a:pt x="21" y="6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8" y="53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34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Freeform 49"/>
            <p:cNvSpPr>
              <a:spLocks noEditPoints="1"/>
            </p:cNvSpPr>
            <p:nvPr userDrawn="1"/>
          </p:nvSpPr>
          <p:spPr bwMode="auto">
            <a:xfrm>
              <a:off x="-928968" y="1157989"/>
              <a:ext cx="79375" cy="104775"/>
            </a:xfrm>
            <a:custGeom>
              <a:avLst/>
              <a:gdLst>
                <a:gd name="T0" fmla="*/ 6 w 28"/>
                <a:gd name="T1" fmla="*/ 19 h 37"/>
                <a:gd name="T2" fmla="*/ 6 w 28"/>
                <a:gd name="T3" fmla="*/ 20 h 37"/>
                <a:gd name="T4" fmla="*/ 15 w 28"/>
                <a:gd name="T5" fmla="*/ 32 h 37"/>
                <a:gd name="T6" fmla="*/ 27 w 28"/>
                <a:gd name="T7" fmla="*/ 29 h 37"/>
                <a:gd name="T8" fmla="*/ 28 w 28"/>
                <a:gd name="T9" fmla="*/ 32 h 37"/>
                <a:gd name="T10" fmla="*/ 13 w 28"/>
                <a:gd name="T11" fmla="*/ 37 h 37"/>
                <a:gd name="T12" fmla="*/ 0 w 28"/>
                <a:gd name="T13" fmla="*/ 20 h 37"/>
                <a:gd name="T14" fmla="*/ 15 w 28"/>
                <a:gd name="T15" fmla="*/ 0 h 37"/>
                <a:gd name="T16" fmla="*/ 28 w 28"/>
                <a:gd name="T17" fmla="*/ 17 h 37"/>
                <a:gd name="T18" fmla="*/ 28 w 28"/>
                <a:gd name="T19" fmla="*/ 19 h 37"/>
                <a:gd name="T20" fmla="*/ 6 w 28"/>
                <a:gd name="T21" fmla="*/ 19 h 37"/>
                <a:gd name="T22" fmla="*/ 15 w 28"/>
                <a:gd name="T23" fmla="*/ 4 h 37"/>
                <a:gd name="T24" fmla="*/ 6 w 28"/>
                <a:gd name="T25" fmla="*/ 15 h 37"/>
                <a:gd name="T26" fmla="*/ 23 w 28"/>
                <a:gd name="T27" fmla="*/ 15 h 37"/>
                <a:gd name="T28" fmla="*/ 15 w 28"/>
                <a:gd name="T29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37">
                  <a:moveTo>
                    <a:pt x="6" y="19"/>
                  </a:moveTo>
                  <a:cubicBezTo>
                    <a:pt x="6" y="20"/>
                    <a:pt x="6" y="20"/>
                    <a:pt x="6" y="20"/>
                  </a:cubicBezTo>
                  <a:cubicBezTo>
                    <a:pt x="6" y="28"/>
                    <a:pt x="9" y="32"/>
                    <a:pt x="15" y="32"/>
                  </a:cubicBezTo>
                  <a:cubicBezTo>
                    <a:pt x="18" y="32"/>
                    <a:pt x="21" y="31"/>
                    <a:pt x="27" y="29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1" y="36"/>
                    <a:pt x="18" y="37"/>
                    <a:pt x="13" y="37"/>
                  </a:cubicBezTo>
                  <a:cubicBezTo>
                    <a:pt x="5" y="37"/>
                    <a:pt x="0" y="30"/>
                    <a:pt x="0" y="20"/>
                  </a:cubicBezTo>
                  <a:cubicBezTo>
                    <a:pt x="0" y="7"/>
                    <a:pt x="5" y="0"/>
                    <a:pt x="15" y="0"/>
                  </a:cubicBezTo>
                  <a:cubicBezTo>
                    <a:pt x="24" y="0"/>
                    <a:pt x="28" y="6"/>
                    <a:pt x="28" y="17"/>
                  </a:cubicBezTo>
                  <a:cubicBezTo>
                    <a:pt x="28" y="19"/>
                    <a:pt x="28" y="19"/>
                    <a:pt x="28" y="19"/>
                  </a:cubicBezTo>
                  <a:lnTo>
                    <a:pt x="6" y="19"/>
                  </a:lnTo>
                  <a:close/>
                  <a:moveTo>
                    <a:pt x="15" y="4"/>
                  </a:moveTo>
                  <a:cubicBezTo>
                    <a:pt x="10" y="4"/>
                    <a:pt x="7" y="8"/>
                    <a:pt x="6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7"/>
                    <a:pt x="20" y="4"/>
                    <a:pt x="15" y="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50"/>
            <p:cNvSpPr>
              <a:spLocks/>
            </p:cNvSpPr>
            <p:nvPr userDrawn="1"/>
          </p:nvSpPr>
          <p:spPr bwMode="auto">
            <a:xfrm>
              <a:off x="-836893" y="1157989"/>
              <a:ext cx="65087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6 h 37"/>
                <a:gd name="T10" fmla="*/ 12 w 23"/>
                <a:gd name="T11" fmla="*/ 20 h 37"/>
                <a:gd name="T12" fmla="*/ 0 w 23"/>
                <a:gd name="T13" fmla="*/ 10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4 h 37"/>
                <a:gd name="T22" fmla="*/ 6 w 23"/>
                <a:gd name="T23" fmla="*/ 10 h 37"/>
                <a:gd name="T24" fmla="*/ 23 w 23"/>
                <a:gd name="T25" fmla="*/ 25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4" y="36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9" y="32"/>
                  </a:cubicBezTo>
                  <a:cubicBezTo>
                    <a:pt x="15" y="32"/>
                    <a:pt x="17" y="30"/>
                    <a:pt x="17" y="26"/>
                  </a:cubicBezTo>
                  <a:cubicBezTo>
                    <a:pt x="17" y="23"/>
                    <a:pt x="16" y="22"/>
                    <a:pt x="12" y="20"/>
                  </a:cubicBezTo>
                  <a:cubicBezTo>
                    <a:pt x="5" y="19"/>
                    <a:pt x="0" y="16"/>
                    <a:pt x="0" y="10"/>
                  </a:cubicBezTo>
                  <a:cubicBezTo>
                    <a:pt x="0" y="4"/>
                    <a:pt x="5" y="0"/>
                    <a:pt x="12" y="0"/>
                  </a:cubicBezTo>
                  <a:cubicBezTo>
                    <a:pt x="15" y="0"/>
                    <a:pt x="18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4"/>
                    <a:pt x="12" y="4"/>
                  </a:cubicBezTo>
                  <a:cubicBezTo>
                    <a:pt x="8" y="4"/>
                    <a:pt x="6" y="6"/>
                    <a:pt x="6" y="10"/>
                  </a:cubicBezTo>
                  <a:cubicBezTo>
                    <a:pt x="6" y="18"/>
                    <a:pt x="23" y="13"/>
                    <a:pt x="23" y="25"/>
                  </a:cubicBezTo>
                  <a:cubicBezTo>
                    <a:pt x="23" y="32"/>
                    <a:pt x="19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13" name="AutoShape 56"/>
          <p:cNvSpPr>
            <a:spLocks noChangeAspect="1" noChangeArrowheads="1" noTextEdit="1"/>
          </p:cNvSpPr>
          <p:nvPr userDrawn="1"/>
        </p:nvSpPr>
        <p:spPr bwMode="auto">
          <a:xfrm>
            <a:off x="-2203450" y="1238250"/>
            <a:ext cx="19177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17" name="Group 116"/>
          <p:cNvGrpSpPr/>
          <p:nvPr userDrawn="1"/>
        </p:nvGrpSpPr>
        <p:grpSpPr>
          <a:xfrm>
            <a:off x="9362272" y="3637244"/>
            <a:ext cx="2247909" cy="2201807"/>
            <a:chOff x="-2039938" y="4012733"/>
            <a:chExt cx="1935163" cy="1895475"/>
          </a:xfrm>
        </p:grpSpPr>
        <p:sp>
          <p:nvSpPr>
            <p:cNvPr id="114" name="Freeform 58"/>
            <p:cNvSpPr>
              <a:spLocks noEditPoints="1"/>
            </p:cNvSpPr>
            <p:nvPr userDrawn="1"/>
          </p:nvSpPr>
          <p:spPr bwMode="auto">
            <a:xfrm>
              <a:off x="-1189038" y="4012733"/>
              <a:ext cx="663575" cy="636588"/>
            </a:xfrm>
            <a:custGeom>
              <a:avLst/>
              <a:gdLst>
                <a:gd name="T0" fmla="*/ 94 w 237"/>
                <a:gd name="T1" fmla="*/ 55 h 227"/>
                <a:gd name="T2" fmla="*/ 102 w 237"/>
                <a:gd name="T3" fmla="*/ 28 h 227"/>
                <a:gd name="T4" fmla="*/ 93 w 237"/>
                <a:gd name="T5" fmla="*/ 13 h 227"/>
                <a:gd name="T6" fmla="*/ 67 w 237"/>
                <a:gd name="T7" fmla="*/ 5 h 227"/>
                <a:gd name="T8" fmla="*/ 59 w 237"/>
                <a:gd name="T9" fmla="*/ 32 h 227"/>
                <a:gd name="T10" fmla="*/ 67 w 237"/>
                <a:gd name="T11" fmla="*/ 47 h 227"/>
                <a:gd name="T12" fmla="*/ 94 w 237"/>
                <a:gd name="T13" fmla="*/ 55 h 227"/>
                <a:gd name="T14" fmla="*/ 205 w 237"/>
                <a:gd name="T15" fmla="*/ 15 h 227"/>
                <a:gd name="T16" fmla="*/ 177 w 237"/>
                <a:gd name="T17" fmla="*/ 16 h 227"/>
                <a:gd name="T18" fmla="*/ 112 w 237"/>
                <a:gd name="T19" fmla="*/ 86 h 227"/>
                <a:gd name="T20" fmla="*/ 18 w 237"/>
                <a:gd name="T21" fmla="*/ 104 h 227"/>
                <a:gd name="T22" fmla="*/ 2 w 237"/>
                <a:gd name="T23" fmla="*/ 128 h 227"/>
                <a:gd name="T24" fmla="*/ 25 w 237"/>
                <a:gd name="T25" fmla="*/ 143 h 227"/>
                <a:gd name="T26" fmla="*/ 99 w 237"/>
                <a:gd name="T27" fmla="*/ 129 h 227"/>
                <a:gd name="T28" fmla="*/ 89 w 237"/>
                <a:gd name="T29" fmla="*/ 203 h 227"/>
                <a:gd name="T30" fmla="*/ 107 w 237"/>
                <a:gd name="T31" fmla="*/ 225 h 227"/>
                <a:gd name="T32" fmla="*/ 129 w 237"/>
                <a:gd name="T33" fmla="*/ 208 h 227"/>
                <a:gd name="T34" fmla="*/ 138 w 237"/>
                <a:gd name="T35" fmla="*/ 134 h 227"/>
                <a:gd name="T36" fmla="*/ 206 w 237"/>
                <a:gd name="T37" fmla="*/ 166 h 227"/>
                <a:gd name="T38" fmla="*/ 232 w 237"/>
                <a:gd name="T39" fmla="*/ 156 h 227"/>
                <a:gd name="T40" fmla="*/ 223 w 237"/>
                <a:gd name="T41" fmla="*/ 130 h 227"/>
                <a:gd name="T42" fmla="*/ 155 w 237"/>
                <a:gd name="T43" fmla="*/ 98 h 227"/>
                <a:gd name="T44" fmla="*/ 206 w 237"/>
                <a:gd name="T45" fmla="*/ 43 h 227"/>
                <a:gd name="T46" fmla="*/ 205 w 237"/>
                <a:gd name="T47" fmla="*/ 1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227">
                  <a:moveTo>
                    <a:pt x="94" y="55"/>
                  </a:moveTo>
                  <a:cubicBezTo>
                    <a:pt x="104" y="50"/>
                    <a:pt x="107" y="38"/>
                    <a:pt x="102" y="28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88" y="3"/>
                    <a:pt x="76" y="0"/>
                    <a:pt x="67" y="5"/>
                  </a:cubicBezTo>
                  <a:cubicBezTo>
                    <a:pt x="57" y="10"/>
                    <a:pt x="54" y="23"/>
                    <a:pt x="59" y="32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73" y="57"/>
                    <a:pt x="85" y="61"/>
                    <a:pt x="94" y="55"/>
                  </a:cubicBezTo>
                  <a:moveTo>
                    <a:pt x="205" y="15"/>
                  </a:moveTo>
                  <a:cubicBezTo>
                    <a:pt x="197" y="8"/>
                    <a:pt x="184" y="8"/>
                    <a:pt x="177" y="1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7" y="107"/>
                    <a:pt x="0" y="117"/>
                    <a:pt x="2" y="128"/>
                  </a:cubicBezTo>
                  <a:cubicBezTo>
                    <a:pt x="4" y="138"/>
                    <a:pt x="15" y="145"/>
                    <a:pt x="25" y="143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89" y="203"/>
                    <a:pt x="89" y="203"/>
                    <a:pt x="89" y="203"/>
                  </a:cubicBezTo>
                  <a:cubicBezTo>
                    <a:pt x="88" y="214"/>
                    <a:pt x="96" y="224"/>
                    <a:pt x="107" y="225"/>
                  </a:cubicBezTo>
                  <a:cubicBezTo>
                    <a:pt x="118" y="227"/>
                    <a:pt x="128" y="219"/>
                    <a:pt x="129" y="208"/>
                  </a:cubicBezTo>
                  <a:cubicBezTo>
                    <a:pt x="138" y="134"/>
                    <a:pt x="138" y="134"/>
                    <a:pt x="138" y="134"/>
                  </a:cubicBezTo>
                  <a:cubicBezTo>
                    <a:pt x="206" y="166"/>
                    <a:pt x="206" y="166"/>
                    <a:pt x="206" y="166"/>
                  </a:cubicBezTo>
                  <a:cubicBezTo>
                    <a:pt x="216" y="170"/>
                    <a:pt x="227" y="166"/>
                    <a:pt x="232" y="156"/>
                  </a:cubicBezTo>
                  <a:cubicBezTo>
                    <a:pt x="237" y="146"/>
                    <a:pt x="232" y="134"/>
                    <a:pt x="223" y="130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206" y="43"/>
                    <a:pt x="206" y="43"/>
                    <a:pt x="206" y="43"/>
                  </a:cubicBezTo>
                  <a:cubicBezTo>
                    <a:pt x="213" y="35"/>
                    <a:pt x="213" y="23"/>
                    <a:pt x="205" y="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Freeform 59"/>
            <p:cNvSpPr>
              <a:spLocks noEditPoints="1"/>
            </p:cNvSpPr>
            <p:nvPr userDrawn="1"/>
          </p:nvSpPr>
          <p:spPr bwMode="auto">
            <a:xfrm>
              <a:off x="-2039938" y="4474695"/>
              <a:ext cx="965200" cy="925513"/>
            </a:xfrm>
            <a:custGeom>
              <a:avLst/>
              <a:gdLst>
                <a:gd name="T0" fmla="*/ 137 w 344"/>
                <a:gd name="T1" fmla="*/ 80 h 330"/>
                <a:gd name="T2" fmla="*/ 148 w 344"/>
                <a:gd name="T3" fmla="*/ 41 h 330"/>
                <a:gd name="T4" fmla="*/ 136 w 344"/>
                <a:gd name="T5" fmla="*/ 19 h 330"/>
                <a:gd name="T6" fmla="*/ 97 w 344"/>
                <a:gd name="T7" fmla="*/ 7 h 330"/>
                <a:gd name="T8" fmla="*/ 85 w 344"/>
                <a:gd name="T9" fmla="*/ 47 h 330"/>
                <a:gd name="T10" fmla="*/ 98 w 344"/>
                <a:gd name="T11" fmla="*/ 69 h 330"/>
                <a:gd name="T12" fmla="*/ 137 w 344"/>
                <a:gd name="T13" fmla="*/ 80 h 330"/>
                <a:gd name="T14" fmla="*/ 298 w 344"/>
                <a:gd name="T15" fmla="*/ 22 h 330"/>
                <a:gd name="T16" fmla="*/ 257 w 344"/>
                <a:gd name="T17" fmla="*/ 24 h 330"/>
                <a:gd name="T18" fmla="*/ 163 w 344"/>
                <a:gd name="T19" fmla="*/ 125 h 330"/>
                <a:gd name="T20" fmla="*/ 26 w 344"/>
                <a:gd name="T21" fmla="*/ 152 h 330"/>
                <a:gd name="T22" fmla="*/ 3 w 344"/>
                <a:gd name="T23" fmla="*/ 185 h 330"/>
                <a:gd name="T24" fmla="*/ 37 w 344"/>
                <a:gd name="T25" fmla="*/ 208 h 330"/>
                <a:gd name="T26" fmla="*/ 143 w 344"/>
                <a:gd name="T27" fmla="*/ 187 h 330"/>
                <a:gd name="T28" fmla="*/ 130 w 344"/>
                <a:gd name="T29" fmla="*/ 296 h 330"/>
                <a:gd name="T30" fmla="*/ 155 w 344"/>
                <a:gd name="T31" fmla="*/ 328 h 330"/>
                <a:gd name="T32" fmla="*/ 187 w 344"/>
                <a:gd name="T33" fmla="*/ 303 h 330"/>
                <a:gd name="T34" fmla="*/ 201 w 344"/>
                <a:gd name="T35" fmla="*/ 195 h 330"/>
                <a:gd name="T36" fmla="*/ 299 w 344"/>
                <a:gd name="T37" fmla="*/ 241 h 330"/>
                <a:gd name="T38" fmla="*/ 337 w 344"/>
                <a:gd name="T39" fmla="*/ 227 h 330"/>
                <a:gd name="T40" fmla="*/ 323 w 344"/>
                <a:gd name="T41" fmla="*/ 188 h 330"/>
                <a:gd name="T42" fmla="*/ 225 w 344"/>
                <a:gd name="T43" fmla="*/ 143 h 330"/>
                <a:gd name="T44" fmla="*/ 299 w 344"/>
                <a:gd name="T45" fmla="*/ 63 h 330"/>
                <a:gd name="T46" fmla="*/ 298 w 344"/>
                <a:gd name="T47" fmla="*/ 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4" h="330">
                  <a:moveTo>
                    <a:pt x="137" y="80"/>
                  </a:moveTo>
                  <a:cubicBezTo>
                    <a:pt x="151" y="72"/>
                    <a:pt x="156" y="55"/>
                    <a:pt x="148" y="41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128" y="5"/>
                    <a:pt x="111" y="0"/>
                    <a:pt x="97" y="7"/>
                  </a:cubicBezTo>
                  <a:cubicBezTo>
                    <a:pt x="83" y="15"/>
                    <a:pt x="78" y="33"/>
                    <a:pt x="85" y="47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106" y="83"/>
                    <a:pt x="123" y="88"/>
                    <a:pt x="137" y="80"/>
                  </a:cubicBezTo>
                  <a:moveTo>
                    <a:pt x="298" y="22"/>
                  </a:moveTo>
                  <a:cubicBezTo>
                    <a:pt x="286" y="11"/>
                    <a:pt x="268" y="12"/>
                    <a:pt x="257" y="24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10" y="155"/>
                    <a:pt x="0" y="170"/>
                    <a:pt x="3" y="185"/>
                  </a:cubicBezTo>
                  <a:cubicBezTo>
                    <a:pt x="6" y="201"/>
                    <a:pt x="21" y="211"/>
                    <a:pt x="37" y="208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30" y="296"/>
                    <a:pt x="130" y="296"/>
                    <a:pt x="130" y="296"/>
                  </a:cubicBezTo>
                  <a:cubicBezTo>
                    <a:pt x="128" y="311"/>
                    <a:pt x="139" y="326"/>
                    <a:pt x="155" y="328"/>
                  </a:cubicBezTo>
                  <a:cubicBezTo>
                    <a:pt x="171" y="330"/>
                    <a:pt x="185" y="318"/>
                    <a:pt x="187" y="303"/>
                  </a:cubicBezTo>
                  <a:cubicBezTo>
                    <a:pt x="201" y="195"/>
                    <a:pt x="201" y="195"/>
                    <a:pt x="201" y="195"/>
                  </a:cubicBezTo>
                  <a:cubicBezTo>
                    <a:pt x="299" y="241"/>
                    <a:pt x="299" y="241"/>
                    <a:pt x="299" y="241"/>
                  </a:cubicBezTo>
                  <a:cubicBezTo>
                    <a:pt x="314" y="247"/>
                    <a:pt x="331" y="241"/>
                    <a:pt x="337" y="227"/>
                  </a:cubicBezTo>
                  <a:cubicBezTo>
                    <a:pt x="344" y="212"/>
                    <a:pt x="338" y="195"/>
                    <a:pt x="323" y="188"/>
                  </a:cubicBezTo>
                  <a:cubicBezTo>
                    <a:pt x="225" y="143"/>
                    <a:pt x="225" y="143"/>
                    <a:pt x="225" y="143"/>
                  </a:cubicBezTo>
                  <a:cubicBezTo>
                    <a:pt x="299" y="63"/>
                    <a:pt x="299" y="63"/>
                    <a:pt x="299" y="63"/>
                  </a:cubicBezTo>
                  <a:cubicBezTo>
                    <a:pt x="310" y="51"/>
                    <a:pt x="309" y="33"/>
                    <a:pt x="298" y="2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Freeform 60"/>
            <p:cNvSpPr>
              <a:spLocks noEditPoints="1"/>
            </p:cNvSpPr>
            <p:nvPr userDrawn="1"/>
          </p:nvSpPr>
          <p:spPr bwMode="auto">
            <a:xfrm>
              <a:off x="-1198563" y="4825533"/>
              <a:ext cx="1093788" cy="1082675"/>
            </a:xfrm>
            <a:custGeom>
              <a:avLst/>
              <a:gdLst>
                <a:gd name="T0" fmla="*/ 168 w 390"/>
                <a:gd name="T1" fmla="*/ 96 h 386"/>
                <a:gd name="T2" fmla="*/ 185 w 390"/>
                <a:gd name="T3" fmla="*/ 52 h 386"/>
                <a:gd name="T4" fmla="*/ 174 w 390"/>
                <a:gd name="T5" fmla="*/ 25 h 386"/>
                <a:gd name="T6" fmla="*/ 130 w 390"/>
                <a:gd name="T7" fmla="*/ 8 h 386"/>
                <a:gd name="T8" fmla="*/ 112 w 390"/>
                <a:gd name="T9" fmla="*/ 51 h 386"/>
                <a:gd name="T10" fmla="*/ 124 w 390"/>
                <a:gd name="T11" fmla="*/ 78 h 386"/>
                <a:gd name="T12" fmla="*/ 168 w 390"/>
                <a:gd name="T13" fmla="*/ 96 h 386"/>
                <a:gd name="T14" fmla="*/ 359 w 390"/>
                <a:gd name="T15" fmla="*/ 48 h 386"/>
                <a:gd name="T16" fmla="*/ 312 w 390"/>
                <a:gd name="T17" fmla="*/ 45 h 386"/>
                <a:gd name="T18" fmla="*/ 192 w 390"/>
                <a:gd name="T19" fmla="*/ 150 h 386"/>
                <a:gd name="T20" fmla="*/ 32 w 390"/>
                <a:gd name="T21" fmla="*/ 165 h 386"/>
                <a:gd name="T22" fmla="*/ 2 w 390"/>
                <a:gd name="T23" fmla="*/ 201 h 386"/>
                <a:gd name="T24" fmla="*/ 38 w 390"/>
                <a:gd name="T25" fmla="*/ 231 h 386"/>
                <a:gd name="T26" fmla="*/ 163 w 390"/>
                <a:gd name="T27" fmla="*/ 220 h 386"/>
                <a:gd name="T28" fmla="*/ 135 w 390"/>
                <a:gd name="T29" fmla="*/ 342 h 386"/>
                <a:gd name="T30" fmla="*/ 160 w 390"/>
                <a:gd name="T31" fmla="*/ 382 h 386"/>
                <a:gd name="T32" fmla="*/ 200 w 390"/>
                <a:gd name="T33" fmla="*/ 357 h 386"/>
                <a:gd name="T34" fmla="*/ 227 w 390"/>
                <a:gd name="T35" fmla="*/ 235 h 386"/>
                <a:gd name="T36" fmla="*/ 335 w 390"/>
                <a:gd name="T37" fmla="*/ 299 h 386"/>
                <a:gd name="T38" fmla="*/ 381 w 390"/>
                <a:gd name="T39" fmla="*/ 287 h 386"/>
                <a:gd name="T40" fmla="*/ 369 w 390"/>
                <a:gd name="T41" fmla="*/ 242 h 386"/>
                <a:gd name="T42" fmla="*/ 262 w 390"/>
                <a:gd name="T43" fmla="*/ 178 h 386"/>
                <a:gd name="T44" fmla="*/ 356 w 390"/>
                <a:gd name="T45" fmla="*/ 95 h 386"/>
                <a:gd name="T46" fmla="*/ 359 w 390"/>
                <a:gd name="T47" fmla="*/ 4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0" h="386">
                  <a:moveTo>
                    <a:pt x="168" y="96"/>
                  </a:moveTo>
                  <a:cubicBezTo>
                    <a:pt x="185" y="89"/>
                    <a:pt x="192" y="69"/>
                    <a:pt x="185" y="52"/>
                  </a:cubicBezTo>
                  <a:cubicBezTo>
                    <a:pt x="174" y="25"/>
                    <a:pt x="174" y="25"/>
                    <a:pt x="174" y="25"/>
                  </a:cubicBezTo>
                  <a:cubicBezTo>
                    <a:pt x="166" y="8"/>
                    <a:pt x="147" y="0"/>
                    <a:pt x="130" y="8"/>
                  </a:cubicBezTo>
                  <a:cubicBezTo>
                    <a:pt x="113" y="15"/>
                    <a:pt x="105" y="35"/>
                    <a:pt x="112" y="51"/>
                  </a:cubicBezTo>
                  <a:cubicBezTo>
                    <a:pt x="124" y="78"/>
                    <a:pt x="124" y="78"/>
                    <a:pt x="124" y="78"/>
                  </a:cubicBezTo>
                  <a:cubicBezTo>
                    <a:pt x="131" y="95"/>
                    <a:pt x="151" y="103"/>
                    <a:pt x="168" y="96"/>
                  </a:cubicBezTo>
                  <a:moveTo>
                    <a:pt x="359" y="48"/>
                  </a:moveTo>
                  <a:cubicBezTo>
                    <a:pt x="347" y="34"/>
                    <a:pt x="326" y="33"/>
                    <a:pt x="312" y="45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32" y="165"/>
                    <a:pt x="32" y="165"/>
                    <a:pt x="32" y="165"/>
                  </a:cubicBezTo>
                  <a:cubicBezTo>
                    <a:pt x="13" y="167"/>
                    <a:pt x="0" y="183"/>
                    <a:pt x="2" y="201"/>
                  </a:cubicBezTo>
                  <a:cubicBezTo>
                    <a:pt x="3" y="220"/>
                    <a:pt x="19" y="233"/>
                    <a:pt x="38" y="231"/>
                  </a:cubicBezTo>
                  <a:cubicBezTo>
                    <a:pt x="163" y="220"/>
                    <a:pt x="163" y="220"/>
                    <a:pt x="163" y="22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131" y="360"/>
                    <a:pt x="142" y="378"/>
                    <a:pt x="160" y="382"/>
                  </a:cubicBezTo>
                  <a:cubicBezTo>
                    <a:pt x="178" y="386"/>
                    <a:pt x="196" y="375"/>
                    <a:pt x="200" y="357"/>
                  </a:cubicBezTo>
                  <a:cubicBezTo>
                    <a:pt x="227" y="235"/>
                    <a:pt x="227" y="235"/>
                    <a:pt x="227" y="235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51" y="308"/>
                    <a:pt x="371" y="303"/>
                    <a:pt x="381" y="287"/>
                  </a:cubicBezTo>
                  <a:cubicBezTo>
                    <a:pt x="390" y="272"/>
                    <a:pt x="385" y="251"/>
                    <a:pt x="369" y="242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356" y="95"/>
                    <a:pt x="356" y="95"/>
                    <a:pt x="356" y="95"/>
                  </a:cubicBezTo>
                  <a:cubicBezTo>
                    <a:pt x="370" y="83"/>
                    <a:pt x="371" y="62"/>
                    <a:pt x="359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18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93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228600" indent="-228600">
              <a:buFont typeface="Wingdings" panose="05000000000000000000" pitchFamily="2" charset="2"/>
              <a:buChar char="§"/>
              <a:defRPr sz="3200"/>
            </a:lvl1pPr>
            <a:lvl2pPr marL="685800" indent="-228600">
              <a:buFont typeface="Wingdings" panose="05000000000000000000" pitchFamily="2" charset="2"/>
              <a:buChar char="§"/>
              <a:defRPr sz="2800"/>
            </a:lvl2pPr>
            <a:lvl3pPr marL="1143000" indent="-228600"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§"/>
              <a:defRPr sz="2000"/>
            </a:lvl4pPr>
            <a:lvl5pPr marL="2057400" indent="-228600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‹nr.›</a:t>
            </a:fld>
            <a:endParaRPr lang="en-GB" b="1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68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213971" cy="5811838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06" y="6434038"/>
            <a:ext cx="1068294" cy="365125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‹nr.›</a:t>
            </a:fld>
            <a:endParaRPr lang="en-GB" b="1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71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3404" y="365127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296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21E5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009ABC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1pPr>
            <a:lvl2pPr marL="685800" indent="-228600">
              <a:buClr>
                <a:srgbClr val="009ABC"/>
              </a:buClr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2pPr>
            <a:lvl3pPr marL="1143000" indent="-228600">
              <a:buClr>
                <a:srgbClr val="009ABC"/>
              </a:buClr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3pPr>
            <a:lvl4pPr marL="1600200" indent="-228600">
              <a:buClr>
                <a:srgbClr val="009ABC"/>
              </a:buClr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4pPr>
            <a:lvl5pPr marL="2057400" indent="-228600">
              <a:buClr>
                <a:srgbClr val="009ABC"/>
              </a:buClr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‹nr.›</a:t>
            </a:fld>
            <a:endParaRPr lang="en-GB" b="1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04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9ABC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6" name="Freeform 54"/>
          <p:cNvSpPr>
            <a:spLocks/>
          </p:cNvSpPr>
          <p:nvPr userDrawn="1"/>
        </p:nvSpPr>
        <p:spPr bwMode="auto">
          <a:xfrm>
            <a:off x="666001" y="6315812"/>
            <a:ext cx="10924476" cy="542188"/>
          </a:xfrm>
          <a:custGeom>
            <a:avLst/>
            <a:gdLst>
              <a:gd name="T0" fmla="*/ 3000 w 3000"/>
              <a:gd name="T1" fmla="*/ 146 h 146"/>
              <a:gd name="T2" fmla="*/ 3000 w 3000"/>
              <a:gd name="T3" fmla="*/ 49 h 146"/>
              <a:gd name="T4" fmla="*/ 2951 w 3000"/>
              <a:gd name="T5" fmla="*/ 0 h 146"/>
              <a:gd name="T6" fmla="*/ 48 w 3000"/>
              <a:gd name="T7" fmla="*/ 0 h 146"/>
              <a:gd name="T8" fmla="*/ 0 w 3000"/>
              <a:gd name="T9" fmla="*/ 49 h 146"/>
              <a:gd name="T10" fmla="*/ 0 w 3000"/>
              <a:gd name="T11" fmla="*/ 146 h 146"/>
              <a:gd name="T12" fmla="*/ 3000 w 3000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00" h="146">
                <a:moveTo>
                  <a:pt x="3000" y="146"/>
                </a:moveTo>
                <a:cubicBezTo>
                  <a:pt x="3000" y="49"/>
                  <a:pt x="3000" y="49"/>
                  <a:pt x="3000" y="49"/>
                </a:cubicBezTo>
                <a:cubicBezTo>
                  <a:pt x="3000" y="22"/>
                  <a:pt x="2978" y="0"/>
                  <a:pt x="295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ubicBezTo>
                  <a:pt x="0" y="146"/>
                  <a:pt x="0" y="146"/>
                  <a:pt x="0" y="146"/>
                </a:cubicBezTo>
                <a:lnTo>
                  <a:pt x="3000" y="146"/>
                </a:lnTo>
                <a:close/>
              </a:path>
            </a:pathLst>
          </a:custGeom>
          <a:solidFill>
            <a:srgbClr val="FFFFFF">
              <a:alpha val="74902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939338" y="366995"/>
            <a:ext cx="1414462" cy="1200150"/>
            <a:chOff x="-1995768" y="103889"/>
            <a:chExt cx="1414462" cy="1200150"/>
          </a:xfrm>
        </p:grpSpPr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-836893" y="103889"/>
              <a:ext cx="61912" cy="90488"/>
            </a:xfrm>
            <a:custGeom>
              <a:avLst/>
              <a:gdLst>
                <a:gd name="T0" fmla="*/ 0 w 22"/>
                <a:gd name="T1" fmla="*/ 11 h 32"/>
                <a:gd name="T2" fmla="*/ 11 w 22"/>
                <a:gd name="T3" fmla="*/ 0 h 32"/>
                <a:gd name="T4" fmla="*/ 22 w 22"/>
                <a:gd name="T5" fmla="*/ 11 h 32"/>
                <a:gd name="T6" fmla="*/ 22 w 22"/>
                <a:gd name="T7" fmla="*/ 21 h 32"/>
                <a:gd name="T8" fmla="*/ 11 w 22"/>
                <a:gd name="T9" fmla="*/ 32 h 32"/>
                <a:gd name="T10" fmla="*/ 0 w 22"/>
                <a:gd name="T11" fmla="*/ 21 h 32"/>
                <a:gd name="T12" fmla="*/ 0 w 22"/>
                <a:gd name="T13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11"/>
                  </a:move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7"/>
                    <a:pt x="17" y="32"/>
                    <a:pt x="11" y="32"/>
                  </a:cubicBezTo>
                  <a:cubicBezTo>
                    <a:pt x="5" y="32"/>
                    <a:pt x="0" y="27"/>
                    <a:pt x="0" y="21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-990881" y="197552"/>
              <a:ext cx="369887" cy="246063"/>
            </a:xfrm>
            <a:custGeom>
              <a:avLst/>
              <a:gdLst>
                <a:gd name="T0" fmla="*/ 130 w 132"/>
                <a:gd name="T1" fmla="*/ 9 h 88"/>
                <a:gd name="T2" fmla="*/ 116 w 132"/>
                <a:gd name="T3" fmla="*/ 2 h 88"/>
                <a:gd name="T4" fmla="*/ 66 w 132"/>
                <a:gd name="T5" fmla="*/ 18 h 88"/>
                <a:gd name="T6" fmla="*/ 16 w 132"/>
                <a:gd name="T7" fmla="*/ 2 h 88"/>
                <a:gd name="T8" fmla="*/ 2 w 132"/>
                <a:gd name="T9" fmla="*/ 9 h 88"/>
                <a:gd name="T10" fmla="*/ 9 w 132"/>
                <a:gd name="T11" fmla="*/ 23 h 88"/>
                <a:gd name="T12" fmla="*/ 48 w 132"/>
                <a:gd name="T13" fmla="*/ 36 h 88"/>
                <a:gd name="T14" fmla="*/ 24 w 132"/>
                <a:gd name="T15" fmla="*/ 69 h 88"/>
                <a:gd name="T16" fmla="*/ 26 w 132"/>
                <a:gd name="T17" fmla="*/ 84 h 88"/>
                <a:gd name="T18" fmla="*/ 42 w 132"/>
                <a:gd name="T19" fmla="*/ 82 h 88"/>
                <a:gd name="T20" fmla="*/ 66 w 132"/>
                <a:gd name="T21" fmla="*/ 48 h 88"/>
                <a:gd name="T22" fmla="*/ 90 w 132"/>
                <a:gd name="T23" fmla="*/ 82 h 88"/>
                <a:gd name="T24" fmla="*/ 105 w 132"/>
                <a:gd name="T25" fmla="*/ 84 h 88"/>
                <a:gd name="T26" fmla="*/ 108 w 132"/>
                <a:gd name="T27" fmla="*/ 69 h 88"/>
                <a:gd name="T28" fmla="*/ 84 w 132"/>
                <a:gd name="T29" fmla="*/ 36 h 88"/>
                <a:gd name="T30" fmla="*/ 123 w 132"/>
                <a:gd name="T31" fmla="*/ 23 h 88"/>
                <a:gd name="T32" fmla="*/ 130 w 132"/>
                <a:gd name="T33" fmla="*/ 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2" h="88">
                  <a:moveTo>
                    <a:pt x="130" y="9"/>
                  </a:moveTo>
                  <a:cubicBezTo>
                    <a:pt x="128" y="3"/>
                    <a:pt x="122" y="0"/>
                    <a:pt x="116" y="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0" y="0"/>
                    <a:pt x="4" y="3"/>
                    <a:pt x="2" y="9"/>
                  </a:cubicBezTo>
                  <a:cubicBezTo>
                    <a:pt x="0" y="15"/>
                    <a:pt x="3" y="21"/>
                    <a:pt x="9" y="23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0" y="74"/>
                    <a:pt x="21" y="81"/>
                    <a:pt x="26" y="84"/>
                  </a:cubicBezTo>
                  <a:cubicBezTo>
                    <a:pt x="31" y="88"/>
                    <a:pt x="38" y="87"/>
                    <a:pt x="42" y="82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90" y="82"/>
                    <a:pt x="90" y="82"/>
                    <a:pt x="90" y="82"/>
                  </a:cubicBezTo>
                  <a:cubicBezTo>
                    <a:pt x="94" y="87"/>
                    <a:pt x="100" y="88"/>
                    <a:pt x="105" y="84"/>
                  </a:cubicBezTo>
                  <a:cubicBezTo>
                    <a:pt x="110" y="81"/>
                    <a:pt x="111" y="74"/>
                    <a:pt x="108" y="69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28" y="21"/>
                    <a:pt x="132" y="15"/>
                    <a:pt x="130" y="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-1140106" y="183264"/>
              <a:ext cx="47625" cy="69850"/>
            </a:xfrm>
            <a:custGeom>
              <a:avLst/>
              <a:gdLst>
                <a:gd name="T0" fmla="*/ 0 w 17"/>
                <a:gd name="T1" fmla="*/ 9 h 25"/>
                <a:gd name="T2" fmla="*/ 9 w 17"/>
                <a:gd name="T3" fmla="*/ 0 h 25"/>
                <a:gd name="T4" fmla="*/ 17 w 17"/>
                <a:gd name="T5" fmla="*/ 9 h 25"/>
                <a:gd name="T6" fmla="*/ 17 w 17"/>
                <a:gd name="T7" fmla="*/ 16 h 25"/>
                <a:gd name="T8" fmla="*/ 9 w 17"/>
                <a:gd name="T9" fmla="*/ 25 h 25"/>
                <a:gd name="T10" fmla="*/ 0 w 17"/>
                <a:gd name="T11" fmla="*/ 16 h 25"/>
                <a:gd name="T12" fmla="*/ 0 w 17"/>
                <a:gd name="T13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5">
                  <a:moveTo>
                    <a:pt x="0" y="9"/>
                  </a:move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21"/>
                    <a:pt x="13" y="25"/>
                    <a:pt x="9" y="25"/>
                  </a:cubicBezTo>
                  <a:cubicBezTo>
                    <a:pt x="4" y="25"/>
                    <a:pt x="0" y="21"/>
                    <a:pt x="0" y="16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-1254406" y="256289"/>
              <a:ext cx="280987" cy="185738"/>
            </a:xfrm>
            <a:custGeom>
              <a:avLst/>
              <a:gdLst>
                <a:gd name="T0" fmla="*/ 99 w 100"/>
                <a:gd name="T1" fmla="*/ 6 h 66"/>
                <a:gd name="T2" fmla="*/ 88 w 100"/>
                <a:gd name="T3" fmla="*/ 1 h 66"/>
                <a:gd name="T4" fmla="*/ 50 w 100"/>
                <a:gd name="T5" fmla="*/ 14 h 66"/>
                <a:gd name="T6" fmla="*/ 12 w 100"/>
                <a:gd name="T7" fmla="*/ 1 h 66"/>
                <a:gd name="T8" fmla="*/ 1 w 100"/>
                <a:gd name="T9" fmla="*/ 6 h 66"/>
                <a:gd name="T10" fmla="*/ 6 w 100"/>
                <a:gd name="T11" fmla="*/ 17 h 66"/>
                <a:gd name="T12" fmla="*/ 36 w 100"/>
                <a:gd name="T13" fmla="*/ 27 h 66"/>
                <a:gd name="T14" fmla="*/ 18 w 100"/>
                <a:gd name="T15" fmla="*/ 52 h 66"/>
                <a:gd name="T16" fmla="*/ 20 w 100"/>
                <a:gd name="T17" fmla="*/ 64 h 66"/>
                <a:gd name="T18" fmla="*/ 31 w 100"/>
                <a:gd name="T19" fmla="*/ 62 h 66"/>
                <a:gd name="T20" fmla="*/ 50 w 100"/>
                <a:gd name="T21" fmla="*/ 36 h 66"/>
                <a:gd name="T22" fmla="*/ 68 w 100"/>
                <a:gd name="T23" fmla="*/ 62 h 66"/>
                <a:gd name="T24" fmla="*/ 80 w 100"/>
                <a:gd name="T25" fmla="*/ 64 h 66"/>
                <a:gd name="T26" fmla="*/ 82 w 100"/>
                <a:gd name="T27" fmla="*/ 52 h 66"/>
                <a:gd name="T28" fmla="*/ 63 w 100"/>
                <a:gd name="T29" fmla="*/ 27 h 66"/>
                <a:gd name="T30" fmla="*/ 93 w 100"/>
                <a:gd name="T31" fmla="*/ 17 h 66"/>
                <a:gd name="T32" fmla="*/ 99 w 100"/>
                <a:gd name="T33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66">
                  <a:moveTo>
                    <a:pt x="99" y="6"/>
                  </a:moveTo>
                  <a:cubicBezTo>
                    <a:pt x="97" y="2"/>
                    <a:pt x="92" y="0"/>
                    <a:pt x="88" y="1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2"/>
                    <a:pt x="1" y="6"/>
                  </a:cubicBezTo>
                  <a:cubicBezTo>
                    <a:pt x="0" y="11"/>
                    <a:pt x="2" y="15"/>
                    <a:pt x="6" y="1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5" y="56"/>
                    <a:pt x="16" y="61"/>
                    <a:pt x="20" y="64"/>
                  </a:cubicBezTo>
                  <a:cubicBezTo>
                    <a:pt x="23" y="66"/>
                    <a:pt x="29" y="66"/>
                    <a:pt x="31" y="6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71" y="66"/>
                    <a:pt x="76" y="66"/>
                    <a:pt x="80" y="64"/>
                  </a:cubicBezTo>
                  <a:cubicBezTo>
                    <a:pt x="84" y="61"/>
                    <a:pt x="84" y="56"/>
                    <a:pt x="82" y="52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8" y="15"/>
                    <a:pt x="100" y="11"/>
                    <a:pt x="99" y="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-1363943" y="249939"/>
              <a:ext cx="36512" cy="47625"/>
            </a:xfrm>
            <a:custGeom>
              <a:avLst/>
              <a:gdLst>
                <a:gd name="T0" fmla="*/ 0 w 13"/>
                <a:gd name="T1" fmla="*/ 6 h 17"/>
                <a:gd name="T2" fmla="*/ 7 w 13"/>
                <a:gd name="T3" fmla="*/ 0 h 17"/>
                <a:gd name="T4" fmla="*/ 13 w 13"/>
                <a:gd name="T5" fmla="*/ 6 h 17"/>
                <a:gd name="T6" fmla="*/ 13 w 13"/>
                <a:gd name="T7" fmla="*/ 11 h 17"/>
                <a:gd name="T8" fmla="*/ 7 w 13"/>
                <a:gd name="T9" fmla="*/ 17 h 17"/>
                <a:gd name="T10" fmla="*/ 0 w 13"/>
                <a:gd name="T11" fmla="*/ 11 h 17"/>
                <a:gd name="T12" fmla="*/ 0 w 13"/>
                <a:gd name="T1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7">
                  <a:moveTo>
                    <a:pt x="0" y="6"/>
                  </a:move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5"/>
                    <a:pt x="10" y="17"/>
                    <a:pt x="7" y="17"/>
                  </a:cubicBezTo>
                  <a:cubicBezTo>
                    <a:pt x="3" y="17"/>
                    <a:pt x="0" y="15"/>
                    <a:pt x="0" y="1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-1451256" y="300739"/>
              <a:ext cx="211137" cy="141288"/>
            </a:xfrm>
            <a:custGeom>
              <a:avLst/>
              <a:gdLst>
                <a:gd name="T0" fmla="*/ 74 w 75"/>
                <a:gd name="T1" fmla="*/ 5 h 50"/>
                <a:gd name="T2" fmla="*/ 66 w 75"/>
                <a:gd name="T3" fmla="*/ 1 h 50"/>
                <a:gd name="T4" fmla="*/ 38 w 75"/>
                <a:gd name="T5" fmla="*/ 11 h 50"/>
                <a:gd name="T6" fmla="*/ 9 w 75"/>
                <a:gd name="T7" fmla="*/ 1 h 50"/>
                <a:gd name="T8" fmla="*/ 1 w 75"/>
                <a:gd name="T9" fmla="*/ 5 h 50"/>
                <a:gd name="T10" fmla="*/ 5 w 75"/>
                <a:gd name="T11" fmla="*/ 13 h 50"/>
                <a:gd name="T12" fmla="*/ 28 w 75"/>
                <a:gd name="T13" fmla="*/ 20 h 50"/>
                <a:gd name="T14" fmla="*/ 14 w 75"/>
                <a:gd name="T15" fmla="*/ 39 h 50"/>
                <a:gd name="T16" fmla="*/ 15 w 75"/>
                <a:gd name="T17" fmla="*/ 48 h 50"/>
                <a:gd name="T18" fmla="*/ 24 w 75"/>
                <a:gd name="T19" fmla="*/ 47 h 50"/>
                <a:gd name="T20" fmla="*/ 38 w 75"/>
                <a:gd name="T21" fmla="*/ 28 h 50"/>
                <a:gd name="T22" fmla="*/ 51 w 75"/>
                <a:gd name="T23" fmla="*/ 47 h 50"/>
                <a:gd name="T24" fmla="*/ 60 w 75"/>
                <a:gd name="T25" fmla="*/ 48 h 50"/>
                <a:gd name="T26" fmla="*/ 62 w 75"/>
                <a:gd name="T27" fmla="*/ 39 h 50"/>
                <a:gd name="T28" fmla="*/ 48 w 75"/>
                <a:gd name="T29" fmla="*/ 20 h 50"/>
                <a:gd name="T30" fmla="*/ 70 w 75"/>
                <a:gd name="T31" fmla="*/ 13 h 50"/>
                <a:gd name="T32" fmla="*/ 74 w 75"/>
                <a:gd name="T33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5" h="50">
                  <a:moveTo>
                    <a:pt x="74" y="5"/>
                  </a:moveTo>
                  <a:cubicBezTo>
                    <a:pt x="73" y="2"/>
                    <a:pt x="69" y="0"/>
                    <a:pt x="66" y="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0"/>
                    <a:pt x="2" y="2"/>
                    <a:pt x="1" y="5"/>
                  </a:cubicBezTo>
                  <a:cubicBezTo>
                    <a:pt x="0" y="9"/>
                    <a:pt x="2" y="12"/>
                    <a:pt x="5" y="13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2" y="42"/>
                    <a:pt x="12" y="46"/>
                    <a:pt x="15" y="48"/>
                  </a:cubicBezTo>
                  <a:cubicBezTo>
                    <a:pt x="18" y="50"/>
                    <a:pt x="22" y="49"/>
                    <a:pt x="24" y="47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3" y="49"/>
                    <a:pt x="57" y="50"/>
                    <a:pt x="60" y="48"/>
                  </a:cubicBezTo>
                  <a:cubicBezTo>
                    <a:pt x="63" y="46"/>
                    <a:pt x="64" y="42"/>
                    <a:pt x="62" y="39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73" y="12"/>
                    <a:pt x="75" y="9"/>
                    <a:pt x="74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-1995768" y="421389"/>
              <a:ext cx="325437" cy="396875"/>
            </a:xfrm>
            <a:custGeom>
              <a:avLst/>
              <a:gdLst>
                <a:gd name="T0" fmla="*/ 58 w 116"/>
                <a:gd name="T1" fmla="*/ 141 h 141"/>
                <a:gd name="T2" fmla="*/ 0 w 116"/>
                <a:gd name="T3" fmla="*/ 71 h 141"/>
                <a:gd name="T4" fmla="*/ 58 w 116"/>
                <a:gd name="T5" fmla="*/ 0 h 141"/>
                <a:gd name="T6" fmla="*/ 116 w 116"/>
                <a:gd name="T7" fmla="*/ 71 h 141"/>
                <a:gd name="T8" fmla="*/ 58 w 116"/>
                <a:gd name="T9" fmla="*/ 141 h 141"/>
                <a:gd name="T10" fmla="*/ 59 w 116"/>
                <a:gd name="T11" fmla="*/ 16 h 141"/>
                <a:gd name="T12" fmla="*/ 22 w 116"/>
                <a:gd name="T13" fmla="*/ 71 h 141"/>
                <a:gd name="T14" fmla="*/ 32 w 116"/>
                <a:gd name="T15" fmla="*/ 113 h 141"/>
                <a:gd name="T16" fmla="*/ 58 w 116"/>
                <a:gd name="T17" fmla="*/ 125 h 141"/>
                <a:gd name="T18" fmla="*/ 94 w 116"/>
                <a:gd name="T19" fmla="*/ 71 h 141"/>
                <a:gd name="T20" fmla="*/ 59 w 116"/>
                <a:gd name="T21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41">
                  <a:moveTo>
                    <a:pt x="58" y="141"/>
                  </a:moveTo>
                  <a:cubicBezTo>
                    <a:pt x="20" y="141"/>
                    <a:pt x="0" y="116"/>
                    <a:pt x="0" y="71"/>
                  </a:cubicBezTo>
                  <a:cubicBezTo>
                    <a:pt x="0" y="25"/>
                    <a:pt x="21" y="0"/>
                    <a:pt x="58" y="0"/>
                  </a:cubicBezTo>
                  <a:cubicBezTo>
                    <a:pt x="96" y="0"/>
                    <a:pt x="116" y="25"/>
                    <a:pt x="116" y="71"/>
                  </a:cubicBezTo>
                  <a:cubicBezTo>
                    <a:pt x="116" y="116"/>
                    <a:pt x="96" y="141"/>
                    <a:pt x="58" y="141"/>
                  </a:cubicBezTo>
                  <a:moveTo>
                    <a:pt x="59" y="16"/>
                  </a:moveTo>
                  <a:cubicBezTo>
                    <a:pt x="35" y="16"/>
                    <a:pt x="22" y="35"/>
                    <a:pt x="22" y="71"/>
                  </a:cubicBezTo>
                  <a:cubicBezTo>
                    <a:pt x="22" y="88"/>
                    <a:pt x="26" y="104"/>
                    <a:pt x="32" y="113"/>
                  </a:cubicBezTo>
                  <a:cubicBezTo>
                    <a:pt x="37" y="121"/>
                    <a:pt x="47" y="125"/>
                    <a:pt x="58" y="125"/>
                  </a:cubicBezTo>
                  <a:cubicBezTo>
                    <a:pt x="82" y="125"/>
                    <a:pt x="94" y="107"/>
                    <a:pt x="94" y="71"/>
                  </a:cubicBezTo>
                  <a:cubicBezTo>
                    <a:pt x="94" y="34"/>
                    <a:pt x="82" y="16"/>
                    <a:pt x="59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-1648106" y="394402"/>
              <a:ext cx="193675" cy="417513"/>
            </a:xfrm>
            <a:custGeom>
              <a:avLst/>
              <a:gdLst>
                <a:gd name="T0" fmla="*/ 67 w 69"/>
                <a:gd name="T1" fmla="*/ 16 h 149"/>
                <a:gd name="T2" fmla="*/ 50 w 69"/>
                <a:gd name="T3" fmla="*/ 15 h 149"/>
                <a:gd name="T4" fmla="*/ 37 w 69"/>
                <a:gd name="T5" fmla="*/ 33 h 149"/>
                <a:gd name="T6" fmla="*/ 37 w 69"/>
                <a:gd name="T7" fmla="*/ 52 h 149"/>
                <a:gd name="T8" fmla="*/ 64 w 69"/>
                <a:gd name="T9" fmla="*/ 52 h 149"/>
                <a:gd name="T10" fmla="*/ 64 w 69"/>
                <a:gd name="T11" fmla="*/ 65 h 149"/>
                <a:gd name="T12" fmla="*/ 37 w 69"/>
                <a:gd name="T13" fmla="*/ 65 h 149"/>
                <a:gd name="T14" fmla="*/ 37 w 69"/>
                <a:gd name="T15" fmla="*/ 149 h 149"/>
                <a:gd name="T16" fmla="*/ 17 w 69"/>
                <a:gd name="T17" fmla="*/ 149 h 149"/>
                <a:gd name="T18" fmla="*/ 17 w 69"/>
                <a:gd name="T19" fmla="*/ 65 h 149"/>
                <a:gd name="T20" fmla="*/ 0 w 69"/>
                <a:gd name="T21" fmla="*/ 65 h 149"/>
                <a:gd name="T22" fmla="*/ 0 w 69"/>
                <a:gd name="T23" fmla="*/ 54 h 149"/>
                <a:gd name="T24" fmla="*/ 17 w 69"/>
                <a:gd name="T25" fmla="*/ 51 h 149"/>
                <a:gd name="T26" fmla="*/ 17 w 69"/>
                <a:gd name="T27" fmla="*/ 35 h 149"/>
                <a:gd name="T28" fmla="*/ 22 w 69"/>
                <a:gd name="T29" fmla="*/ 11 h 149"/>
                <a:gd name="T30" fmla="*/ 44 w 69"/>
                <a:gd name="T31" fmla="*/ 0 h 149"/>
                <a:gd name="T32" fmla="*/ 69 w 69"/>
                <a:gd name="T33" fmla="*/ 4 h 149"/>
                <a:gd name="T34" fmla="*/ 67 w 69"/>
                <a:gd name="T35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149">
                  <a:moveTo>
                    <a:pt x="67" y="16"/>
                  </a:moveTo>
                  <a:cubicBezTo>
                    <a:pt x="65" y="16"/>
                    <a:pt x="59" y="15"/>
                    <a:pt x="50" y="15"/>
                  </a:cubicBezTo>
                  <a:cubicBezTo>
                    <a:pt x="40" y="15"/>
                    <a:pt x="37" y="19"/>
                    <a:pt x="37" y="3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149"/>
                    <a:pt x="37" y="149"/>
                    <a:pt x="37" y="149"/>
                  </a:cubicBezTo>
                  <a:cubicBezTo>
                    <a:pt x="17" y="149"/>
                    <a:pt x="17" y="149"/>
                    <a:pt x="17" y="149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21"/>
                    <a:pt x="18" y="16"/>
                    <a:pt x="22" y="11"/>
                  </a:cubicBezTo>
                  <a:cubicBezTo>
                    <a:pt x="27" y="4"/>
                    <a:pt x="34" y="0"/>
                    <a:pt x="44" y="0"/>
                  </a:cubicBezTo>
                  <a:cubicBezTo>
                    <a:pt x="54" y="0"/>
                    <a:pt x="66" y="3"/>
                    <a:pt x="69" y="4"/>
                  </a:cubicBezTo>
                  <a:lnTo>
                    <a:pt x="67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-1456018" y="534102"/>
              <a:ext cx="190500" cy="284163"/>
            </a:xfrm>
            <a:custGeom>
              <a:avLst/>
              <a:gdLst>
                <a:gd name="T0" fmla="*/ 31 w 68"/>
                <a:gd name="T1" fmla="*/ 101 h 101"/>
                <a:gd name="T2" fmla="*/ 0 w 68"/>
                <a:gd name="T3" fmla="*/ 96 h 101"/>
                <a:gd name="T4" fmla="*/ 3 w 68"/>
                <a:gd name="T5" fmla="*/ 83 h 101"/>
                <a:gd name="T6" fmla="*/ 27 w 68"/>
                <a:gd name="T7" fmla="*/ 86 h 101"/>
                <a:gd name="T8" fmla="*/ 48 w 68"/>
                <a:gd name="T9" fmla="*/ 72 h 101"/>
                <a:gd name="T10" fmla="*/ 31 w 68"/>
                <a:gd name="T11" fmla="*/ 57 h 101"/>
                <a:gd name="T12" fmla="*/ 1 w 68"/>
                <a:gd name="T13" fmla="*/ 29 h 101"/>
                <a:gd name="T14" fmla="*/ 35 w 68"/>
                <a:gd name="T15" fmla="*/ 0 h 101"/>
                <a:gd name="T16" fmla="*/ 63 w 68"/>
                <a:gd name="T17" fmla="*/ 5 h 101"/>
                <a:gd name="T18" fmla="*/ 60 w 68"/>
                <a:gd name="T19" fmla="*/ 17 h 101"/>
                <a:gd name="T20" fmla="*/ 37 w 68"/>
                <a:gd name="T21" fmla="*/ 14 h 101"/>
                <a:gd name="T22" fmla="*/ 21 w 68"/>
                <a:gd name="T23" fmla="*/ 27 h 101"/>
                <a:gd name="T24" fmla="*/ 68 w 68"/>
                <a:gd name="T25" fmla="*/ 69 h 101"/>
                <a:gd name="T26" fmla="*/ 31 w 68"/>
                <a:gd name="T2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01">
                  <a:moveTo>
                    <a:pt x="31" y="101"/>
                  </a:moveTo>
                  <a:cubicBezTo>
                    <a:pt x="21" y="101"/>
                    <a:pt x="12" y="99"/>
                    <a:pt x="0" y="96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13" y="85"/>
                    <a:pt x="20" y="86"/>
                    <a:pt x="27" y="86"/>
                  </a:cubicBezTo>
                  <a:cubicBezTo>
                    <a:pt x="41" y="86"/>
                    <a:pt x="48" y="81"/>
                    <a:pt x="48" y="72"/>
                  </a:cubicBezTo>
                  <a:cubicBezTo>
                    <a:pt x="48" y="64"/>
                    <a:pt x="45" y="61"/>
                    <a:pt x="31" y="57"/>
                  </a:cubicBezTo>
                  <a:cubicBezTo>
                    <a:pt x="14" y="52"/>
                    <a:pt x="1" y="47"/>
                    <a:pt x="1" y="29"/>
                  </a:cubicBezTo>
                  <a:cubicBezTo>
                    <a:pt x="1" y="10"/>
                    <a:pt x="14" y="0"/>
                    <a:pt x="35" y="0"/>
                  </a:cubicBezTo>
                  <a:cubicBezTo>
                    <a:pt x="43" y="0"/>
                    <a:pt x="52" y="1"/>
                    <a:pt x="63" y="5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53" y="16"/>
                    <a:pt x="45" y="14"/>
                    <a:pt x="37" y="14"/>
                  </a:cubicBezTo>
                  <a:cubicBezTo>
                    <a:pt x="27" y="14"/>
                    <a:pt x="21" y="19"/>
                    <a:pt x="21" y="27"/>
                  </a:cubicBezTo>
                  <a:cubicBezTo>
                    <a:pt x="21" y="47"/>
                    <a:pt x="68" y="34"/>
                    <a:pt x="68" y="69"/>
                  </a:cubicBezTo>
                  <a:cubicBezTo>
                    <a:pt x="68" y="89"/>
                    <a:pt x="54" y="101"/>
                    <a:pt x="31" y="1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-1262343" y="464252"/>
              <a:ext cx="187325" cy="354013"/>
            </a:xfrm>
            <a:custGeom>
              <a:avLst/>
              <a:gdLst>
                <a:gd name="T0" fmla="*/ 39 w 67"/>
                <a:gd name="T1" fmla="*/ 126 h 126"/>
                <a:gd name="T2" fmla="*/ 19 w 67"/>
                <a:gd name="T3" fmla="*/ 115 h 126"/>
                <a:gd name="T4" fmla="*/ 17 w 67"/>
                <a:gd name="T5" fmla="*/ 93 h 126"/>
                <a:gd name="T6" fmla="*/ 17 w 67"/>
                <a:gd name="T7" fmla="*/ 40 h 126"/>
                <a:gd name="T8" fmla="*/ 0 w 67"/>
                <a:gd name="T9" fmla="*/ 40 h 126"/>
                <a:gd name="T10" fmla="*/ 0 w 67"/>
                <a:gd name="T11" fmla="*/ 29 h 126"/>
                <a:gd name="T12" fmla="*/ 17 w 67"/>
                <a:gd name="T13" fmla="*/ 27 h 126"/>
                <a:gd name="T14" fmla="*/ 17 w 67"/>
                <a:gd name="T15" fmla="*/ 0 h 126"/>
                <a:gd name="T16" fmla="*/ 37 w 67"/>
                <a:gd name="T17" fmla="*/ 0 h 126"/>
                <a:gd name="T18" fmla="*/ 37 w 67"/>
                <a:gd name="T19" fmla="*/ 27 h 126"/>
                <a:gd name="T20" fmla="*/ 63 w 67"/>
                <a:gd name="T21" fmla="*/ 27 h 126"/>
                <a:gd name="T22" fmla="*/ 63 w 67"/>
                <a:gd name="T23" fmla="*/ 40 h 126"/>
                <a:gd name="T24" fmla="*/ 37 w 67"/>
                <a:gd name="T25" fmla="*/ 40 h 126"/>
                <a:gd name="T26" fmla="*/ 37 w 67"/>
                <a:gd name="T27" fmla="*/ 87 h 126"/>
                <a:gd name="T28" fmla="*/ 38 w 67"/>
                <a:gd name="T29" fmla="*/ 106 h 126"/>
                <a:gd name="T30" fmla="*/ 47 w 67"/>
                <a:gd name="T31" fmla="*/ 110 h 126"/>
                <a:gd name="T32" fmla="*/ 64 w 67"/>
                <a:gd name="T33" fmla="*/ 107 h 126"/>
                <a:gd name="T34" fmla="*/ 67 w 67"/>
                <a:gd name="T35" fmla="*/ 120 h 126"/>
                <a:gd name="T36" fmla="*/ 39 w 67"/>
                <a:gd name="T37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" h="126">
                  <a:moveTo>
                    <a:pt x="39" y="126"/>
                  </a:moveTo>
                  <a:cubicBezTo>
                    <a:pt x="30" y="126"/>
                    <a:pt x="23" y="122"/>
                    <a:pt x="19" y="115"/>
                  </a:cubicBezTo>
                  <a:cubicBezTo>
                    <a:pt x="17" y="111"/>
                    <a:pt x="17" y="106"/>
                    <a:pt x="17" y="93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37" y="104"/>
                    <a:pt x="37" y="104"/>
                    <a:pt x="38" y="106"/>
                  </a:cubicBezTo>
                  <a:cubicBezTo>
                    <a:pt x="40" y="109"/>
                    <a:pt x="43" y="110"/>
                    <a:pt x="47" y="110"/>
                  </a:cubicBezTo>
                  <a:cubicBezTo>
                    <a:pt x="52" y="110"/>
                    <a:pt x="56" y="109"/>
                    <a:pt x="64" y="107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55" y="124"/>
                    <a:pt x="47" y="126"/>
                    <a:pt x="39" y="1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-1071843" y="530927"/>
              <a:ext cx="230187" cy="287338"/>
            </a:xfrm>
            <a:custGeom>
              <a:avLst/>
              <a:gdLst>
                <a:gd name="T0" fmla="*/ 21 w 82"/>
                <a:gd name="T1" fmla="*/ 54 h 102"/>
                <a:gd name="T2" fmla="*/ 21 w 82"/>
                <a:gd name="T3" fmla="*/ 57 h 102"/>
                <a:gd name="T4" fmla="*/ 45 w 82"/>
                <a:gd name="T5" fmla="*/ 85 h 102"/>
                <a:gd name="T6" fmla="*/ 77 w 82"/>
                <a:gd name="T7" fmla="*/ 79 h 102"/>
                <a:gd name="T8" fmla="*/ 81 w 82"/>
                <a:gd name="T9" fmla="*/ 90 h 102"/>
                <a:gd name="T10" fmla="*/ 39 w 82"/>
                <a:gd name="T11" fmla="*/ 102 h 102"/>
                <a:gd name="T12" fmla="*/ 0 w 82"/>
                <a:gd name="T13" fmla="*/ 54 h 102"/>
                <a:gd name="T14" fmla="*/ 43 w 82"/>
                <a:gd name="T15" fmla="*/ 0 h 102"/>
                <a:gd name="T16" fmla="*/ 82 w 82"/>
                <a:gd name="T17" fmla="*/ 49 h 102"/>
                <a:gd name="T18" fmla="*/ 82 w 82"/>
                <a:gd name="T19" fmla="*/ 54 h 102"/>
                <a:gd name="T20" fmla="*/ 21 w 82"/>
                <a:gd name="T21" fmla="*/ 54 h 102"/>
                <a:gd name="T22" fmla="*/ 44 w 82"/>
                <a:gd name="T23" fmla="*/ 14 h 102"/>
                <a:gd name="T24" fmla="*/ 22 w 82"/>
                <a:gd name="T25" fmla="*/ 42 h 102"/>
                <a:gd name="T26" fmla="*/ 63 w 82"/>
                <a:gd name="T27" fmla="*/ 40 h 102"/>
                <a:gd name="T28" fmla="*/ 44 w 82"/>
                <a:gd name="T29" fmla="*/ 1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102">
                  <a:moveTo>
                    <a:pt x="21" y="54"/>
                  </a:moveTo>
                  <a:cubicBezTo>
                    <a:pt x="21" y="57"/>
                    <a:pt x="21" y="57"/>
                    <a:pt x="21" y="57"/>
                  </a:cubicBezTo>
                  <a:cubicBezTo>
                    <a:pt x="21" y="76"/>
                    <a:pt x="29" y="85"/>
                    <a:pt x="45" y="85"/>
                  </a:cubicBezTo>
                  <a:cubicBezTo>
                    <a:pt x="53" y="85"/>
                    <a:pt x="61" y="84"/>
                    <a:pt x="77" y="7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1" y="99"/>
                    <a:pt x="51" y="102"/>
                    <a:pt x="39" y="102"/>
                  </a:cubicBezTo>
                  <a:cubicBezTo>
                    <a:pt x="15" y="102"/>
                    <a:pt x="0" y="84"/>
                    <a:pt x="0" y="54"/>
                  </a:cubicBezTo>
                  <a:cubicBezTo>
                    <a:pt x="0" y="22"/>
                    <a:pt x="16" y="0"/>
                    <a:pt x="43" y="0"/>
                  </a:cubicBezTo>
                  <a:cubicBezTo>
                    <a:pt x="69" y="0"/>
                    <a:pt x="82" y="16"/>
                    <a:pt x="82" y="49"/>
                  </a:cubicBezTo>
                  <a:cubicBezTo>
                    <a:pt x="82" y="54"/>
                    <a:pt x="82" y="54"/>
                    <a:pt x="82" y="54"/>
                  </a:cubicBezTo>
                  <a:lnTo>
                    <a:pt x="21" y="54"/>
                  </a:lnTo>
                  <a:close/>
                  <a:moveTo>
                    <a:pt x="44" y="14"/>
                  </a:moveTo>
                  <a:cubicBezTo>
                    <a:pt x="31" y="14"/>
                    <a:pt x="24" y="24"/>
                    <a:pt x="22" y="42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23"/>
                    <a:pt x="57" y="14"/>
                    <a:pt x="44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-816256" y="402339"/>
              <a:ext cx="234950" cy="415925"/>
            </a:xfrm>
            <a:custGeom>
              <a:avLst/>
              <a:gdLst>
                <a:gd name="T0" fmla="*/ 65 w 84"/>
                <a:gd name="T1" fmla="*/ 146 h 148"/>
                <a:gd name="T2" fmla="*/ 65 w 84"/>
                <a:gd name="T3" fmla="*/ 137 h 148"/>
                <a:gd name="T4" fmla="*/ 33 w 84"/>
                <a:gd name="T5" fmla="*/ 148 h 148"/>
                <a:gd name="T6" fmla="*/ 0 w 84"/>
                <a:gd name="T7" fmla="*/ 97 h 148"/>
                <a:gd name="T8" fmla="*/ 35 w 84"/>
                <a:gd name="T9" fmla="*/ 46 h 148"/>
                <a:gd name="T10" fmla="*/ 64 w 84"/>
                <a:gd name="T11" fmla="*/ 57 h 148"/>
                <a:gd name="T12" fmla="*/ 64 w 84"/>
                <a:gd name="T13" fmla="*/ 0 h 148"/>
                <a:gd name="T14" fmla="*/ 84 w 84"/>
                <a:gd name="T15" fmla="*/ 0 h 148"/>
                <a:gd name="T16" fmla="*/ 84 w 84"/>
                <a:gd name="T17" fmla="*/ 146 h 148"/>
                <a:gd name="T18" fmla="*/ 65 w 84"/>
                <a:gd name="T19" fmla="*/ 146 h 148"/>
                <a:gd name="T20" fmla="*/ 64 w 84"/>
                <a:gd name="T21" fmla="*/ 69 h 148"/>
                <a:gd name="T22" fmla="*/ 42 w 84"/>
                <a:gd name="T23" fmla="*/ 64 h 148"/>
                <a:gd name="T24" fmla="*/ 21 w 84"/>
                <a:gd name="T25" fmla="*/ 97 h 148"/>
                <a:gd name="T26" fmla="*/ 41 w 84"/>
                <a:gd name="T27" fmla="*/ 131 h 148"/>
                <a:gd name="T28" fmla="*/ 64 w 84"/>
                <a:gd name="T29" fmla="*/ 125 h 148"/>
                <a:gd name="T30" fmla="*/ 64 w 84"/>
                <a:gd name="T31" fmla="*/ 6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4" h="148">
                  <a:moveTo>
                    <a:pt x="65" y="146"/>
                  </a:moveTo>
                  <a:cubicBezTo>
                    <a:pt x="65" y="137"/>
                    <a:pt x="65" y="137"/>
                    <a:pt x="65" y="137"/>
                  </a:cubicBezTo>
                  <a:cubicBezTo>
                    <a:pt x="54" y="143"/>
                    <a:pt x="43" y="148"/>
                    <a:pt x="33" y="148"/>
                  </a:cubicBezTo>
                  <a:cubicBezTo>
                    <a:pt x="12" y="148"/>
                    <a:pt x="0" y="129"/>
                    <a:pt x="0" y="97"/>
                  </a:cubicBezTo>
                  <a:cubicBezTo>
                    <a:pt x="0" y="66"/>
                    <a:pt x="14" y="46"/>
                    <a:pt x="35" y="46"/>
                  </a:cubicBezTo>
                  <a:cubicBezTo>
                    <a:pt x="46" y="46"/>
                    <a:pt x="55" y="52"/>
                    <a:pt x="64" y="57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46"/>
                    <a:pt x="84" y="146"/>
                    <a:pt x="84" y="146"/>
                  </a:cubicBezTo>
                  <a:lnTo>
                    <a:pt x="65" y="146"/>
                  </a:lnTo>
                  <a:close/>
                  <a:moveTo>
                    <a:pt x="64" y="69"/>
                  </a:moveTo>
                  <a:cubicBezTo>
                    <a:pt x="52" y="65"/>
                    <a:pt x="48" y="64"/>
                    <a:pt x="42" y="64"/>
                  </a:cubicBezTo>
                  <a:cubicBezTo>
                    <a:pt x="28" y="64"/>
                    <a:pt x="21" y="75"/>
                    <a:pt x="21" y="97"/>
                  </a:cubicBezTo>
                  <a:cubicBezTo>
                    <a:pt x="21" y="120"/>
                    <a:pt x="28" y="131"/>
                    <a:pt x="41" y="131"/>
                  </a:cubicBezTo>
                  <a:cubicBezTo>
                    <a:pt x="47" y="131"/>
                    <a:pt x="52" y="129"/>
                    <a:pt x="64" y="125"/>
                  </a:cubicBezTo>
                  <a:lnTo>
                    <a:pt x="64" y="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-1973543" y="950027"/>
              <a:ext cx="46037" cy="98425"/>
            </a:xfrm>
            <a:custGeom>
              <a:avLst/>
              <a:gdLst>
                <a:gd name="T0" fmla="*/ 15 w 16"/>
                <a:gd name="T1" fmla="*/ 5 h 35"/>
                <a:gd name="T2" fmla="*/ 6 w 16"/>
                <a:gd name="T3" fmla="*/ 7 h 35"/>
                <a:gd name="T4" fmla="*/ 6 w 16"/>
                <a:gd name="T5" fmla="*/ 35 h 35"/>
                <a:gd name="T6" fmla="*/ 0 w 16"/>
                <a:gd name="T7" fmla="*/ 35 h 35"/>
                <a:gd name="T8" fmla="*/ 0 w 16"/>
                <a:gd name="T9" fmla="*/ 0 h 35"/>
                <a:gd name="T10" fmla="*/ 5 w 16"/>
                <a:gd name="T11" fmla="*/ 0 h 35"/>
                <a:gd name="T12" fmla="*/ 5 w 16"/>
                <a:gd name="T13" fmla="*/ 3 h 35"/>
                <a:gd name="T14" fmla="*/ 15 w 16"/>
                <a:gd name="T15" fmla="*/ 0 h 35"/>
                <a:gd name="T16" fmla="*/ 16 w 16"/>
                <a:gd name="T17" fmla="*/ 0 h 35"/>
                <a:gd name="T18" fmla="*/ 16 w 16"/>
                <a:gd name="T19" fmla="*/ 5 h 35"/>
                <a:gd name="T20" fmla="*/ 15 w 16"/>
                <a:gd name="T2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5">
                  <a:moveTo>
                    <a:pt x="15" y="5"/>
                  </a:moveTo>
                  <a:cubicBezTo>
                    <a:pt x="12" y="5"/>
                    <a:pt x="9" y="5"/>
                    <a:pt x="6" y="7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1"/>
                    <a:pt x="11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-1919568" y="946852"/>
              <a:ext cx="69850" cy="104775"/>
            </a:xfrm>
            <a:custGeom>
              <a:avLst/>
              <a:gdLst>
                <a:gd name="T0" fmla="*/ 20 w 25"/>
                <a:gd name="T1" fmla="*/ 36 h 37"/>
                <a:gd name="T2" fmla="*/ 20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7 w 25"/>
                <a:gd name="T9" fmla="*/ 16 h 37"/>
                <a:gd name="T10" fmla="*/ 20 w 25"/>
                <a:gd name="T11" fmla="*/ 15 h 37"/>
                <a:gd name="T12" fmla="*/ 20 w 25"/>
                <a:gd name="T13" fmla="*/ 14 h 37"/>
                <a:gd name="T14" fmla="*/ 13 w 25"/>
                <a:gd name="T15" fmla="*/ 5 h 37"/>
                <a:gd name="T16" fmla="*/ 3 w 25"/>
                <a:gd name="T17" fmla="*/ 7 h 37"/>
                <a:gd name="T18" fmla="*/ 2 w 25"/>
                <a:gd name="T19" fmla="*/ 3 h 37"/>
                <a:gd name="T20" fmla="*/ 16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20 w 25"/>
                <a:gd name="T29" fmla="*/ 36 h 37"/>
                <a:gd name="T30" fmla="*/ 20 w 25"/>
                <a:gd name="T31" fmla="*/ 19 h 37"/>
                <a:gd name="T32" fmla="*/ 6 w 25"/>
                <a:gd name="T33" fmla="*/ 26 h 37"/>
                <a:gd name="T34" fmla="*/ 11 w 25"/>
                <a:gd name="T35" fmla="*/ 32 h 37"/>
                <a:gd name="T36" fmla="*/ 20 w 25"/>
                <a:gd name="T37" fmla="*/ 30 h 37"/>
                <a:gd name="T38" fmla="*/ 20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20" y="36"/>
                  </a:moveTo>
                  <a:cubicBezTo>
                    <a:pt x="20" y="33"/>
                    <a:pt x="20" y="33"/>
                    <a:pt x="20" y="33"/>
                  </a:cubicBezTo>
                  <a:cubicBezTo>
                    <a:pt x="16" y="36"/>
                    <a:pt x="12" y="37"/>
                    <a:pt x="9" y="37"/>
                  </a:cubicBezTo>
                  <a:cubicBezTo>
                    <a:pt x="5" y="37"/>
                    <a:pt x="0" y="34"/>
                    <a:pt x="0" y="26"/>
                  </a:cubicBezTo>
                  <a:cubicBezTo>
                    <a:pt x="0" y="20"/>
                    <a:pt x="3" y="17"/>
                    <a:pt x="7" y="16"/>
                  </a:cubicBezTo>
                  <a:cubicBezTo>
                    <a:pt x="9" y="15"/>
                    <a:pt x="13" y="15"/>
                    <a:pt x="20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8"/>
                    <a:pt x="20" y="5"/>
                    <a:pt x="13" y="5"/>
                  </a:cubicBezTo>
                  <a:cubicBezTo>
                    <a:pt x="11" y="5"/>
                    <a:pt x="7" y="6"/>
                    <a:pt x="3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19" y="0"/>
                    <a:pt x="22" y="1"/>
                    <a:pt x="23" y="3"/>
                  </a:cubicBezTo>
                  <a:cubicBezTo>
                    <a:pt x="25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20" y="36"/>
                  </a:lnTo>
                  <a:close/>
                  <a:moveTo>
                    <a:pt x="20" y="19"/>
                  </a:moveTo>
                  <a:cubicBezTo>
                    <a:pt x="8" y="20"/>
                    <a:pt x="6" y="21"/>
                    <a:pt x="6" y="26"/>
                  </a:cubicBezTo>
                  <a:cubicBezTo>
                    <a:pt x="6" y="30"/>
                    <a:pt x="8" y="32"/>
                    <a:pt x="11" y="32"/>
                  </a:cubicBezTo>
                  <a:cubicBezTo>
                    <a:pt x="14" y="32"/>
                    <a:pt x="20" y="30"/>
                    <a:pt x="20" y="30"/>
                  </a:cubicBezTo>
                  <a:lnTo>
                    <a:pt x="20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-1821143" y="908752"/>
              <a:ext cx="19050" cy="139700"/>
            </a:xfrm>
            <a:custGeom>
              <a:avLst/>
              <a:gdLst>
                <a:gd name="T0" fmla="*/ 3 w 7"/>
                <a:gd name="T1" fmla="*/ 8 h 50"/>
                <a:gd name="T2" fmla="*/ 0 w 7"/>
                <a:gd name="T3" fmla="*/ 4 h 50"/>
                <a:gd name="T4" fmla="*/ 3 w 7"/>
                <a:gd name="T5" fmla="*/ 0 h 50"/>
                <a:gd name="T6" fmla="*/ 7 w 7"/>
                <a:gd name="T7" fmla="*/ 4 h 50"/>
                <a:gd name="T8" fmla="*/ 3 w 7"/>
                <a:gd name="T9" fmla="*/ 8 h 50"/>
                <a:gd name="T10" fmla="*/ 1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1 w 7"/>
                <a:gd name="T17" fmla="*/ 50 h 50"/>
                <a:gd name="T18" fmla="*/ 1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8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4"/>
                  </a:cubicBezTo>
                  <a:cubicBezTo>
                    <a:pt x="7" y="6"/>
                    <a:pt x="5" y="8"/>
                    <a:pt x="3" y="8"/>
                  </a:cubicBezTo>
                  <a:moveTo>
                    <a:pt x="1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-1781456" y="946852"/>
              <a:ext cx="63500" cy="104775"/>
            </a:xfrm>
            <a:custGeom>
              <a:avLst/>
              <a:gdLst>
                <a:gd name="T0" fmla="*/ 10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7 h 37"/>
                <a:gd name="T10" fmla="*/ 11 w 23"/>
                <a:gd name="T11" fmla="*/ 21 h 37"/>
                <a:gd name="T12" fmla="*/ 0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0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0" y="37"/>
                  </a:moveTo>
                  <a:cubicBezTo>
                    <a:pt x="7" y="37"/>
                    <a:pt x="4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4" y="32"/>
                    <a:pt x="7" y="32"/>
                    <a:pt x="9" y="32"/>
                  </a:cubicBezTo>
                  <a:cubicBezTo>
                    <a:pt x="14" y="32"/>
                    <a:pt x="17" y="30"/>
                    <a:pt x="17" y="27"/>
                  </a:cubicBezTo>
                  <a:cubicBezTo>
                    <a:pt x="17" y="24"/>
                    <a:pt x="16" y="22"/>
                    <a:pt x="11" y="21"/>
                  </a:cubicBezTo>
                  <a:cubicBezTo>
                    <a:pt x="5" y="19"/>
                    <a:pt x="0" y="17"/>
                    <a:pt x="0" y="11"/>
                  </a:cubicBezTo>
                  <a:cubicBezTo>
                    <a:pt x="0" y="4"/>
                    <a:pt x="4" y="0"/>
                    <a:pt x="12" y="0"/>
                  </a:cubicBezTo>
                  <a:cubicBezTo>
                    <a:pt x="14" y="0"/>
                    <a:pt x="17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5"/>
                    <a:pt x="12" y="5"/>
                  </a:cubicBezTo>
                  <a:cubicBezTo>
                    <a:pt x="8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8" y="37"/>
                    <a:pt x="10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-1697318" y="908752"/>
              <a:ext cx="19050" cy="139700"/>
            </a:xfrm>
            <a:custGeom>
              <a:avLst/>
              <a:gdLst>
                <a:gd name="T0" fmla="*/ 3 w 7"/>
                <a:gd name="T1" fmla="*/ 8 h 50"/>
                <a:gd name="T2" fmla="*/ 0 w 7"/>
                <a:gd name="T3" fmla="*/ 4 h 50"/>
                <a:gd name="T4" fmla="*/ 3 w 7"/>
                <a:gd name="T5" fmla="*/ 0 h 50"/>
                <a:gd name="T6" fmla="*/ 7 w 7"/>
                <a:gd name="T7" fmla="*/ 4 h 50"/>
                <a:gd name="T8" fmla="*/ 3 w 7"/>
                <a:gd name="T9" fmla="*/ 8 h 50"/>
                <a:gd name="T10" fmla="*/ 0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0 w 7"/>
                <a:gd name="T17" fmla="*/ 50 h 50"/>
                <a:gd name="T18" fmla="*/ 0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8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4"/>
                  </a:cubicBezTo>
                  <a:cubicBezTo>
                    <a:pt x="7" y="6"/>
                    <a:pt x="5" y="8"/>
                    <a:pt x="3" y="8"/>
                  </a:cubicBezTo>
                  <a:moveTo>
                    <a:pt x="0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-1649693" y="946852"/>
              <a:ext cx="74612" cy="101600"/>
            </a:xfrm>
            <a:custGeom>
              <a:avLst/>
              <a:gdLst>
                <a:gd name="T0" fmla="*/ 21 w 27"/>
                <a:gd name="T1" fmla="*/ 36 h 36"/>
                <a:gd name="T2" fmla="*/ 21 w 27"/>
                <a:gd name="T3" fmla="*/ 15 h 36"/>
                <a:gd name="T4" fmla="*/ 16 w 27"/>
                <a:gd name="T5" fmla="*/ 5 h 36"/>
                <a:gd name="T6" fmla="*/ 5 w 27"/>
                <a:gd name="T7" fmla="*/ 7 h 36"/>
                <a:gd name="T8" fmla="*/ 5 w 27"/>
                <a:gd name="T9" fmla="*/ 36 h 36"/>
                <a:gd name="T10" fmla="*/ 0 w 27"/>
                <a:gd name="T11" fmla="*/ 36 h 36"/>
                <a:gd name="T12" fmla="*/ 0 w 27"/>
                <a:gd name="T13" fmla="*/ 1 h 36"/>
                <a:gd name="T14" fmla="*/ 5 w 27"/>
                <a:gd name="T15" fmla="*/ 1 h 36"/>
                <a:gd name="T16" fmla="*/ 5 w 27"/>
                <a:gd name="T17" fmla="*/ 4 h 36"/>
                <a:gd name="T18" fmla="*/ 17 w 27"/>
                <a:gd name="T19" fmla="*/ 0 h 36"/>
                <a:gd name="T20" fmla="*/ 25 w 27"/>
                <a:gd name="T21" fmla="*/ 4 h 36"/>
                <a:gd name="T22" fmla="*/ 27 w 27"/>
                <a:gd name="T23" fmla="*/ 13 h 36"/>
                <a:gd name="T24" fmla="*/ 27 w 27"/>
                <a:gd name="T25" fmla="*/ 36 h 36"/>
                <a:gd name="T26" fmla="*/ 21 w 2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6">
                  <a:moveTo>
                    <a:pt x="21" y="36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0"/>
                    <a:pt x="22" y="5"/>
                    <a:pt x="16" y="5"/>
                  </a:cubicBezTo>
                  <a:cubicBezTo>
                    <a:pt x="13" y="5"/>
                    <a:pt x="9" y="6"/>
                    <a:pt x="5" y="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2"/>
                    <a:pt x="14" y="0"/>
                    <a:pt x="17" y="0"/>
                  </a:cubicBezTo>
                  <a:cubicBezTo>
                    <a:pt x="21" y="0"/>
                    <a:pt x="24" y="2"/>
                    <a:pt x="25" y="4"/>
                  </a:cubicBezTo>
                  <a:cubicBezTo>
                    <a:pt x="27" y="6"/>
                    <a:pt x="27" y="7"/>
                    <a:pt x="27" y="13"/>
                  </a:cubicBezTo>
                  <a:cubicBezTo>
                    <a:pt x="27" y="36"/>
                    <a:pt x="27" y="36"/>
                    <a:pt x="27" y="36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-1551268" y="946852"/>
              <a:ext cx="80962" cy="146050"/>
            </a:xfrm>
            <a:custGeom>
              <a:avLst/>
              <a:gdLst>
                <a:gd name="T0" fmla="*/ 25 w 29"/>
                <a:gd name="T1" fmla="*/ 49 h 52"/>
                <a:gd name="T2" fmla="*/ 15 w 29"/>
                <a:gd name="T3" fmla="*/ 52 h 52"/>
                <a:gd name="T4" fmla="*/ 3 w 29"/>
                <a:gd name="T5" fmla="*/ 50 h 52"/>
                <a:gd name="T6" fmla="*/ 3 w 29"/>
                <a:gd name="T7" fmla="*/ 47 h 52"/>
                <a:gd name="T8" fmla="*/ 13 w 29"/>
                <a:gd name="T9" fmla="*/ 47 h 52"/>
                <a:gd name="T10" fmla="*/ 22 w 29"/>
                <a:gd name="T11" fmla="*/ 44 h 52"/>
                <a:gd name="T12" fmla="*/ 24 w 29"/>
                <a:gd name="T13" fmla="*/ 35 h 52"/>
                <a:gd name="T14" fmla="*/ 24 w 29"/>
                <a:gd name="T15" fmla="*/ 32 h 52"/>
                <a:gd name="T16" fmla="*/ 12 w 29"/>
                <a:gd name="T17" fmla="*/ 36 h 52"/>
                <a:gd name="T18" fmla="*/ 0 w 29"/>
                <a:gd name="T19" fmla="*/ 19 h 52"/>
                <a:gd name="T20" fmla="*/ 13 w 29"/>
                <a:gd name="T21" fmla="*/ 0 h 52"/>
                <a:gd name="T22" fmla="*/ 24 w 29"/>
                <a:gd name="T23" fmla="*/ 4 h 52"/>
                <a:gd name="T24" fmla="*/ 24 w 29"/>
                <a:gd name="T25" fmla="*/ 1 h 52"/>
                <a:gd name="T26" fmla="*/ 29 w 29"/>
                <a:gd name="T27" fmla="*/ 1 h 52"/>
                <a:gd name="T28" fmla="*/ 29 w 29"/>
                <a:gd name="T29" fmla="*/ 34 h 52"/>
                <a:gd name="T30" fmla="*/ 25 w 29"/>
                <a:gd name="T31" fmla="*/ 49 h 52"/>
                <a:gd name="T32" fmla="*/ 24 w 29"/>
                <a:gd name="T33" fmla="*/ 8 h 52"/>
                <a:gd name="T34" fmla="*/ 14 w 29"/>
                <a:gd name="T35" fmla="*/ 5 h 52"/>
                <a:gd name="T36" fmla="*/ 6 w 29"/>
                <a:gd name="T37" fmla="*/ 18 h 52"/>
                <a:gd name="T38" fmla="*/ 14 w 29"/>
                <a:gd name="T39" fmla="*/ 31 h 52"/>
                <a:gd name="T40" fmla="*/ 24 w 29"/>
                <a:gd name="T41" fmla="*/ 29 h 52"/>
                <a:gd name="T42" fmla="*/ 24 w 29"/>
                <a:gd name="T43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52">
                  <a:moveTo>
                    <a:pt x="25" y="49"/>
                  </a:moveTo>
                  <a:cubicBezTo>
                    <a:pt x="22" y="51"/>
                    <a:pt x="19" y="52"/>
                    <a:pt x="15" y="52"/>
                  </a:cubicBezTo>
                  <a:cubicBezTo>
                    <a:pt x="12" y="52"/>
                    <a:pt x="9" y="52"/>
                    <a:pt x="3" y="50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8" y="47"/>
                    <a:pt x="10" y="47"/>
                    <a:pt x="13" y="47"/>
                  </a:cubicBezTo>
                  <a:cubicBezTo>
                    <a:pt x="18" y="47"/>
                    <a:pt x="21" y="46"/>
                    <a:pt x="22" y="44"/>
                  </a:cubicBezTo>
                  <a:cubicBezTo>
                    <a:pt x="23" y="42"/>
                    <a:pt x="24" y="40"/>
                    <a:pt x="24" y="35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19" y="35"/>
                    <a:pt x="15" y="36"/>
                    <a:pt x="12" y="36"/>
                  </a:cubicBezTo>
                  <a:cubicBezTo>
                    <a:pt x="4" y="36"/>
                    <a:pt x="0" y="30"/>
                    <a:pt x="0" y="19"/>
                  </a:cubicBezTo>
                  <a:cubicBezTo>
                    <a:pt x="0" y="8"/>
                    <a:pt x="5" y="0"/>
                    <a:pt x="13" y="0"/>
                  </a:cubicBezTo>
                  <a:cubicBezTo>
                    <a:pt x="17" y="0"/>
                    <a:pt x="20" y="2"/>
                    <a:pt x="24" y="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44"/>
                    <a:pt x="28" y="46"/>
                    <a:pt x="25" y="49"/>
                  </a:cubicBezTo>
                  <a:moveTo>
                    <a:pt x="24" y="8"/>
                  </a:moveTo>
                  <a:cubicBezTo>
                    <a:pt x="18" y="6"/>
                    <a:pt x="17" y="5"/>
                    <a:pt x="14" y="5"/>
                  </a:cubicBezTo>
                  <a:cubicBezTo>
                    <a:pt x="9" y="5"/>
                    <a:pt x="6" y="10"/>
                    <a:pt x="6" y="18"/>
                  </a:cubicBezTo>
                  <a:cubicBezTo>
                    <a:pt x="6" y="27"/>
                    <a:pt x="9" y="31"/>
                    <a:pt x="14" y="31"/>
                  </a:cubicBezTo>
                  <a:cubicBezTo>
                    <a:pt x="16" y="31"/>
                    <a:pt x="18" y="31"/>
                    <a:pt x="24" y="29"/>
                  </a:cubicBezTo>
                  <a:lnTo>
                    <a:pt x="24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-1397281" y="946852"/>
              <a:ext cx="63500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10 w 23"/>
                <a:gd name="T7" fmla="*/ 32 h 37"/>
                <a:gd name="T8" fmla="*/ 18 w 23"/>
                <a:gd name="T9" fmla="*/ 27 h 37"/>
                <a:gd name="T10" fmla="*/ 12 w 23"/>
                <a:gd name="T11" fmla="*/ 21 h 37"/>
                <a:gd name="T12" fmla="*/ 1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1 w 23"/>
                <a:gd name="T19" fmla="*/ 6 h 37"/>
                <a:gd name="T20" fmla="*/ 13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5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10" y="32"/>
                  </a:cubicBezTo>
                  <a:cubicBezTo>
                    <a:pt x="15" y="32"/>
                    <a:pt x="18" y="30"/>
                    <a:pt x="18" y="27"/>
                  </a:cubicBezTo>
                  <a:cubicBezTo>
                    <a:pt x="18" y="24"/>
                    <a:pt x="16" y="22"/>
                    <a:pt x="12" y="21"/>
                  </a:cubicBezTo>
                  <a:cubicBezTo>
                    <a:pt x="6" y="19"/>
                    <a:pt x="1" y="17"/>
                    <a:pt x="1" y="11"/>
                  </a:cubicBezTo>
                  <a:cubicBezTo>
                    <a:pt x="1" y="4"/>
                    <a:pt x="5" y="0"/>
                    <a:pt x="12" y="0"/>
                  </a:cubicBezTo>
                  <a:cubicBezTo>
                    <a:pt x="15" y="0"/>
                    <a:pt x="18" y="1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7" y="5"/>
                    <a:pt x="15" y="5"/>
                    <a:pt x="13" y="5"/>
                  </a:cubicBezTo>
                  <a:cubicBezTo>
                    <a:pt x="9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9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-1324256" y="924627"/>
              <a:ext cx="63500" cy="127000"/>
            </a:xfrm>
            <a:custGeom>
              <a:avLst/>
              <a:gdLst>
                <a:gd name="T0" fmla="*/ 13 w 23"/>
                <a:gd name="T1" fmla="*/ 45 h 45"/>
                <a:gd name="T2" fmla="*/ 7 w 23"/>
                <a:gd name="T3" fmla="*/ 42 h 45"/>
                <a:gd name="T4" fmla="*/ 6 w 23"/>
                <a:gd name="T5" fmla="*/ 35 h 45"/>
                <a:gd name="T6" fmla="*/ 6 w 23"/>
                <a:gd name="T7" fmla="*/ 13 h 45"/>
                <a:gd name="T8" fmla="*/ 0 w 23"/>
                <a:gd name="T9" fmla="*/ 13 h 45"/>
                <a:gd name="T10" fmla="*/ 0 w 23"/>
                <a:gd name="T11" fmla="*/ 10 h 45"/>
                <a:gd name="T12" fmla="*/ 6 w 23"/>
                <a:gd name="T13" fmla="*/ 9 h 45"/>
                <a:gd name="T14" fmla="*/ 6 w 23"/>
                <a:gd name="T15" fmla="*/ 0 h 45"/>
                <a:gd name="T16" fmla="*/ 12 w 23"/>
                <a:gd name="T17" fmla="*/ 0 h 45"/>
                <a:gd name="T18" fmla="*/ 12 w 23"/>
                <a:gd name="T19" fmla="*/ 9 h 45"/>
                <a:gd name="T20" fmla="*/ 21 w 23"/>
                <a:gd name="T21" fmla="*/ 9 h 45"/>
                <a:gd name="T22" fmla="*/ 21 w 23"/>
                <a:gd name="T23" fmla="*/ 13 h 45"/>
                <a:gd name="T24" fmla="*/ 12 w 23"/>
                <a:gd name="T25" fmla="*/ 13 h 45"/>
                <a:gd name="T26" fmla="*/ 12 w 23"/>
                <a:gd name="T27" fmla="*/ 32 h 45"/>
                <a:gd name="T28" fmla="*/ 12 w 23"/>
                <a:gd name="T29" fmla="*/ 39 h 45"/>
                <a:gd name="T30" fmla="*/ 15 w 23"/>
                <a:gd name="T31" fmla="*/ 40 h 45"/>
                <a:gd name="T32" fmla="*/ 22 w 23"/>
                <a:gd name="T33" fmla="*/ 39 h 45"/>
                <a:gd name="T34" fmla="*/ 23 w 23"/>
                <a:gd name="T35" fmla="*/ 43 h 45"/>
                <a:gd name="T36" fmla="*/ 13 w 23"/>
                <a:gd name="T3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45">
                  <a:moveTo>
                    <a:pt x="13" y="45"/>
                  </a:moveTo>
                  <a:cubicBezTo>
                    <a:pt x="10" y="45"/>
                    <a:pt x="8" y="44"/>
                    <a:pt x="7" y="42"/>
                  </a:cubicBezTo>
                  <a:cubicBezTo>
                    <a:pt x="6" y="40"/>
                    <a:pt x="6" y="39"/>
                    <a:pt x="6" y="3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8"/>
                    <a:pt x="12" y="38"/>
                    <a:pt x="12" y="39"/>
                  </a:cubicBezTo>
                  <a:cubicBezTo>
                    <a:pt x="13" y="40"/>
                    <a:pt x="14" y="40"/>
                    <a:pt x="15" y="40"/>
                  </a:cubicBezTo>
                  <a:cubicBezTo>
                    <a:pt x="17" y="40"/>
                    <a:pt x="19" y="40"/>
                    <a:pt x="22" y="39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19" y="44"/>
                    <a:pt x="16" y="45"/>
                    <a:pt x="13" y="4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 noEditPoints="1"/>
            </p:cNvSpPr>
            <p:nvPr userDrawn="1"/>
          </p:nvSpPr>
          <p:spPr bwMode="auto">
            <a:xfrm>
              <a:off x="-1249643" y="946852"/>
              <a:ext cx="71437" cy="104775"/>
            </a:xfrm>
            <a:custGeom>
              <a:avLst/>
              <a:gdLst>
                <a:gd name="T0" fmla="*/ 20 w 25"/>
                <a:gd name="T1" fmla="*/ 36 h 37"/>
                <a:gd name="T2" fmla="*/ 20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7 w 25"/>
                <a:gd name="T9" fmla="*/ 16 h 37"/>
                <a:gd name="T10" fmla="*/ 20 w 25"/>
                <a:gd name="T11" fmla="*/ 15 h 37"/>
                <a:gd name="T12" fmla="*/ 20 w 25"/>
                <a:gd name="T13" fmla="*/ 14 h 37"/>
                <a:gd name="T14" fmla="*/ 13 w 25"/>
                <a:gd name="T15" fmla="*/ 5 h 37"/>
                <a:gd name="T16" fmla="*/ 3 w 25"/>
                <a:gd name="T17" fmla="*/ 7 h 37"/>
                <a:gd name="T18" fmla="*/ 2 w 25"/>
                <a:gd name="T19" fmla="*/ 3 h 37"/>
                <a:gd name="T20" fmla="*/ 16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20 w 25"/>
                <a:gd name="T29" fmla="*/ 36 h 37"/>
                <a:gd name="T30" fmla="*/ 20 w 25"/>
                <a:gd name="T31" fmla="*/ 19 h 37"/>
                <a:gd name="T32" fmla="*/ 6 w 25"/>
                <a:gd name="T33" fmla="*/ 26 h 37"/>
                <a:gd name="T34" fmla="*/ 11 w 25"/>
                <a:gd name="T35" fmla="*/ 32 h 37"/>
                <a:gd name="T36" fmla="*/ 20 w 25"/>
                <a:gd name="T37" fmla="*/ 30 h 37"/>
                <a:gd name="T38" fmla="*/ 20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20" y="36"/>
                  </a:moveTo>
                  <a:cubicBezTo>
                    <a:pt x="20" y="33"/>
                    <a:pt x="20" y="33"/>
                    <a:pt x="20" y="33"/>
                  </a:cubicBezTo>
                  <a:cubicBezTo>
                    <a:pt x="15" y="36"/>
                    <a:pt x="12" y="37"/>
                    <a:pt x="9" y="37"/>
                  </a:cubicBezTo>
                  <a:cubicBezTo>
                    <a:pt x="5" y="37"/>
                    <a:pt x="0" y="34"/>
                    <a:pt x="0" y="26"/>
                  </a:cubicBezTo>
                  <a:cubicBezTo>
                    <a:pt x="0" y="20"/>
                    <a:pt x="3" y="17"/>
                    <a:pt x="7" y="16"/>
                  </a:cubicBezTo>
                  <a:cubicBezTo>
                    <a:pt x="9" y="15"/>
                    <a:pt x="13" y="15"/>
                    <a:pt x="20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8"/>
                    <a:pt x="20" y="5"/>
                    <a:pt x="13" y="5"/>
                  </a:cubicBezTo>
                  <a:cubicBezTo>
                    <a:pt x="11" y="5"/>
                    <a:pt x="7" y="6"/>
                    <a:pt x="3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19" y="0"/>
                    <a:pt x="22" y="1"/>
                    <a:pt x="23" y="3"/>
                  </a:cubicBezTo>
                  <a:cubicBezTo>
                    <a:pt x="25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20" y="36"/>
                  </a:lnTo>
                  <a:close/>
                  <a:moveTo>
                    <a:pt x="20" y="19"/>
                  </a:moveTo>
                  <a:cubicBezTo>
                    <a:pt x="8" y="20"/>
                    <a:pt x="6" y="21"/>
                    <a:pt x="6" y="26"/>
                  </a:cubicBezTo>
                  <a:cubicBezTo>
                    <a:pt x="6" y="30"/>
                    <a:pt x="8" y="32"/>
                    <a:pt x="11" y="32"/>
                  </a:cubicBezTo>
                  <a:cubicBezTo>
                    <a:pt x="14" y="32"/>
                    <a:pt x="20" y="30"/>
                    <a:pt x="20" y="30"/>
                  </a:cubicBezTo>
                  <a:lnTo>
                    <a:pt x="20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-1148043" y="946852"/>
              <a:ext cx="76200" cy="101600"/>
            </a:xfrm>
            <a:custGeom>
              <a:avLst/>
              <a:gdLst>
                <a:gd name="T0" fmla="*/ 21 w 27"/>
                <a:gd name="T1" fmla="*/ 36 h 36"/>
                <a:gd name="T2" fmla="*/ 21 w 27"/>
                <a:gd name="T3" fmla="*/ 15 h 36"/>
                <a:gd name="T4" fmla="*/ 15 w 27"/>
                <a:gd name="T5" fmla="*/ 5 h 36"/>
                <a:gd name="T6" fmla="*/ 5 w 27"/>
                <a:gd name="T7" fmla="*/ 7 h 36"/>
                <a:gd name="T8" fmla="*/ 5 w 27"/>
                <a:gd name="T9" fmla="*/ 36 h 36"/>
                <a:gd name="T10" fmla="*/ 0 w 27"/>
                <a:gd name="T11" fmla="*/ 36 h 36"/>
                <a:gd name="T12" fmla="*/ 0 w 27"/>
                <a:gd name="T13" fmla="*/ 1 h 36"/>
                <a:gd name="T14" fmla="*/ 5 w 27"/>
                <a:gd name="T15" fmla="*/ 1 h 36"/>
                <a:gd name="T16" fmla="*/ 5 w 27"/>
                <a:gd name="T17" fmla="*/ 4 h 36"/>
                <a:gd name="T18" fmla="*/ 17 w 27"/>
                <a:gd name="T19" fmla="*/ 0 h 36"/>
                <a:gd name="T20" fmla="*/ 25 w 27"/>
                <a:gd name="T21" fmla="*/ 4 h 36"/>
                <a:gd name="T22" fmla="*/ 27 w 27"/>
                <a:gd name="T23" fmla="*/ 13 h 36"/>
                <a:gd name="T24" fmla="*/ 27 w 27"/>
                <a:gd name="T25" fmla="*/ 36 h 36"/>
                <a:gd name="T26" fmla="*/ 21 w 2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6">
                  <a:moveTo>
                    <a:pt x="21" y="36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0"/>
                    <a:pt x="22" y="5"/>
                    <a:pt x="15" y="5"/>
                  </a:cubicBezTo>
                  <a:cubicBezTo>
                    <a:pt x="12" y="5"/>
                    <a:pt x="9" y="6"/>
                    <a:pt x="5" y="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2"/>
                    <a:pt x="14" y="0"/>
                    <a:pt x="17" y="0"/>
                  </a:cubicBezTo>
                  <a:cubicBezTo>
                    <a:pt x="21" y="0"/>
                    <a:pt x="23" y="2"/>
                    <a:pt x="25" y="4"/>
                  </a:cubicBezTo>
                  <a:cubicBezTo>
                    <a:pt x="27" y="6"/>
                    <a:pt x="27" y="7"/>
                    <a:pt x="27" y="13"/>
                  </a:cubicBezTo>
                  <a:cubicBezTo>
                    <a:pt x="27" y="36"/>
                    <a:pt x="27" y="36"/>
                    <a:pt x="27" y="36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 noEditPoints="1"/>
            </p:cNvSpPr>
            <p:nvPr userDrawn="1"/>
          </p:nvSpPr>
          <p:spPr bwMode="auto">
            <a:xfrm>
              <a:off x="-1049618" y="899227"/>
              <a:ext cx="80962" cy="152400"/>
            </a:xfrm>
            <a:custGeom>
              <a:avLst/>
              <a:gdLst>
                <a:gd name="T0" fmla="*/ 24 w 29"/>
                <a:gd name="T1" fmla="*/ 53 h 54"/>
                <a:gd name="T2" fmla="*/ 24 w 29"/>
                <a:gd name="T3" fmla="*/ 50 h 54"/>
                <a:gd name="T4" fmla="*/ 12 w 29"/>
                <a:gd name="T5" fmla="*/ 54 h 54"/>
                <a:gd name="T6" fmla="*/ 0 w 29"/>
                <a:gd name="T7" fmla="*/ 36 h 54"/>
                <a:gd name="T8" fmla="*/ 13 w 29"/>
                <a:gd name="T9" fmla="*/ 17 h 54"/>
                <a:gd name="T10" fmla="*/ 24 w 29"/>
                <a:gd name="T11" fmla="*/ 21 h 54"/>
                <a:gd name="T12" fmla="*/ 24 w 29"/>
                <a:gd name="T13" fmla="*/ 0 h 54"/>
                <a:gd name="T14" fmla="*/ 29 w 29"/>
                <a:gd name="T15" fmla="*/ 0 h 54"/>
                <a:gd name="T16" fmla="*/ 29 w 29"/>
                <a:gd name="T17" fmla="*/ 53 h 54"/>
                <a:gd name="T18" fmla="*/ 24 w 29"/>
                <a:gd name="T19" fmla="*/ 53 h 54"/>
                <a:gd name="T20" fmla="*/ 24 w 29"/>
                <a:gd name="T21" fmla="*/ 25 h 54"/>
                <a:gd name="T22" fmla="*/ 14 w 29"/>
                <a:gd name="T23" fmla="*/ 22 h 54"/>
                <a:gd name="T24" fmla="*/ 6 w 29"/>
                <a:gd name="T25" fmla="*/ 35 h 54"/>
                <a:gd name="T26" fmla="*/ 14 w 29"/>
                <a:gd name="T27" fmla="*/ 49 h 54"/>
                <a:gd name="T28" fmla="*/ 24 w 29"/>
                <a:gd name="T29" fmla="*/ 47 h 54"/>
                <a:gd name="T30" fmla="*/ 24 w 29"/>
                <a:gd name="T31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54">
                  <a:moveTo>
                    <a:pt x="24" y="53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19" y="53"/>
                    <a:pt x="15" y="54"/>
                    <a:pt x="12" y="54"/>
                  </a:cubicBezTo>
                  <a:cubicBezTo>
                    <a:pt x="4" y="54"/>
                    <a:pt x="0" y="47"/>
                    <a:pt x="0" y="36"/>
                  </a:cubicBezTo>
                  <a:cubicBezTo>
                    <a:pt x="0" y="25"/>
                    <a:pt x="5" y="17"/>
                    <a:pt x="13" y="17"/>
                  </a:cubicBezTo>
                  <a:cubicBezTo>
                    <a:pt x="17" y="17"/>
                    <a:pt x="20" y="19"/>
                    <a:pt x="24" y="2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3"/>
                    <a:pt x="29" y="53"/>
                    <a:pt x="29" y="53"/>
                  </a:cubicBezTo>
                  <a:lnTo>
                    <a:pt x="24" y="53"/>
                  </a:lnTo>
                  <a:close/>
                  <a:moveTo>
                    <a:pt x="24" y="25"/>
                  </a:moveTo>
                  <a:cubicBezTo>
                    <a:pt x="18" y="23"/>
                    <a:pt x="17" y="22"/>
                    <a:pt x="14" y="22"/>
                  </a:cubicBezTo>
                  <a:cubicBezTo>
                    <a:pt x="9" y="22"/>
                    <a:pt x="6" y="27"/>
                    <a:pt x="6" y="35"/>
                  </a:cubicBezTo>
                  <a:cubicBezTo>
                    <a:pt x="6" y="45"/>
                    <a:pt x="8" y="49"/>
                    <a:pt x="14" y="49"/>
                  </a:cubicBezTo>
                  <a:cubicBezTo>
                    <a:pt x="16" y="49"/>
                    <a:pt x="19" y="49"/>
                    <a:pt x="24" y="47"/>
                  </a:cubicBezTo>
                  <a:lnTo>
                    <a:pt x="24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 noEditPoints="1"/>
            </p:cNvSpPr>
            <p:nvPr userDrawn="1"/>
          </p:nvSpPr>
          <p:spPr bwMode="auto">
            <a:xfrm>
              <a:off x="-943256" y="946852"/>
              <a:ext cx="69850" cy="104775"/>
            </a:xfrm>
            <a:custGeom>
              <a:avLst/>
              <a:gdLst>
                <a:gd name="T0" fmla="*/ 19 w 25"/>
                <a:gd name="T1" fmla="*/ 36 h 37"/>
                <a:gd name="T2" fmla="*/ 19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6 w 25"/>
                <a:gd name="T9" fmla="*/ 16 h 37"/>
                <a:gd name="T10" fmla="*/ 19 w 25"/>
                <a:gd name="T11" fmla="*/ 15 h 37"/>
                <a:gd name="T12" fmla="*/ 19 w 25"/>
                <a:gd name="T13" fmla="*/ 14 h 37"/>
                <a:gd name="T14" fmla="*/ 13 w 25"/>
                <a:gd name="T15" fmla="*/ 5 h 37"/>
                <a:gd name="T16" fmla="*/ 2 w 25"/>
                <a:gd name="T17" fmla="*/ 7 h 37"/>
                <a:gd name="T18" fmla="*/ 2 w 25"/>
                <a:gd name="T19" fmla="*/ 3 h 37"/>
                <a:gd name="T20" fmla="*/ 15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19 w 25"/>
                <a:gd name="T29" fmla="*/ 36 h 37"/>
                <a:gd name="T30" fmla="*/ 19 w 25"/>
                <a:gd name="T31" fmla="*/ 19 h 37"/>
                <a:gd name="T32" fmla="*/ 5 w 25"/>
                <a:gd name="T33" fmla="*/ 26 h 37"/>
                <a:gd name="T34" fmla="*/ 10 w 25"/>
                <a:gd name="T35" fmla="*/ 32 h 37"/>
                <a:gd name="T36" fmla="*/ 19 w 25"/>
                <a:gd name="T37" fmla="*/ 30 h 37"/>
                <a:gd name="T38" fmla="*/ 19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19" y="36"/>
                  </a:moveTo>
                  <a:cubicBezTo>
                    <a:pt x="19" y="33"/>
                    <a:pt x="19" y="33"/>
                    <a:pt x="19" y="33"/>
                  </a:cubicBezTo>
                  <a:cubicBezTo>
                    <a:pt x="15" y="36"/>
                    <a:pt x="12" y="37"/>
                    <a:pt x="9" y="37"/>
                  </a:cubicBezTo>
                  <a:cubicBezTo>
                    <a:pt x="4" y="37"/>
                    <a:pt x="0" y="34"/>
                    <a:pt x="0" y="26"/>
                  </a:cubicBezTo>
                  <a:cubicBezTo>
                    <a:pt x="0" y="20"/>
                    <a:pt x="2" y="17"/>
                    <a:pt x="6" y="16"/>
                  </a:cubicBezTo>
                  <a:cubicBezTo>
                    <a:pt x="9" y="15"/>
                    <a:pt x="12" y="15"/>
                    <a:pt x="19" y="1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8"/>
                    <a:pt x="20" y="5"/>
                    <a:pt x="13" y="5"/>
                  </a:cubicBezTo>
                  <a:cubicBezTo>
                    <a:pt x="10" y="5"/>
                    <a:pt x="7" y="6"/>
                    <a:pt x="2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7" y="1"/>
                    <a:pt x="11" y="0"/>
                    <a:pt x="15" y="0"/>
                  </a:cubicBezTo>
                  <a:cubicBezTo>
                    <a:pt x="19" y="0"/>
                    <a:pt x="21" y="1"/>
                    <a:pt x="23" y="3"/>
                  </a:cubicBezTo>
                  <a:cubicBezTo>
                    <a:pt x="24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19" y="36"/>
                  </a:lnTo>
                  <a:close/>
                  <a:moveTo>
                    <a:pt x="19" y="19"/>
                  </a:moveTo>
                  <a:cubicBezTo>
                    <a:pt x="8" y="20"/>
                    <a:pt x="5" y="21"/>
                    <a:pt x="5" y="26"/>
                  </a:cubicBezTo>
                  <a:cubicBezTo>
                    <a:pt x="5" y="30"/>
                    <a:pt x="7" y="32"/>
                    <a:pt x="10" y="32"/>
                  </a:cubicBezTo>
                  <a:cubicBezTo>
                    <a:pt x="13" y="32"/>
                    <a:pt x="19" y="30"/>
                    <a:pt x="19" y="30"/>
                  </a:cubicBezTo>
                  <a:lnTo>
                    <a:pt x="19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-844831" y="950027"/>
              <a:ext cx="47625" cy="98425"/>
            </a:xfrm>
            <a:custGeom>
              <a:avLst/>
              <a:gdLst>
                <a:gd name="T0" fmla="*/ 15 w 17"/>
                <a:gd name="T1" fmla="*/ 5 h 35"/>
                <a:gd name="T2" fmla="*/ 6 w 17"/>
                <a:gd name="T3" fmla="*/ 7 h 35"/>
                <a:gd name="T4" fmla="*/ 6 w 17"/>
                <a:gd name="T5" fmla="*/ 35 h 35"/>
                <a:gd name="T6" fmla="*/ 0 w 17"/>
                <a:gd name="T7" fmla="*/ 35 h 35"/>
                <a:gd name="T8" fmla="*/ 0 w 17"/>
                <a:gd name="T9" fmla="*/ 0 h 35"/>
                <a:gd name="T10" fmla="*/ 5 w 17"/>
                <a:gd name="T11" fmla="*/ 0 h 35"/>
                <a:gd name="T12" fmla="*/ 5 w 17"/>
                <a:gd name="T13" fmla="*/ 3 h 35"/>
                <a:gd name="T14" fmla="*/ 15 w 17"/>
                <a:gd name="T15" fmla="*/ 0 h 35"/>
                <a:gd name="T16" fmla="*/ 17 w 17"/>
                <a:gd name="T17" fmla="*/ 0 h 35"/>
                <a:gd name="T18" fmla="*/ 17 w 17"/>
                <a:gd name="T19" fmla="*/ 5 h 35"/>
                <a:gd name="T20" fmla="*/ 15 w 17"/>
                <a:gd name="T2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35">
                  <a:moveTo>
                    <a:pt x="15" y="5"/>
                  </a:moveTo>
                  <a:cubicBezTo>
                    <a:pt x="12" y="5"/>
                    <a:pt x="9" y="5"/>
                    <a:pt x="6" y="7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1"/>
                    <a:pt x="12" y="0"/>
                    <a:pt x="15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 noEditPoints="1"/>
            </p:cNvSpPr>
            <p:nvPr userDrawn="1"/>
          </p:nvSpPr>
          <p:spPr bwMode="auto">
            <a:xfrm>
              <a:off x="-790856" y="899227"/>
              <a:ext cx="80962" cy="152400"/>
            </a:xfrm>
            <a:custGeom>
              <a:avLst/>
              <a:gdLst>
                <a:gd name="T0" fmla="*/ 24 w 29"/>
                <a:gd name="T1" fmla="*/ 53 h 54"/>
                <a:gd name="T2" fmla="*/ 24 w 29"/>
                <a:gd name="T3" fmla="*/ 50 h 54"/>
                <a:gd name="T4" fmla="*/ 12 w 29"/>
                <a:gd name="T5" fmla="*/ 54 h 54"/>
                <a:gd name="T6" fmla="*/ 0 w 29"/>
                <a:gd name="T7" fmla="*/ 36 h 54"/>
                <a:gd name="T8" fmla="*/ 13 w 29"/>
                <a:gd name="T9" fmla="*/ 17 h 54"/>
                <a:gd name="T10" fmla="*/ 24 w 29"/>
                <a:gd name="T11" fmla="*/ 21 h 54"/>
                <a:gd name="T12" fmla="*/ 24 w 29"/>
                <a:gd name="T13" fmla="*/ 0 h 54"/>
                <a:gd name="T14" fmla="*/ 29 w 29"/>
                <a:gd name="T15" fmla="*/ 0 h 54"/>
                <a:gd name="T16" fmla="*/ 29 w 29"/>
                <a:gd name="T17" fmla="*/ 53 h 54"/>
                <a:gd name="T18" fmla="*/ 24 w 29"/>
                <a:gd name="T19" fmla="*/ 53 h 54"/>
                <a:gd name="T20" fmla="*/ 24 w 29"/>
                <a:gd name="T21" fmla="*/ 25 h 54"/>
                <a:gd name="T22" fmla="*/ 14 w 29"/>
                <a:gd name="T23" fmla="*/ 22 h 54"/>
                <a:gd name="T24" fmla="*/ 6 w 29"/>
                <a:gd name="T25" fmla="*/ 35 h 54"/>
                <a:gd name="T26" fmla="*/ 14 w 29"/>
                <a:gd name="T27" fmla="*/ 49 h 54"/>
                <a:gd name="T28" fmla="*/ 24 w 29"/>
                <a:gd name="T29" fmla="*/ 47 h 54"/>
                <a:gd name="T30" fmla="*/ 24 w 29"/>
                <a:gd name="T31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54">
                  <a:moveTo>
                    <a:pt x="24" y="53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20" y="53"/>
                    <a:pt x="15" y="54"/>
                    <a:pt x="12" y="54"/>
                  </a:cubicBezTo>
                  <a:cubicBezTo>
                    <a:pt x="5" y="54"/>
                    <a:pt x="0" y="47"/>
                    <a:pt x="0" y="36"/>
                  </a:cubicBezTo>
                  <a:cubicBezTo>
                    <a:pt x="0" y="25"/>
                    <a:pt x="5" y="17"/>
                    <a:pt x="13" y="17"/>
                  </a:cubicBezTo>
                  <a:cubicBezTo>
                    <a:pt x="17" y="17"/>
                    <a:pt x="21" y="19"/>
                    <a:pt x="24" y="2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3"/>
                    <a:pt x="29" y="53"/>
                    <a:pt x="29" y="53"/>
                  </a:cubicBezTo>
                  <a:lnTo>
                    <a:pt x="24" y="53"/>
                  </a:lnTo>
                  <a:close/>
                  <a:moveTo>
                    <a:pt x="24" y="25"/>
                  </a:moveTo>
                  <a:cubicBezTo>
                    <a:pt x="19" y="23"/>
                    <a:pt x="17" y="22"/>
                    <a:pt x="14" y="22"/>
                  </a:cubicBezTo>
                  <a:cubicBezTo>
                    <a:pt x="9" y="22"/>
                    <a:pt x="6" y="27"/>
                    <a:pt x="6" y="35"/>
                  </a:cubicBezTo>
                  <a:cubicBezTo>
                    <a:pt x="6" y="45"/>
                    <a:pt x="9" y="49"/>
                    <a:pt x="14" y="49"/>
                  </a:cubicBezTo>
                  <a:cubicBezTo>
                    <a:pt x="16" y="49"/>
                    <a:pt x="19" y="49"/>
                    <a:pt x="24" y="47"/>
                  </a:cubicBezTo>
                  <a:lnTo>
                    <a:pt x="24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>
              <a:off x="-687668" y="946852"/>
              <a:ext cx="65087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7 h 37"/>
                <a:gd name="T10" fmla="*/ 11 w 23"/>
                <a:gd name="T11" fmla="*/ 21 h 37"/>
                <a:gd name="T12" fmla="*/ 0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4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9" y="32"/>
                  </a:cubicBezTo>
                  <a:cubicBezTo>
                    <a:pt x="14" y="32"/>
                    <a:pt x="17" y="30"/>
                    <a:pt x="17" y="27"/>
                  </a:cubicBezTo>
                  <a:cubicBezTo>
                    <a:pt x="17" y="24"/>
                    <a:pt x="16" y="22"/>
                    <a:pt x="11" y="21"/>
                  </a:cubicBezTo>
                  <a:cubicBezTo>
                    <a:pt x="5" y="19"/>
                    <a:pt x="0" y="17"/>
                    <a:pt x="0" y="11"/>
                  </a:cubicBezTo>
                  <a:cubicBezTo>
                    <a:pt x="0" y="4"/>
                    <a:pt x="5" y="0"/>
                    <a:pt x="12" y="0"/>
                  </a:cubicBezTo>
                  <a:cubicBezTo>
                    <a:pt x="14" y="0"/>
                    <a:pt x="18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5"/>
                    <a:pt x="12" y="5"/>
                  </a:cubicBezTo>
                  <a:cubicBezTo>
                    <a:pt x="8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8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 noEditPoints="1"/>
            </p:cNvSpPr>
            <p:nvPr userDrawn="1"/>
          </p:nvSpPr>
          <p:spPr bwMode="auto">
            <a:xfrm>
              <a:off x="-1975131" y="1118302"/>
              <a:ext cx="19050" cy="141288"/>
            </a:xfrm>
            <a:custGeom>
              <a:avLst/>
              <a:gdLst>
                <a:gd name="T0" fmla="*/ 4 w 7"/>
                <a:gd name="T1" fmla="*/ 7 h 50"/>
                <a:gd name="T2" fmla="*/ 0 w 7"/>
                <a:gd name="T3" fmla="*/ 3 h 50"/>
                <a:gd name="T4" fmla="*/ 4 w 7"/>
                <a:gd name="T5" fmla="*/ 0 h 50"/>
                <a:gd name="T6" fmla="*/ 7 w 7"/>
                <a:gd name="T7" fmla="*/ 3 h 50"/>
                <a:gd name="T8" fmla="*/ 4 w 7"/>
                <a:gd name="T9" fmla="*/ 7 h 50"/>
                <a:gd name="T10" fmla="*/ 1 w 7"/>
                <a:gd name="T11" fmla="*/ 15 h 50"/>
                <a:gd name="T12" fmla="*/ 7 w 7"/>
                <a:gd name="T13" fmla="*/ 15 h 50"/>
                <a:gd name="T14" fmla="*/ 7 w 7"/>
                <a:gd name="T15" fmla="*/ 50 h 50"/>
                <a:gd name="T16" fmla="*/ 1 w 7"/>
                <a:gd name="T17" fmla="*/ 50 h 50"/>
                <a:gd name="T18" fmla="*/ 1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1"/>
                    <a:pt x="7" y="3"/>
                  </a:cubicBezTo>
                  <a:cubicBezTo>
                    <a:pt x="7" y="5"/>
                    <a:pt x="6" y="7"/>
                    <a:pt x="4" y="7"/>
                  </a:cubicBezTo>
                  <a:moveTo>
                    <a:pt x="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-1927506" y="1157989"/>
              <a:ext cx="122237" cy="101600"/>
            </a:xfrm>
            <a:custGeom>
              <a:avLst/>
              <a:gdLst>
                <a:gd name="T0" fmla="*/ 39 w 44"/>
                <a:gd name="T1" fmla="*/ 36 h 36"/>
                <a:gd name="T2" fmla="*/ 39 w 44"/>
                <a:gd name="T3" fmla="*/ 14 h 36"/>
                <a:gd name="T4" fmla="*/ 34 w 44"/>
                <a:gd name="T5" fmla="*/ 5 h 36"/>
                <a:gd name="T6" fmla="*/ 25 w 44"/>
                <a:gd name="T7" fmla="*/ 7 h 36"/>
                <a:gd name="T8" fmla="*/ 25 w 44"/>
                <a:gd name="T9" fmla="*/ 13 h 36"/>
                <a:gd name="T10" fmla="*/ 25 w 44"/>
                <a:gd name="T11" fmla="*/ 36 h 36"/>
                <a:gd name="T12" fmla="*/ 19 w 44"/>
                <a:gd name="T13" fmla="*/ 36 h 36"/>
                <a:gd name="T14" fmla="*/ 19 w 44"/>
                <a:gd name="T15" fmla="*/ 14 h 36"/>
                <a:gd name="T16" fmla="*/ 14 w 44"/>
                <a:gd name="T17" fmla="*/ 5 h 36"/>
                <a:gd name="T18" fmla="*/ 6 w 44"/>
                <a:gd name="T19" fmla="*/ 7 h 36"/>
                <a:gd name="T20" fmla="*/ 6 w 44"/>
                <a:gd name="T21" fmla="*/ 36 h 36"/>
                <a:gd name="T22" fmla="*/ 0 w 44"/>
                <a:gd name="T23" fmla="*/ 36 h 36"/>
                <a:gd name="T24" fmla="*/ 0 w 44"/>
                <a:gd name="T25" fmla="*/ 1 h 36"/>
                <a:gd name="T26" fmla="*/ 6 w 44"/>
                <a:gd name="T27" fmla="*/ 1 h 36"/>
                <a:gd name="T28" fmla="*/ 6 w 44"/>
                <a:gd name="T29" fmla="*/ 4 h 36"/>
                <a:gd name="T30" fmla="*/ 17 w 44"/>
                <a:gd name="T31" fmla="*/ 0 h 36"/>
                <a:gd name="T32" fmla="*/ 24 w 44"/>
                <a:gd name="T33" fmla="*/ 4 h 36"/>
                <a:gd name="T34" fmla="*/ 36 w 44"/>
                <a:gd name="T35" fmla="*/ 0 h 36"/>
                <a:gd name="T36" fmla="*/ 44 w 44"/>
                <a:gd name="T37" fmla="*/ 13 h 36"/>
                <a:gd name="T38" fmla="*/ 44 w 44"/>
                <a:gd name="T39" fmla="*/ 36 h 36"/>
                <a:gd name="T40" fmla="*/ 39 w 44"/>
                <a:gd name="T4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36">
                  <a:moveTo>
                    <a:pt x="39" y="36"/>
                  </a:moveTo>
                  <a:cubicBezTo>
                    <a:pt x="39" y="14"/>
                    <a:pt x="39" y="14"/>
                    <a:pt x="39" y="14"/>
                  </a:cubicBezTo>
                  <a:cubicBezTo>
                    <a:pt x="39" y="9"/>
                    <a:pt x="39" y="5"/>
                    <a:pt x="34" y="5"/>
                  </a:cubicBezTo>
                  <a:cubicBezTo>
                    <a:pt x="31" y="5"/>
                    <a:pt x="30" y="5"/>
                    <a:pt x="25" y="7"/>
                  </a:cubicBezTo>
                  <a:cubicBezTo>
                    <a:pt x="25" y="9"/>
                    <a:pt x="25" y="11"/>
                    <a:pt x="25" y="13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9"/>
                    <a:pt x="20" y="5"/>
                    <a:pt x="14" y="5"/>
                  </a:cubicBezTo>
                  <a:cubicBezTo>
                    <a:pt x="12" y="5"/>
                    <a:pt x="11" y="5"/>
                    <a:pt x="6" y="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0" y="0"/>
                    <a:pt x="23" y="1"/>
                    <a:pt x="24" y="4"/>
                  </a:cubicBezTo>
                  <a:cubicBezTo>
                    <a:pt x="27" y="3"/>
                    <a:pt x="32" y="0"/>
                    <a:pt x="36" y="0"/>
                  </a:cubicBezTo>
                  <a:cubicBezTo>
                    <a:pt x="44" y="0"/>
                    <a:pt x="44" y="6"/>
                    <a:pt x="44" y="13"/>
                  </a:cubicBezTo>
                  <a:cubicBezTo>
                    <a:pt x="44" y="36"/>
                    <a:pt x="44" y="36"/>
                    <a:pt x="44" y="36"/>
                  </a:cubicBezTo>
                  <a:lnTo>
                    <a:pt x="3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-1776693" y="1157989"/>
              <a:ext cx="84137" cy="142875"/>
            </a:xfrm>
            <a:custGeom>
              <a:avLst/>
              <a:gdLst>
                <a:gd name="T0" fmla="*/ 17 w 30"/>
                <a:gd name="T1" fmla="*/ 37 h 51"/>
                <a:gd name="T2" fmla="*/ 6 w 30"/>
                <a:gd name="T3" fmla="*/ 33 h 51"/>
                <a:gd name="T4" fmla="*/ 6 w 30"/>
                <a:gd name="T5" fmla="*/ 51 h 51"/>
                <a:gd name="T6" fmla="*/ 0 w 30"/>
                <a:gd name="T7" fmla="*/ 51 h 51"/>
                <a:gd name="T8" fmla="*/ 0 w 30"/>
                <a:gd name="T9" fmla="*/ 1 h 51"/>
                <a:gd name="T10" fmla="*/ 6 w 30"/>
                <a:gd name="T11" fmla="*/ 1 h 51"/>
                <a:gd name="T12" fmla="*/ 6 w 30"/>
                <a:gd name="T13" fmla="*/ 4 h 51"/>
                <a:gd name="T14" fmla="*/ 18 w 30"/>
                <a:gd name="T15" fmla="*/ 0 h 51"/>
                <a:gd name="T16" fmla="*/ 30 w 30"/>
                <a:gd name="T17" fmla="*/ 18 h 51"/>
                <a:gd name="T18" fmla="*/ 17 w 30"/>
                <a:gd name="T19" fmla="*/ 37 h 51"/>
                <a:gd name="T20" fmla="*/ 16 w 30"/>
                <a:gd name="T21" fmla="*/ 5 h 51"/>
                <a:gd name="T22" fmla="*/ 6 w 30"/>
                <a:gd name="T23" fmla="*/ 7 h 51"/>
                <a:gd name="T24" fmla="*/ 6 w 30"/>
                <a:gd name="T25" fmla="*/ 29 h 51"/>
                <a:gd name="T26" fmla="*/ 15 w 30"/>
                <a:gd name="T27" fmla="*/ 32 h 51"/>
                <a:gd name="T28" fmla="*/ 24 w 30"/>
                <a:gd name="T29" fmla="*/ 19 h 51"/>
                <a:gd name="T30" fmla="*/ 16 w 30"/>
                <a:gd name="T31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51">
                  <a:moveTo>
                    <a:pt x="17" y="37"/>
                  </a:moveTo>
                  <a:cubicBezTo>
                    <a:pt x="13" y="37"/>
                    <a:pt x="9" y="35"/>
                    <a:pt x="6" y="33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0" y="1"/>
                    <a:pt x="14" y="0"/>
                    <a:pt x="18" y="0"/>
                  </a:cubicBezTo>
                  <a:cubicBezTo>
                    <a:pt x="25" y="0"/>
                    <a:pt x="30" y="7"/>
                    <a:pt x="30" y="18"/>
                  </a:cubicBezTo>
                  <a:cubicBezTo>
                    <a:pt x="30" y="29"/>
                    <a:pt x="24" y="37"/>
                    <a:pt x="17" y="37"/>
                  </a:cubicBezTo>
                  <a:moveTo>
                    <a:pt x="16" y="5"/>
                  </a:moveTo>
                  <a:cubicBezTo>
                    <a:pt x="13" y="5"/>
                    <a:pt x="11" y="6"/>
                    <a:pt x="6" y="7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1" y="31"/>
                    <a:pt x="13" y="32"/>
                    <a:pt x="15" y="32"/>
                  </a:cubicBezTo>
                  <a:cubicBezTo>
                    <a:pt x="21" y="32"/>
                    <a:pt x="24" y="27"/>
                    <a:pt x="24" y="19"/>
                  </a:cubicBezTo>
                  <a:cubicBezTo>
                    <a:pt x="24" y="9"/>
                    <a:pt x="21" y="5"/>
                    <a:pt x="16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-1670331" y="1157989"/>
              <a:ext cx="46037" cy="101600"/>
            </a:xfrm>
            <a:custGeom>
              <a:avLst/>
              <a:gdLst>
                <a:gd name="T0" fmla="*/ 15 w 16"/>
                <a:gd name="T1" fmla="*/ 5 h 36"/>
                <a:gd name="T2" fmla="*/ 6 w 16"/>
                <a:gd name="T3" fmla="*/ 8 h 36"/>
                <a:gd name="T4" fmla="*/ 6 w 16"/>
                <a:gd name="T5" fmla="*/ 36 h 36"/>
                <a:gd name="T6" fmla="*/ 0 w 16"/>
                <a:gd name="T7" fmla="*/ 36 h 36"/>
                <a:gd name="T8" fmla="*/ 0 w 16"/>
                <a:gd name="T9" fmla="*/ 1 h 36"/>
                <a:gd name="T10" fmla="*/ 5 w 16"/>
                <a:gd name="T11" fmla="*/ 1 h 36"/>
                <a:gd name="T12" fmla="*/ 5 w 16"/>
                <a:gd name="T13" fmla="*/ 4 h 36"/>
                <a:gd name="T14" fmla="*/ 15 w 16"/>
                <a:gd name="T15" fmla="*/ 0 h 36"/>
                <a:gd name="T16" fmla="*/ 16 w 16"/>
                <a:gd name="T17" fmla="*/ 0 h 36"/>
                <a:gd name="T18" fmla="*/ 16 w 16"/>
                <a:gd name="T19" fmla="*/ 6 h 36"/>
                <a:gd name="T20" fmla="*/ 15 w 16"/>
                <a:gd name="T21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6">
                  <a:moveTo>
                    <a:pt x="15" y="5"/>
                  </a:moveTo>
                  <a:cubicBezTo>
                    <a:pt x="12" y="5"/>
                    <a:pt x="9" y="6"/>
                    <a:pt x="6" y="8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1"/>
                    <a:pt x="11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5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 noEditPoints="1"/>
            </p:cNvSpPr>
            <p:nvPr userDrawn="1"/>
          </p:nvSpPr>
          <p:spPr bwMode="auto">
            <a:xfrm>
              <a:off x="-1616356" y="1157989"/>
              <a:ext cx="87312" cy="104775"/>
            </a:xfrm>
            <a:custGeom>
              <a:avLst/>
              <a:gdLst>
                <a:gd name="T0" fmla="*/ 16 w 31"/>
                <a:gd name="T1" fmla="*/ 37 h 37"/>
                <a:gd name="T2" fmla="*/ 0 w 31"/>
                <a:gd name="T3" fmla="*/ 18 h 37"/>
                <a:gd name="T4" fmla="*/ 16 w 31"/>
                <a:gd name="T5" fmla="*/ 0 h 37"/>
                <a:gd name="T6" fmla="*/ 31 w 31"/>
                <a:gd name="T7" fmla="*/ 18 h 37"/>
                <a:gd name="T8" fmla="*/ 16 w 31"/>
                <a:gd name="T9" fmla="*/ 37 h 37"/>
                <a:gd name="T10" fmla="*/ 16 w 31"/>
                <a:gd name="T11" fmla="*/ 5 h 37"/>
                <a:gd name="T12" fmla="*/ 6 w 31"/>
                <a:gd name="T13" fmla="*/ 18 h 37"/>
                <a:gd name="T14" fmla="*/ 16 w 31"/>
                <a:gd name="T15" fmla="*/ 32 h 37"/>
                <a:gd name="T16" fmla="*/ 25 w 31"/>
                <a:gd name="T17" fmla="*/ 18 h 37"/>
                <a:gd name="T18" fmla="*/ 16 w 31"/>
                <a:gd name="T1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7">
                  <a:moveTo>
                    <a:pt x="16" y="37"/>
                  </a:moveTo>
                  <a:cubicBezTo>
                    <a:pt x="6" y="37"/>
                    <a:pt x="0" y="30"/>
                    <a:pt x="0" y="18"/>
                  </a:cubicBezTo>
                  <a:cubicBezTo>
                    <a:pt x="0" y="7"/>
                    <a:pt x="6" y="0"/>
                    <a:pt x="16" y="0"/>
                  </a:cubicBezTo>
                  <a:cubicBezTo>
                    <a:pt x="26" y="0"/>
                    <a:pt x="31" y="6"/>
                    <a:pt x="31" y="18"/>
                  </a:cubicBezTo>
                  <a:cubicBezTo>
                    <a:pt x="31" y="30"/>
                    <a:pt x="26" y="37"/>
                    <a:pt x="16" y="37"/>
                  </a:cubicBezTo>
                  <a:moveTo>
                    <a:pt x="16" y="5"/>
                  </a:moveTo>
                  <a:cubicBezTo>
                    <a:pt x="9" y="5"/>
                    <a:pt x="6" y="9"/>
                    <a:pt x="6" y="18"/>
                  </a:cubicBezTo>
                  <a:cubicBezTo>
                    <a:pt x="6" y="28"/>
                    <a:pt x="9" y="32"/>
                    <a:pt x="16" y="32"/>
                  </a:cubicBezTo>
                  <a:cubicBezTo>
                    <a:pt x="22" y="32"/>
                    <a:pt x="25" y="28"/>
                    <a:pt x="25" y="18"/>
                  </a:cubicBezTo>
                  <a:cubicBezTo>
                    <a:pt x="25" y="9"/>
                    <a:pt x="23" y="5"/>
                    <a:pt x="16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auto">
            <a:xfrm>
              <a:off x="-1517931" y="1161164"/>
              <a:ext cx="87312" cy="98425"/>
            </a:xfrm>
            <a:custGeom>
              <a:avLst/>
              <a:gdLst>
                <a:gd name="T0" fmla="*/ 33 w 55"/>
                <a:gd name="T1" fmla="*/ 62 h 62"/>
                <a:gd name="T2" fmla="*/ 21 w 55"/>
                <a:gd name="T3" fmla="*/ 62 h 62"/>
                <a:gd name="T4" fmla="*/ 0 w 55"/>
                <a:gd name="T5" fmla="*/ 0 h 62"/>
                <a:gd name="T6" fmla="*/ 10 w 55"/>
                <a:gd name="T7" fmla="*/ 0 h 62"/>
                <a:gd name="T8" fmla="*/ 28 w 55"/>
                <a:gd name="T9" fmla="*/ 53 h 62"/>
                <a:gd name="T10" fmla="*/ 46 w 55"/>
                <a:gd name="T11" fmla="*/ 0 h 62"/>
                <a:gd name="T12" fmla="*/ 55 w 55"/>
                <a:gd name="T13" fmla="*/ 0 h 62"/>
                <a:gd name="T14" fmla="*/ 33 w 55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62">
                  <a:moveTo>
                    <a:pt x="33" y="62"/>
                  </a:moveTo>
                  <a:lnTo>
                    <a:pt x="21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8" y="53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33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 noEditPoints="1"/>
            </p:cNvSpPr>
            <p:nvPr userDrawn="1"/>
          </p:nvSpPr>
          <p:spPr bwMode="auto">
            <a:xfrm>
              <a:off x="-1417918" y="1118302"/>
              <a:ext cx="23812" cy="141288"/>
            </a:xfrm>
            <a:custGeom>
              <a:avLst/>
              <a:gdLst>
                <a:gd name="T0" fmla="*/ 4 w 8"/>
                <a:gd name="T1" fmla="*/ 7 h 50"/>
                <a:gd name="T2" fmla="*/ 0 w 8"/>
                <a:gd name="T3" fmla="*/ 3 h 50"/>
                <a:gd name="T4" fmla="*/ 4 w 8"/>
                <a:gd name="T5" fmla="*/ 0 h 50"/>
                <a:gd name="T6" fmla="*/ 8 w 8"/>
                <a:gd name="T7" fmla="*/ 3 h 50"/>
                <a:gd name="T8" fmla="*/ 4 w 8"/>
                <a:gd name="T9" fmla="*/ 7 h 50"/>
                <a:gd name="T10" fmla="*/ 1 w 8"/>
                <a:gd name="T11" fmla="*/ 15 h 50"/>
                <a:gd name="T12" fmla="*/ 7 w 8"/>
                <a:gd name="T13" fmla="*/ 15 h 50"/>
                <a:gd name="T14" fmla="*/ 7 w 8"/>
                <a:gd name="T15" fmla="*/ 50 h 50"/>
                <a:gd name="T16" fmla="*/ 1 w 8"/>
                <a:gd name="T17" fmla="*/ 50 h 50"/>
                <a:gd name="T18" fmla="*/ 1 w 8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0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1"/>
                    <a:pt x="8" y="3"/>
                  </a:cubicBezTo>
                  <a:cubicBezTo>
                    <a:pt x="8" y="5"/>
                    <a:pt x="6" y="7"/>
                    <a:pt x="4" y="7"/>
                  </a:cubicBezTo>
                  <a:moveTo>
                    <a:pt x="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 userDrawn="1"/>
          </p:nvSpPr>
          <p:spPr bwMode="auto">
            <a:xfrm>
              <a:off x="-1370293" y="1157989"/>
              <a:ext cx="79375" cy="101600"/>
            </a:xfrm>
            <a:custGeom>
              <a:avLst/>
              <a:gdLst>
                <a:gd name="T0" fmla="*/ 22 w 28"/>
                <a:gd name="T1" fmla="*/ 36 h 36"/>
                <a:gd name="T2" fmla="*/ 22 w 28"/>
                <a:gd name="T3" fmla="*/ 14 h 36"/>
                <a:gd name="T4" fmla="*/ 16 w 28"/>
                <a:gd name="T5" fmla="*/ 5 h 36"/>
                <a:gd name="T6" fmla="*/ 6 w 28"/>
                <a:gd name="T7" fmla="*/ 7 h 36"/>
                <a:gd name="T8" fmla="*/ 6 w 28"/>
                <a:gd name="T9" fmla="*/ 36 h 36"/>
                <a:gd name="T10" fmla="*/ 0 w 28"/>
                <a:gd name="T11" fmla="*/ 36 h 36"/>
                <a:gd name="T12" fmla="*/ 0 w 28"/>
                <a:gd name="T13" fmla="*/ 1 h 36"/>
                <a:gd name="T14" fmla="*/ 6 w 28"/>
                <a:gd name="T15" fmla="*/ 1 h 36"/>
                <a:gd name="T16" fmla="*/ 6 w 28"/>
                <a:gd name="T17" fmla="*/ 4 h 36"/>
                <a:gd name="T18" fmla="*/ 18 w 28"/>
                <a:gd name="T19" fmla="*/ 0 h 36"/>
                <a:gd name="T20" fmla="*/ 26 w 28"/>
                <a:gd name="T21" fmla="*/ 3 h 36"/>
                <a:gd name="T22" fmla="*/ 28 w 28"/>
                <a:gd name="T23" fmla="*/ 13 h 36"/>
                <a:gd name="T24" fmla="*/ 28 w 28"/>
                <a:gd name="T25" fmla="*/ 36 h 36"/>
                <a:gd name="T26" fmla="*/ 22 w 28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6">
                  <a:moveTo>
                    <a:pt x="22" y="36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9"/>
                    <a:pt x="22" y="5"/>
                    <a:pt x="16" y="5"/>
                  </a:cubicBezTo>
                  <a:cubicBezTo>
                    <a:pt x="13" y="5"/>
                    <a:pt x="10" y="6"/>
                    <a:pt x="6" y="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2" y="0"/>
                    <a:pt x="24" y="1"/>
                    <a:pt x="26" y="3"/>
                  </a:cubicBezTo>
                  <a:cubicBezTo>
                    <a:pt x="27" y="5"/>
                    <a:pt x="28" y="7"/>
                    <a:pt x="28" y="13"/>
                  </a:cubicBezTo>
                  <a:cubicBezTo>
                    <a:pt x="28" y="36"/>
                    <a:pt x="28" y="36"/>
                    <a:pt x="28" y="36"/>
                  </a:cubicBezTo>
                  <a:lnTo>
                    <a:pt x="2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 noEditPoints="1"/>
            </p:cNvSpPr>
            <p:nvPr userDrawn="1"/>
          </p:nvSpPr>
          <p:spPr bwMode="auto">
            <a:xfrm>
              <a:off x="-1268693" y="1157989"/>
              <a:ext cx="80962" cy="146050"/>
            </a:xfrm>
            <a:custGeom>
              <a:avLst/>
              <a:gdLst>
                <a:gd name="T0" fmla="*/ 25 w 29"/>
                <a:gd name="T1" fmla="*/ 49 h 52"/>
                <a:gd name="T2" fmla="*/ 15 w 29"/>
                <a:gd name="T3" fmla="*/ 52 h 52"/>
                <a:gd name="T4" fmla="*/ 2 w 29"/>
                <a:gd name="T5" fmla="*/ 50 h 52"/>
                <a:gd name="T6" fmla="*/ 3 w 29"/>
                <a:gd name="T7" fmla="*/ 46 h 52"/>
                <a:gd name="T8" fmla="*/ 12 w 29"/>
                <a:gd name="T9" fmla="*/ 47 h 52"/>
                <a:gd name="T10" fmla="*/ 22 w 29"/>
                <a:gd name="T11" fmla="*/ 43 h 52"/>
                <a:gd name="T12" fmla="*/ 23 w 29"/>
                <a:gd name="T13" fmla="*/ 34 h 52"/>
                <a:gd name="T14" fmla="*/ 23 w 29"/>
                <a:gd name="T15" fmla="*/ 32 h 52"/>
                <a:gd name="T16" fmla="*/ 12 w 29"/>
                <a:gd name="T17" fmla="*/ 36 h 52"/>
                <a:gd name="T18" fmla="*/ 0 w 29"/>
                <a:gd name="T19" fmla="*/ 18 h 52"/>
                <a:gd name="T20" fmla="*/ 13 w 29"/>
                <a:gd name="T21" fmla="*/ 0 h 52"/>
                <a:gd name="T22" fmla="*/ 23 w 29"/>
                <a:gd name="T23" fmla="*/ 4 h 52"/>
                <a:gd name="T24" fmla="*/ 23 w 29"/>
                <a:gd name="T25" fmla="*/ 1 h 52"/>
                <a:gd name="T26" fmla="*/ 29 w 29"/>
                <a:gd name="T27" fmla="*/ 1 h 52"/>
                <a:gd name="T28" fmla="*/ 29 w 29"/>
                <a:gd name="T29" fmla="*/ 34 h 52"/>
                <a:gd name="T30" fmla="*/ 25 w 29"/>
                <a:gd name="T31" fmla="*/ 49 h 52"/>
                <a:gd name="T32" fmla="*/ 23 w 29"/>
                <a:gd name="T33" fmla="*/ 7 h 52"/>
                <a:gd name="T34" fmla="*/ 14 w 29"/>
                <a:gd name="T35" fmla="*/ 5 h 52"/>
                <a:gd name="T36" fmla="*/ 6 w 29"/>
                <a:gd name="T37" fmla="*/ 18 h 52"/>
                <a:gd name="T38" fmla="*/ 14 w 29"/>
                <a:gd name="T39" fmla="*/ 31 h 52"/>
                <a:gd name="T40" fmla="*/ 23 w 29"/>
                <a:gd name="T41" fmla="*/ 29 h 52"/>
                <a:gd name="T42" fmla="*/ 23 w 29"/>
                <a:gd name="T43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52">
                  <a:moveTo>
                    <a:pt x="25" y="49"/>
                  </a:moveTo>
                  <a:cubicBezTo>
                    <a:pt x="22" y="51"/>
                    <a:pt x="19" y="52"/>
                    <a:pt x="15" y="52"/>
                  </a:cubicBezTo>
                  <a:cubicBezTo>
                    <a:pt x="12" y="52"/>
                    <a:pt x="8" y="51"/>
                    <a:pt x="2" y="50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7" y="47"/>
                    <a:pt x="10" y="47"/>
                    <a:pt x="12" y="47"/>
                  </a:cubicBezTo>
                  <a:cubicBezTo>
                    <a:pt x="17" y="47"/>
                    <a:pt x="21" y="46"/>
                    <a:pt x="22" y="43"/>
                  </a:cubicBezTo>
                  <a:cubicBezTo>
                    <a:pt x="23" y="42"/>
                    <a:pt x="23" y="40"/>
                    <a:pt x="23" y="34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19" y="35"/>
                    <a:pt x="15" y="36"/>
                    <a:pt x="12" y="36"/>
                  </a:cubicBezTo>
                  <a:cubicBezTo>
                    <a:pt x="4" y="36"/>
                    <a:pt x="0" y="29"/>
                    <a:pt x="0" y="18"/>
                  </a:cubicBezTo>
                  <a:cubicBezTo>
                    <a:pt x="0" y="7"/>
                    <a:pt x="5" y="0"/>
                    <a:pt x="13" y="0"/>
                  </a:cubicBezTo>
                  <a:cubicBezTo>
                    <a:pt x="16" y="0"/>
                    <a:pt x="20" y="2"/>
                    <a:pt x="23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43"/>
                    <a:pt x="28" y="46"/>
                    <a:pt x="25" y="49"/>
                  </a:cubicBezTo>
                  <a:moveTo>
                    <a:pt x="23" y="7"/>
                  </a:moveTo>
                  <a:cubicBezTo>
                    <a:pt x="18" y="5"/>
                    <a:pt x="17" y="5"/>
                    <a:pt x="14" y="5"/>
                  </a:cubicBezTo>
                  <a:cubicBezTo>
                    <a:pt x="9" y="5"/>
                    <a:pt x="6" y="10"/>
                    <a:pt x="6" y="18"/>
                  </a:cubicBezTo>
                  <a:cubicBezTo>
                    <a:pt x="6" y="27"/>
                    <a:pt x="8" y="31"/>
                    <a:pt x="14" y="31"/>
                  </a:cubicBezTo>
                  <a:cubicBezTo>
                    <a:pt x="16" y="31"/>
                    <a:pt x="18" y="31"/>
                    <a:pt x="23" y="29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Rectangle 46"/>
            <p:cNvSpPr>
              <a:spLocks noChangeArrowheads="1"/>
            </p:cNvSpPr>
            <p:nvPr userDrawn="1"/>
          </p:nvSpPr>
          <p:spPr bwMode="auto">
            <a:xfrm>
              <a:off x="-1105181" y="1110364"/>
              <a:ext cx="15875" cy="149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7"/>
            <p:cNvSpPr>
              <a:spLocks noEditPoints="1"/>
            </p:cNvSpPr>
            <p:nvPr userDrawn="1"/>
          </p:nvSpPr>
          <p:spPr bwMode="auto">
            <a:xfrm>
              <a:off x="-1060731" y="1118302"/>
              <a:ext cx="19050" cy="141288"/>
            </a:xfrm>
            <a:custGeom>
              <a:avLst/>
              <a:gdLst>
                <a:gd name="T0" fmla="*/ 3 w 7"/>
                <a:gd name="T1" fmla="*/ 7 h 50"/>
                <a:gd name="T2" fmla="*/ 0 w 7"/>
                <a:gd name="T3" fmla="*/ 3 h 50"/>
                <a:gd name="T4" fmla="*/ 3 w 7"/>
                <a:gd name="T5" fmla="*/ 0 h 50"/>
                <a:gd name="T6" fmla="*/ 7 w 7"/>
                <a:gd name="T7" fmla="*/ 3 h 50"/>
                <a:gd name="T8" fmla="*/ 3 w 7"/>
                <a:gd name="T9" fmla="*/ 7 h 50"/>
                <a:gd name="T10" fmla="*/ 0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0 w 7"/>
                <a:gd name="T17" fmla="*/ 50 h 50"/>
                <a:gd name="T18" fmla="*/ 0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7"/>
                  </a:moveTo>
                  <a:cubicBezTo>
                    <a:pt x="1" y="7"/>
                    <a:pt x="0" y="6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7" y="5"/>
                    <a:pt x="5" y="7"/>
                    <a:pt x="3" y="7"/>
                  </a:cubicBezTo>
                  <a:moveTo>
                    <a:pt x="0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8"/>
            <p:cNvSpPr>
              <a:spLocks/>
            </p:cNvSpPr>
            <p:nvPr userDrawn="1"/>
          </p:nvSpPr>
          <p:spPr bwMode="auto">
            <a:xfrm>
              <a:off x="-1027393" y="1161164"/>
              <a:ext cx="87312" cy="98425"/>
            </a:xfrm>
            <a:custGeom>
              <a:avLst/>
              <a:gdLst>
                <a:gd name="T0" fmla="*/ 34 w 55"/>
                <a:gd name="T1" fmla="*/ 62 h 62"/>
                <a:gd name="T2" fmla="*/ 21 w 55"/>
                <a:gd name="T3" fmla="*/ 62 h 62"/>
                <a:gd name="T4" fmla="*/ 0 w 55"/>
                <a:gd name="T5" fmla="*/ 0 h 62"/>
                <a:gd name="T6" fmla="*/ 11 w 55"/>
                <a:gd name="T7" fmla="*/ 0 h 62"/>
                <a:gd name="T8" fmla="*/ 28 w 55"/>
                <a:gd name="T9" fmla="*/ 53 h 62"/>
                <a:gd name="T10" fmla="*/ 46 w 55"/>
                <a:gd name="T11" fmla="*/ 0 h 62"/>
                <a:gd name="T12" fmla="*/ 55 w 55"/>
                <a:gd name="T13" fmla="*/ 0 h 62"/>
                <a:gd name="T14" fmla="*/ 34 w 55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62">
                  <a:moveTo>
                    <a:pt x="34" y="62"/>
                  </a:moveTo>
                  <a:lnTo>
                    <a:pt x="21" y="6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8" y="53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34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49"/>
            <p:cNvSpPr>
              <a:spLocks noEditPoints="1"/>
            </p:cNvSpPr>
            <p:nvPr userDrawn="1"/>
          </p:nvSpPr>
          <p:spPr bwMode="auto">
            <a:xfrm>
              <a:off x="-928968" y="1157989"/>
              <a:ext cx="79375" cy="104775"/>
            </a:xfrm>
            <a:custGeom>
              <a:avLst/>
              <a:gdLst>
                <a:gd name="T0" fmla="*/ 6 w 28"/>
                <a:gd name="T1" fmla="*/ 19 h 37"/>
                <a:gd name="T2" fmla="*/ 6 w 28"/>
                <a:gd name="T3" fmla="*/ 20 h 37"/>
                <a:gd name="T4" fmla="*/ 15 w 28"/>
                <a:gd name="T5" fmla="*/ 32 h 37"/>
                <a:gd name="T6" fmla="*/ 27 w 28"/>
                <a:gd name="T7" fmla="*/ 29 h 37"/>
                <a:gd name="T8" fmla="*/ 28 w 28"/>
                <a:gd name="T9" fmla="*/ 32 h 37"/>
                <a:gd name="T10" fmla="*/ 13 w 28"/>
                <a:gd name="T11" fmla="*/ 37 h 37"/>
                <a:gd name="T12" fmla="*/ 0 w 28"/>
                <a:gd name="T13" fmla="*/ 20 h 37"/>
                <a:gd name="T14" fmla="*/ 15 w 28"/>
                <a:gd name="T15" fmla="*/ 0 h 37"/>
                <a:gd name="T16" fmla="*/ 28 w 28"/>
                <a:gd name="T17" fmla="*/ 17 h 37"/>
                <a:gd name="T18" fmla="*/ 28 w 28"/>
                <a:gd name="T19" fmla="*/ 19 h 37"/>
                <a:gd name="T20" fmla="*/ 6 w 28"/>
                <a:gd name="T21" fmla="*/ 19 h 37"/>
                <a:gd name="T22" fmla="*/ 15 w 28"/>
                <a:gd name="T23" fmla="*/ 4 h 37"/>
                <a:gd name="T24" fmla="*/ 6 w 28"/>
                <a:gd name="T25" fmla="*/ 15 h 37"/>
                <a:gd name="T26" fmla="*/ 23 w 28"/>
                <a:gd name="T27" fmla="*/ 15 h 37"/>
                <a:gd name="T28" fmla="*/ 15 w 28"/>
                <a:gd name="T29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37">
                  <a:moveTo>
                    <a:pt x="6" y="19"/>
                  </a:moveTo>
                  <a:cubicBezTo>
                    <a:pt x="6" y="20"/>
                    <a:pt x="6" y="20"/>
                    <a:pt x="6" y="20"/>
                  </a:cubicBezTo>
                  <a:cubicBezTo>
                    <a:pt x="6" y="28"/>
                    <a:pt x="9" y="32"/>
                    <a:pt x="15" y="32"/>
                  </a:cubicBezTo>
                  <a:cubicBezTo>
                    <a:pt x="18" y="32"/>
                    <a:pt x="21" y="31"/>
                    <a:pt x="27" y="29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1" y="36"/>
                    <a:pt x="18" y="37"/>
                    <a:pt x="13" y="37"/>
                  </a:cubicBezTo>
                  <a:cubicBezTo>
                    <a:pt x="5" y="37"/>
                    <a:pt x="0" y="30"/>
                    <a:pt x="0" y="20"/>
                  </a:cubicBezTo>
                  <a:cubicBezTo>
                    <a:pt x="0" y="7"/>
                    <a:pt x="5" y="0"/>
                    <a:pt x="15" y="0"/>
                  </a:cubicBezTo>
                  <a:cubicBezTo>
                    <a:pt x="24" y="0"/>
                    <a:pt x="28" y="6"/>
                    <a:pt x="28" y="17"/>
                  </a:cubicBezTo>
                  <a:cubicBezTo>
                    <a:pt x="28" y="19"/>
                    <a:pt x="28" y="19"/>
                    <a:pt x="28" y="19"/>
                  </a:cubicBezTo>
                  <a:lnTo>
                    <a:pt x="6" y="19"/>
                  </a:lnTo>
                  <a:close/>
                  <a:moveTo>
                    <a:pt x="15" y="4"/>
                  </a:moveTo>
                  <a:cubicBezTo>
                    <a:pt x="10" y="4"/>
                    <a:pt x="7" y="8"/>
                    <a:pt x="6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7"/>
                    <a:pt x="20" y="4"/>
                    <a:pt x="15" y="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50"/>
            <p:cNvSpPr>
              <a:spLocks/>
            </p:cNvSpPr>
            <p:nvPr userDrawn="1"/>
          </p:nvSpPr>
          <p:spPr bwMode="auto">
            <a:xfrm>
              <a:off x="-836893" y="1157989"/>
              <a:ext cx="65087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6 h 37"/>
                <a:gd name="T10" fmla="*/ 12 w 23"/>
                <a:gd name="T11" fmla="*/ 20 h 37"/>
                <a:gd name="T12" fmla="*/ 0 w 23"/>
                <a:gd name="T13" fmla="*/ 10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4 h 37"/>
                <a:gd name="T22" fmla="*/ 6 w 23"/>
                <a:gd name="T23" fmla="*/ 10 h 37"/>
                <a:gd name="T24" fmla="*/ 23 w 23"/>
                <a:gd name="T25" fmla="*/ 25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4" y="36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9" y="32"/>
                  </a:cubicBezTo>
                  <a:cubicBezTo>
                    <a:pt x="15" y="32"/>
                    <a:pt x="17" y="30"/>
                    <a:pt x="17" y="26"/>
                  </a:cubicBezTo>
                  <a:cubicBezTo>
                    <a:pt x="17" y="23"/>
                    <a:pt x="16" y="22"/>
                    <a:pt x="12" y="20"/>
                  </a:cubicBezTo>
                  <a:cubicBezTo>
                    <a:pt x="5" y="19"/>
                    <a:pt x="0" y="16"/>
                    <a:pt x="0" y="10"/>
                  </a:cubicBezTo>
                  <a:cubicBezTo>
                    <a:pt x="0" y="4"/>
                    <a:pt x="5" y="0"/>
                    <a:pt x="12" y="0"/>
                  </a:cubicBezTo>
                  <a:cubicBezTo>
                    <a:pt x="15" y="0"/>
                    <a:pt x="18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4"/>
                    <a:pt x="12" y="4"/>
                  </a:cubicBezTo>
                  <a:cubicBezTo>
                    <a:pt x="8" y="4"/>
                    <a:pt x="6" y="6"/>
                    <a:pt x="6" y="10"/>
                  </a:cubicBezTo>
                  <a:cubicBezTo>
                    <a:pt x="6" y="18"/>
                    <a:pt x="23" y="13"/>
                    <a:pt x="23" y="25"/>
                  </a:cubicBezTo>
                  <a:cubicBezTo>
                    <a:pt x="23" y="32"/>
                    <a:pt x="19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" name="Group 51"/>
          <p:cNvGrpSpPr/>
          <p:nvPr userDrawn="1"/>
        </p:nvGrpSpPr>
        <p:grpSpPr>
          <a:xfrm>
            <a:off x="9362272" y="3637244"/>
            <a:ext cx="2247909" cy="2201807"/>
            <a:chOff x="-2039938" y="4012733"/>
            <a:chExt cx="1935163" cy="1895475"/>
          </a:xfrm>
        </p:grpSpPr>
        <p:sp>
          <p:nvSpPr>
            <p:cNvPr id="53" name="Freeform 58"/>
            <p:cNvSpPr>
              <a:spLocks noEditPoints="1"/>
            </p:cNvSpPr>
            <p:nvPr userDrawn="1"/>
          </p:nvSpPr>
          <p:spPr bwMode="auto">
            <a:xfrm>
              <a:off x="-1189038" y="4012733"/>
              <a:ext cx="663575" cy="636588"/>
            </a:xfrm>
            <a:custGeom>
              <a:avLst/>
              <a:gdLst>
                <a:gd name="T0" fmla="*/ 94 w 237"/>
                <a:gd name="T1" fmla="*/ 55 h 227"/>
                <a:gd name="T2" fmla="*/ 102 w 237"/>
                <a:gd name="T3" fmla="*/ 28 h 227"/>
                <a:gd name="T4" fmla="*/ 93 w 237"/>
                <a:gd name="T5" fmla="*/ 13 h 227"/>
                <a:gd name="T6" fmla="*/ 67 w 237"/>
                <a:gd name="T7" fmla="*/ 5 h 227"/>
                <a:gd name="T8" fmla="*/ 59 w 237"/>
                <a:gd name="T9" fmla="*/ 32 h 227"/>
                <a:gd name="T10" fmla="*/ 67 w 237"/>
                <a:gd name="T11" fmla="*/ 47 h 227"/>
                <a:gd name="T12" fmla="*/ 94 w 237"/>
                <a:gd name="T13" fmla="*/ 55 h 227"/>
                <a:gd name="T14" fmla="*/ 205 w 237"/>
                <a:gd name="T15" fmla="*/ 15 h 227"/>
                <a:gd name="T16" fmla="*/ 177 w 237"/>
                <a:gd name="T17" fmla="*/ 16 h 227"/>
                <a:gd name="T18" fmla="*/ 112 w 237"/>
                <a:gd name="T19" fmla="*/ 86 h 227"/>
                <a:gd name="T20" fmla="*/ 18 w 237"/>
                <a:gd name="T21" fmla="*/ 104 h 227"/>
                <a:gd name="T22" fmla="*/ 2 w 237"/>
                <a:gd name="T23" fmla="*/ 128 h 227"/>
                <a:gd name="T24" fmla="*/ 25 w 237"/>
                <a:gd name="T25" fmla="*/ 143 h 227"/>
                <a:gd name="T26" fmla="*/ 99 w 237"/>
                <a:gd name="T27" fmla="*/ 129 h 227"/>
                <a:gd name="T28" fmla="*/ 89 w 237"/>
                <a:gd name="T29" fmla="*/ 203 h 227"/>
                <a:gd name="T30" fmla="*/ 107 w 237"/>
                <a:gd name="T31" fmla="*/ 225 h 227"/>
                <a:gd name="T32" fmla="*/ 129 w 237"/>
                <a:gd name="T33" fmla="*/ 208 h 227"/>
                <a:gd name="T34" fmla="*/ 138 w 237"/>
                <a:gd name="T35" fmla="*/ 134 h 227"/>
                <a:gd name="T36" fmla="*/ 206 w 237"/>
                <a:gd name="T37" fmla="*/ 166 h 227"/>
                <a:gd name="T38" fmla="*/ 232 w 237"/>
                <a:gd name="T39" fmla="*/ 156 h 227"/>
                <a:gd name="T40" fmla="*/ 223 w 237"/>
                <a:gd name="T41" fmla="*/ 130 h 227"/>
                <a:gd name="T42" fmla="*/ 155 w 237"/>
                <a:gd name="T43" fmla="*/ 98 h 227"/>
                <a:gd name="T44" fmla="*/ 206 w 237"/>
                <a:gd name="T45" fmla="*/ 43 h 227"/>
                <a:gd name="T46" fmla="*/ 205 w 237"/>
                <a:gd name="T47" fmla="*/ 1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227">
                  <a:moveTo>
                    <a:pt x="94" y="55"/>
                  </a:moveTo>
                  <a:cubicBezTo>
                    <a:pt x="104" y="50"/>
                    <a:pt x="107" y="38"/>
                    <a:pt x="102" y="28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88" y="3"/>
                    <a:pt x="76" y="0"/>
                    <a:pt x="67" y="5"/>
                  </a:cubicBezTo>
                  <a:cubicBezTo>
                    <a:pt x="57" y="10"/>
                    <a:pt x="54" y="23"/>
                    <a:pt x="59" y="32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73" y="57"/>
                    <a:pt x="85" y="61"/>
                    <a:pt x="94" y="55"/>
                  </a:cubicBezTo>
                  <a:moveTo>
                    <a:pt x="205" y="15"/>
                  </a:moveTo>
                  <a:cubicBezTo>
                    <a:pt x="197" y="8"/>
                    <a:pt x="184" y="8"/>
                    <a:pt x="177" y="1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7" y="107"/>
                    <a:pt x="0" y="117"/>
                    <a:pt x="2" y="128"/>
                  </a:cubicBezTo>
                  <a:cubicBezTo>
                    <a:pt x="4" y="138"/>
                    <a:pt x="15" y="145"/>
                    <a:pt x="25" y="143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89" y="203"/>
                    <a:pt x="89" y="203"/>
                    <a:pt x="89" y="203"/>
                  </a:cubicBezTo>
                  <a:cubicBezTo>
                    <a:pt x="88" y="214"/>
                    <a:pt x="96" y="224"/>
                    <a:pt x="107" y="225"/>
                  </a:cubicBezTo>
                  <a:cubicBezTo>
                    <a:pt x="118" y="227"/>
                    <a:pt x="128" y="219"/>
                    <a:pt x="129" y="208"/>
                  </a:cubicBezTo>
                  <a:cubicBezTo>
                    <a:pt x="138" y="134"/>
                    <a:pt x="138" y="134"/>
                    <a:pt x="138" y="134"/>
                  </a:cubicBezTo>
                  <a:cubicBezTo>
                    <a:pt x="206" y="166"/>
                    <a:pt x="206" y="166"/>
                    <a:pt x="206" y="166"/>
                  </a:cubicBezTo>
                  <a:cubicBezTo>
                    <a:pt x="216" y="170"/>
                    <a:pt x="227" y="166"/>
                    <a:pt x="232" y="156"/>
                  </a:cubicBezTo>
                  <a:cubicBezTo>
                    <a:pt x="237" y="146"/>
                    <a:pt x="232" y="134"/>
                    <a:pt x="223" y="130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206" y="43"/>
                    <a:pt x="206" y="43"/>
                    <a:pt x="206" y="43"/>
                  </a:cubicBezTo>
                  <a:cubicBezTo>
                    <a:pt x="213" y="35"/>
                    <a:pt x="213" y="23"/>
                    <a:pt x="205" y="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9"/>
            <p:cNvSpPr>
              <a:spLocks noEditPoints="1"/>
            </p:cNvSpPr>
            <p:nvPr userDrawn="1"/>
          </p:nvSpPr>
          <p:spPr bwMode="auto">
            <a:xfrm>
              <a:off x="-2039938" y="4474695"/>
              <a:ext cx="965200" cy="925513"/>
            </a:xfrm>
            <a:custGeom>
              <a:avLst/>
              <a:gdLst>
                <a:gd name="T0" fmla="*/ 137 w 344"/>
                <a:gd name="T1" fmla="*/ 80 h 330"/>
                <a:gd name="T2" fmla="*/ 148 w 344"/>
                <a:gd name="T3" fmla="*/ 41 h 330"/>
                <a:gd name="T4" fmla="*/ 136 w 344"/>
                <a:gd name="T5" fmla="*/ 19 h 330"/>
                <a:gd name="T6" fmla="*/ 97 w 344"/>
                <a:gd name="T7" fmla="*/ 7 h 330"/>
                <a:gd name="T8" fmla="*/ 85 w 344"/>
                <a:gd name="T9" fmla="*/ 47 h 330"/>
                <a:gd name="T10" fmla="*/ 98 w 344"/>
                <a:gd name="T11" fmla="*/ 69 h 330"/>
                <a:gd name="T12" fmla="*/ 137 w 344"/>
                <a:gd name="T13" fmla="*/ 80 h 330"/>
                <a:gd name="T14" fmla="*/ 298 w 344"/>
                <a:gd name="T15" fmla="*/ 22 h 330"/>
                <a:gd name="T16" fmla="*/ 257 w 344"/>
                <a:gd name="T17" fmla="*/ 24 h 330"/>
                <a:gd name="T18" fmla="*/ 163 w 344"/>
                <a:gd name="T19" fmla="*/ 125 h 330"/>
                <a:gd name="T20" fmla="*/ 26 w 344"/>
                <a:gd name="T21" fmla="*/ 152 h 330"/>
                <a:gd name="T22" fmla="*/ 3 w 344"/>
                <a:gd name="T23" fmla="*/ 185 h 330"/>
                <a:gd name="T24" fmla="*/ 37 w 344"/>
                <a:gd name="T25" fmla="*/ 208 h 330"/>
                <a:gd name="T26" fmla="*/ 143 w 344"/>
                <a:gd name="T27" fmla="*/ 187 h 330"/>
                <a:gd name="T28" fmla="*/ 130 w 344"/>
                <a:gd name="T29" fmla="*/ 296 h 330"/>
                <a:gd name="T30" fmla="*/ 155 w 344"/>
                <a:gd name="T31" fmla="*/ 328 h 330"/>
                <a:gd name="T32" fmla="*/ 187 w 344"/>
                <a:gd name="T33" fmla="*/ 303 h 330"/>
                <a:gd name="T34" fmla="*/ 201 w 344"/>
                <a:gd name="T35" fmla="*/ 195 h 330"/>
                <a:gd name="T36" fmla="*/ 299 w 344"/>
                <a:gd name="T37" fmla="*/ 241 h 330"/>
                <a:gd name="T38" fmla="*/ 337 w 344"/>
                <a:gd name="T39" fmla="*/ 227 h 330"/>
                <a:gd name="T40" fmla="*/ 323 w 344"/>
                <a:gd name="T41" fmla="*/ 188 h 330"/>
                <a:gd name="T42" fmla="*/ 225 w 344"/>
                <a:gd name="T43" fmla="*/ 143 h 330"/>
                <a:gd name="T44" fmla="*/ 299 w 344"/>
                <a:gd name="T45" fmla="*/ 63 h 330"/>
                <a:gd name="T46" fmla="*/ 298 w 344"/>
                <a:gd name="T47" fmla="*/ 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4" h="330">
                  <a:moveTo>
                    <a:pt x="137" y="80"/>
                  </a:moveTo>
                  <a:cubicBezTo>
                    <a:pt x="151" y="72"/>
                    <a:pt x="156" y="55"/>
                    <a:pt x="148" y="41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128" y="5"/>
                    <a:pt x="111" y="0"/>
                    <a:pt x="97" y="7"/>
                  </a:cubicBezTo>
                  <a:cubicBezTo>
                    <a:pt x="83" y="15"/>
                    <a:pt x="78" y="33"/>
                    <a:pt x="85" y="47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106" y="83"/>
                    <a:pt x="123" y="88"/>
                    <a:pt x="137" y="80"/>
                  </a:cubicBezTo>
                  <a:moveTo>
                    <a:pt x="298" y="22"/>
                  </a:moveTo>
                  <a:cubicBezTo>
                    <a:pt x="286" y="11"/>
                    <a:pt x="268" y="12"/>
                    <a:pt x="257" y="24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10" y="155"/>
                    <a:pt x="0" y="170"/>
                    <a:pt x="3" y="185"/>
                  </a:cubicBezTo>
                  <a:cubicBezTo>
                    <a:pt x="6" y="201"/>
                    <a:pt x="21" y="211"/>
                    <a:pt x="37" y="208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30" y="296"/>
                    <a:pt x="130" y="296"/>
                    <a:pt x="130" y="296"/>
                  </a:cubicBezTo>
                  <a:cubicBezTo>
                    <a:pt x="128" y="311"/>
                    <a:pt x="139" y="326"/>
                    <a:pt x="155" y="328"/>
                  </a:cubicBezTo>
                  <a:cubicBezTo>
                    <a:pt x="171" y="330"/>
                    <a:pt x="185" y="318"/>
                    <a:pt x="187" y="303"/>
                  </a:cubicBezTo>
                  <a:cubicBezTo>
                    <a:pt x="201" y="195"/>
                    <a:pt x="201" y="195"/>
                    <a:pt x="201" y="195"/>
                  </a:cubicBezTo>
                  <a:cubicBezTo>
                    <a:pt x="299" y="241"/>
                    <a:pt x="299" y="241"/>
                    <a:pt x="299" y="241"/>
                  </a:cubicBezTo>
                  <a:cubicBezTo>
                    <a:pt x="314" y="247"/>
                    <a:pt x="331" y="241"/>
                    <a:pt x="337" y="227"/>
                  </a:cubicBezTo>
                  <a:cubicBezTo>
                    <a:pt x="344" y="212"/>
                    <a:pt x="338" y="195"/>
                    <a:pt x="323" y="188"/>
                  </a:cubicBezTo>
                  <a:cubicBezTo>
                    <a:pt x="225" y="143"/>
                    <a:pt x="225" y="143"/>
                    <a:pt x="225" y="143"/>
                  </a:cubicBezTo>
                  <a:cubicBezTo>
                    <a:pt x="299" y="63"/>
                    <a:pt x="299" y="63"/>
                    <a:pt x="299" y="63"/>
                  </a:cubicBezTo>
                  <a:cubicBezTo>
                    <a:pt x="310" y="51"/>
                    <a:pt x="309" y="33"/>
                    <a:pt x="298" y="2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60"/>
            <p:cNvSpPr>
              <a:spLocks noEditPoints="1"/>
            </p:cNvSpPr>
            <p:nvPr userDrawn="1"/>
          </p:nvSpPr>
          <p:spPr bwMode="auto">
            <a:xfrm>
              <a:off x="-1198563" y="4825533"/>
              <a:ext cx="1093788" cy="1082675"/>
            </a:xfrm>
            <a:custGeom>
              <a:avLst/>
              <a:gdLst>
                <a:gd name="T0" fmla="*/ 168 w 390"/>
                <a:gd name="T1" fmla="*/ 96 h 386"/>
                <a:gd name="T2" fmla="*/ 185 w 390"/>
                <a:gd name="T3" fmla="*/ 52 h 386"/>
                <a:gd name="T4" fmla="*/ 174 w 390"/>
                <a:gd name="T5" fmla="*/ 25 h 386"/>
                <a:gd name="T6" fmla="*/ 130 w 390"/>
                <a:gd name="T7" fmla="*/ 8 h 386"/>
                <a:gd name="T8" fmla="*/ 112 w 390"/>
                <a:gd name="T9" fmla="*/ 51 h 386"/>
                <a:gd name="T10" fmla="*/ 124 w 390"/>
                <a:gd name="T11" fmla="*/ 78 h 386"/>
                <a:gd name="T12" fmla="*/ 168 w 390"/>
                <a:gd name="T13" fmla="*/ 96 h 386"/>
                <a:gd name="T14" fmla="*/ 359 w 390"/>
                <a:gd name="T15" fmla="*/ 48 h 386"/>
                <a:gd name="T16" fmla="*/ 312 w 390"/>
                <a:gd name="T17" fmla="*/ 45 h 386"/>
                <a:gd name="T18" fmla="*/ 192 w 390"/>
                <a:gd name="T19" fmla="*/ 150 h 386"/>
                <a:gd name="T20" fmla="*/ 32 w 390"/>
                <a:gd name="T21" fmla="*/ 165 h 386"/>
                <a:gd name="T22" fmla="*/ 2 w 390"/>
                <a:gd name="T23" fmla="*/ 201 h 386"/>
                <a:gd name="T24" fmla="*/ 38 w 390"/>
                <a:gd name="T25" fmla="*/ 231 h 386"/>
                <a:gd name="T26" fmla="*/ 163 w 390"/>
                <a:gd name="T27" fmla="*/ 220 h 386"/>
                <a:gd name="T28" fmla="*/ 135 w 390"/>
                <a:gd name="T29" fmla="*/ 342 h 386"/>
                <a:gd name="T30" fmla="*/ 160 w 390"/>
                <a:gd name="T31" fmla="*/ 382 h 386"/>
                <a:gd name="T32" fmla="*/ 200 w 390"/>
                <a:gd name="T33" fmla="*/ 357 h 386"/>
                <a:gd name="T34" fmla="*/ 227 w 390"/>
                <a:gd name="T35" fmla="*/ 235 h 386"/>
                <a:gd name="T36" fmla="*/ 335 w 390"/>
                <a:gd name="T37" fmla="*/ 299 h 386"/>
                <a:gd name="T38" fmla="*/ 381 w 390"/>
                <a:gd name="T39" fmla="*/ 287 h 386"/>
                <a:gd name="T40" fmla="*/ 369 w 390"/>
                <a:gd name="T41" fmla="*/ 242 h 386"/>
                <a:gd name="T42" fmla="*/ 262 w 390"/>
                <a:gd name="T43" fmla="*/ 178 h 386"/>
                <a:gd name="T44" fmla="*/ 356 w 390"/>
                <a:gd name="T45" fmla="*/ 95 h 386"/>
                <a:gd name="T46" fmla="*/ 359 w 390"/>
                <a:gd name="T47" fmla="*/ 4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0" h="386">
                  <a:moveTo>
                    <a:pt x="168" y="96"/>
                  </a:moveTo>
                  <a:cubicBezTo>
                    <a:pt x="185" y="89"/>
                    <a:pt x="192" y="69"/>
                    <a:pt x="185" y="52"/>
                  </a:cubicBezTo>
                  <a:cubicBezTo>
                    <a:pt x="174" y="25"/>
                    <a:pt x="174" y="25"/>
                    <a:pt x="174" y="25"/>
                  </a:cubicBezTo>
                  <a:cubicBezTo>
                    <a:pt x="166" y="8"/>
                    <a:pt x="147" y="0"/>
                    <a:pt x="130" y="8"/>
                  </a:cubicBezTo>
                  <a:cubicBezTo>
                    <a:pt x="113" y="15"/>
                    <a:pt x="105" y="35"/>
                    <a:pt x="112" y="51"/>
                  </a:cubicBezTo>
                  <a:cubicBezTo>
                    <a:pt x="124" y="78"/>
                    <a:pt x="124" y="78"/>
                    <a:pt x="124" y="78"/>
                  </a:cubicBezTo>
                  <a:cubicBezTo>
                    <a:pt x="131" y="95"/>
                    <a:pt x="151" y="103"/>
                    <a:pt x="168" y="96"/>
                  </a:cubicBezTo>
                  <a:moveTo>
                    <a:pt x="359" y="48"/>
                  </a:moveTo>
                  <a:cubicBezTo>
                    <a:pt x="347" y="34"/>
                    <a:pt x="326" y="33"/>
                    <a:pt x="312" y="45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32" y="165"/>
                    <a:pt x="32" y="165"/>
                    <a:pt x="32" y="165"/>
                  </a:cubicBezTo>
                  <a:cubicBezTo>
                    <a:pt x="13" y="167"/>
                    <a:pt x="0" y="183"/>
                    <a:pt x="2" y="201"/>
                  </a:cubicBezTo>
                  <a:cubicBezTo>
                    <a:pt x="3" y="220"/>
                    <a:pt x="19" y="233"/>
                    <a:pt x="38" y="231"/>
                  </a:cubicBezTo>
                  <a:cubicBezTo>
                    <a:pt x="163" y="220"/>
                    <a:pt x="163" y="220"/>
                    <a:pt x="163" y="22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131" y="360"/>
                    <a:pt x="142" y="378"/>
                    <a:pt x="160" y="382"/>
                  </a:cubicBezTo>
                  <a:cubicBezTo>
                    <a:pt x="178" y="386"/>
                    <a:pt x="196" y="375"/>
                    <a:pt x="200" y="357"/>
                  </a:cubicBezTo>
                  <a:cubicBezTo>
                    <a:pt x="227" y="235"/>
                    <a:pt x="227" y="235"/>
                    <a:pt x="227" y="235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51" y="308"/>
                    <a:pt x="371" y="303"/>
                    <a:pt x="381" y="287"/>
                  </a:cubicBezTo>
                  <a:cubicBezTo>
                    <a:pt x="390" y="272"/>
                    <a:pt x="385" y="251"/>
                    <a:pt x="369" y="242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356" y="95"/>
                    <a:pt x="356" y="95"/>
                    <a:pt x="356" y="95"/>
                  </a:cubicBezTo>
                  <a:cubicBezTo>
                    <a:pt x="370" y="83"/>
                    <a:pt x="371" y="62"/>
                    <a:pt x="359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8742456" cy="2852737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843765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21E5B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F4C8201-D8A8-417D-8A18-42E93E6C5D44}" type="slidenum">
              <a:rPr lang="en-GB" b="1" smtClean="0"/>
              <a:pPr/>
              <a:t>‹nr.›</a:t>
            </a:fld>
            <a:endParaRPr lang="en-GB" b="1" dirty="0"/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37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‹nr.›</a:t>
            </a:fld>
            <a:endParaRPr lang="en-GB" b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93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8201-D8A8-417D-8A18-42E93E6C5D44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63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8201-D8A8-417D-8A18-42E93E6C5D44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8201-D8A8-417D-8A18-42E93E6C5D44}" type="slidenum">
              <a:rPr lang="en-GB" smtClean="0"/>
              <a:t>‹nr.›</a:t>
            </a:fld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12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67853"/>
            <a:ext cx="6172200" cy="43931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‹nr.›</a:t>
            </a:fld>
            <a:endParaRPr lang="en-GB" b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00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1705"/>
            <a:ext cx="6172200" cy="4449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‹nr.›</a:t>
            </a:fld>
            <a:endParaRPr lang="en-GB" b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6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54"/>
          <p:cNvSpPr>
            <a:spLocks/>
          </p:cNvSpPr>
          <p:nvPr userDrawn="1"/>
        </p:nvSpPr>
        <p:spPr bwMode="auto">
          <a:xfrm>
            <a:off x="666001" y="6315812"/>
            <a:ext cx="10924476" cy="542188"/>
          </a:xfrm>
          <a:custGeom>
            <a:avLst/>
            <a:gdLst>
              <a:gd name="T0" fmla="*/ 3000 w 3000"/>
              <a:gd name="T1" fmla="*/ 146 h 146"/>
              <a:gd name="T2" fmla="*/ 3000 w 3000"/>
              <a:gd name="T3" fmla="*/ 49 h 146"/>
              <a:gd name="T4" fmla="*/ 2951 w 3000"/>
              <a:gd name="T5" fmla="*/ 0 h 146"/>
              <a:gd name="T6" fmla="*/ 48 w 3000"/>
              <a:gd name="T7" fmla="*/ 0 h 146"/>
              <a:gd name="T8" fmla="*/ 0 w 3000"/>
              <a:gd name="T9" fmla="*/ 49 h 146"/>
              <a:gd name="T10" fmla="*/ 0 w 3000"/>
              <a:gd name="T11" fmla="*/ 146 h 146"/>
              <a:gd name="T12" fmla="*/ 3000 w 3000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00" h="146">
                <a:moveTo>
                  <a:pt x="3000" y="146"/>
                </a:moveTo>
                <a:cubicBezTo>
                  <a:pt x="3000" y="49"/>
                  <a:pt x="3000" y="49"/>
                  <a:pt x="3000" y="49"/>
                </a:cubicBezTo>
                <a:cubicBezTo>
                  <a:pt x="3000" y="22"/>
                  <a:pt x="2978" y="0"/>
                  <a:pt x="295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ubicBezTo>
                  <a:pt x="0" y="146"/>
                  <a:pt x="0" y="146"/>
                  <a:pt x="0" y="146"/>
                </a:cubicBezTo>
                <a:lnTo>
                  <a:pt x="3000" y="146"/>
                </a:lnTo>
                <a:close/>
              </a:path>
            </a:pathLst>
          </a:custGeom>
          <a:solidFill>
            <a:srgbClr val="2092B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947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34038"/>
            <a:ext cx="7364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5412" y="6434038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 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‹nr.›</a:t>
            </a:fld>
            <a:endParaRPr lang="en-GB" b="1" dirty="0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>
            <a:off x="11098213" y="365125"/>
            <a:ext cx="61912" cy="90488"/>
          </a:xfrm>
          <a:custGeom>
            <a:avLst/>
            <a:gdLst>
              <a:gd name="T0" fmla="*/ 0 w 22"/>
              <a:gd name="T1" fmla="*/ 11 h 32"/>
              <a:gd name="T2" fmla="*/ 11 w 22"/>
              <a:gd name="T3" fmla="*/ 0 h 32"/>
              <a:gd name="T4" fmla="*/ 22 w 22"/>
              <a:gd name="T5" fmla="*/ 11 h 32"/>
              <a:gd name="T6" fmla="*/ 22 w 22"/>
              <a:gd name="T7" fmla="*/ 21 h 32"/>
              <a:gd name="T8" fmla="*/ 11 w 22"/>
              <a:gd name="T9" fmla="*/ 32 h 32"/>
              <a:gd name="T10" fmla="*/ 0 w 22"/>
              <a:gd name="T11" fmla="*/ 21 h 32"/>
              <a:gd name="T12" fmla="*/ 0 w 22"/>
              <a:gd name="T13" fmla="*/ 1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32">
                <a:moveTo>
                  <a:pt x="0" y="11"/>
                </a:moveTo>
                <a:cubicBezTo>
                  <a:pt x="0" y="5"/>
                  <a:pt x="5" y="0"/>
                  <a:pt x="11" y="0"/>
                </a:cubicBezTo>
                <a:cubicBezTo>
                  <a:pt x="17" y="0"/>
                  <a:pt x="22" y="5"/>
                  <a:pt x="22" y="1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7"/>
                  <a:pt x="17" y="32"/>
                  <a:pt x="11" y="32"/>
                </a:cubicBezTo>
                <a:cubicBezTo>
                  <a:pt x="5" y="32"/>
                  <a:pt x="0" y="27"/>
                  <a:pt x="0" y="21"/>
                </a:cubicBezTo>
                <a:lnTo>
                  <a:pt x="0" y="11"/>
                </a:lnTo>
                <a:close/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auto">
          <a:xfrm>
            <a:off x="10944225" y="458788"/>
            <a:ext cx="369887" cy="246063"/>
          </a:xfrm>
          <a:custGeom>
            <a:avLst/>
            <a:gdLst>
              <a:gd name="T0" fmla="*/ 130 w 132"/>
              <a:gd name="T1" fmla="*/ 9 h 88"/>
              <a:gd name="T2" fmla="*/ 116 w 132"/>
              <a:gd name="T3" fmla="*/ 2 h 88"/>
              <a:gd name="T4" fmla="*/ 66 w 132"/>
              <a:gd name="T5" fmla="*/ 18 h 88"/>
              <a:gd name="T6" fmla="*/ 16 w 132"/>
              <a:gd name="T7" fmla="*/ 2 h 88"/>
              <a:gd name="T8" fmla="*/ 2 w 132"/>
              <a:gd name="T9" fmla="*/ 9 h 88"/>
              <a:gd name="T10" fmla="*/ 9 w 132"/>
              <a:gd name="T11" fmla="*/ 23 h 88"/>
              <a:gd name="T12" fmla="*/ 48 w 132"/>
              <a:gd name="T13" fmla="*/ 36 h 88"/>
              <a:gd name="T14" fmla="*/ 24 w 132"/>
              <a:gd name="T15" fmla="*/ 69 h 88"/>
              <a:gd name="T16" fmla="*/ 26 w 132"/>
              <a:gd name="T17" fmla="*/ 84 h 88"/>
              <a:gd name="T18" fmla="*/ 42 w 132"/>
              <a:gd name="T19" fmla="*/ 82 h 88"/>
              <a:gd name="T20" fmla="*/ 66 w 132"/>
              <a:gd name="T21" fmla="*/ 48 h 88"/>
              <a:gd name="T22" fmla="*/ 90 w 132"/>
              <a:gd name="T23" fmla="*/ 82 h 88"/>
              <a:gd name="T24" fmla="*/ 105 w 132"/>
              <a:gd name="T25" fmla="*/ 84 h 88"/>
              <a:gd name="T26" fmla="*/ 108 w 132"/>
              <a:gd name="T27" fmla="*/ 69 h 88"/>
              <a:gd name="T28" fmla="*/ 84 w 132"/>
              <a:gd name="T29" fmla="*/ 36 h 88"/>
              <a:gd name="T30" fmla="*/ 123 w 132"/>
              <a:gd name="T31" fmla="*/ 23 h 88"/>
              <a:gd name="T32" fmla="*/ 130 w 132"/>
              <a:gd name="T33" fmla="*/ 9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2" h="88">
                <a:moveTo>
                  <a:pt x="130" y="9"/>
                </a:moveTo>
                <a:cubicBezTo>
                  <a:pt x="128" y="3"/>
                  <a:pt x="122" y="0"/>
                  <a:pt x="116" y="2"/>
                </a:cubicBezTo>
                <a:cubicBezTo>
                  <a:pt x="66" y="18"/>
                  <a:pt x="66" y="18"/>
                  <a:pt x="66" y="18"/>
                </a:cubicBezTo>
                <a:cubicBezTo>
                  <a:pt x="16" y="2"/>
                  <a:pt x="16" y="2"/>
                  <a:pt x="16" y="2"/>
                </a:cubicBezTo>
                <a:cubicBezTo>
                  <a:pt x="10" y="0"/>
                  <a:pt x="4" y="3"/>
                  <a:pt x="2" y="9"/>
                </a:cubicBezTo>
                <a:cubicBezTo>
                  <a:pt x="0" y="15"/>
                  <a:pt x="3" y="21"/>
                  <a:pt x="9" y="23"/>
                </a:cubicBezTo>
                <a:cubicBezTo>
                  <a:pt x="48" y="36"/>
                  <a:pt x="48" y="36"/>
                  <a:pt x="48" y="36"/>
                </a:cubicBezTo>
                <a:cubicBezTo>
                  <a:pt x="24" y="69"/>
                  <a:pt x="24" y="69"/>
                  <a:pt x="24" y="69"/>
                </a:cubicBezTo>
                <a:cubicBezTo>
                  <a:pt x="20" y="74"/>
                  <a:pt x="21" y="81"/>
                  <a:pt x="26" y="84"/>
                </a:cubicBezTo>
                <a:cubicBezTo>
                  <a:pt x="31" y="88"/>
                  <a:pt x="38" y="87"/>
                  <a:pt x="42" y="82"/>
                </a:cubicBezTo>
                <a:cubicBezTo>
                  <a:pt x="66" y="48"/>
                  <a:pt x="66" y="48"/>
                  <a:pt x="66" y="48"/>
                </a:cubicBezTo>
                <a:cubicBezTo>
                  <a:pt x="90" y="82"/>
                  <a:pt x="90" y="82"/>
                  <a:pt x="90" y="82"/>
                </a:cubicBezTo>
                <a:cubicBezTo>
                  <a:pt x="94" y="87"/>
                  <a:pt x="100" y="88"/>
                  <a:pt x="105" y="84"/>
                </a:cubicBezTo>
                <a:cubicBezTo>
                  <a:pt x="110" y="81"/>
                  <a:pt x="111" y="74"/>
                  <a:pt x="108" y="69"/>
                </a:cubicBezTo>
                <a:cubicBezTo>
                  <a:pt x="84" y="36"/>
                  <a:pt x="84" y="36"/>
                  <a:pt x="84" y="36"/>
                </a:cubicBezTo>
                <a:cubicBezTo>
                  <a:pt x="123" y="23"/>
                  <a:pt x="123" y="23"/>
                  <a:pt x="123" y="23"/>
                </a:cubicBezTo>
                <a:cubicBezTo>
                  <a:pt x="128" y="21"/>
                  <a:pt x="132" y="15"/>
                  <a:pt x="130" y="9"/>
                </a:cubicBezTo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Freeform 11"/>
          <p:cNvSpPr>
            <a:spLocks/>
          </p:cNvSpPr>
          <p:nvPr userDrawn="1"/>
        </p:nvSpPr>
        <p:spPr bwMode="auto">
          <a:xfrm>
            <a:off x="10795000" y="444500"/>
            <a:ext cx="47625" cy="69850"/>
          </a:xfrm>
          <a:custGeom>
            <a:avLst/>
            <a:gdLst>
              <a:gd name="T0" fmla="*/ 0 w 17"/>
              <a:gd name="T1" fmla="*/ 9 h 25"/>
              <a:gd name="T2" fmla="*/ 9 w 17"/>
              <a:gd name="T3" fmla="*/ 0 h 25"/>
              <a:gd name="T4" fmla="*/ 17 w 17"/>
              <a:gd name="T5" fmla="*/ 9 h 25"/>
              <a:gd name="T6" fmla="*/ 17 w 17"/>
              <a:gd name="T7" fmla="*/ 16 h 25"/>
              <a:gd name="T8" fmla="*/ 9 w 17"/>
              <a:gd name="T9" fmla="*/ 25 h 25"/>
              <a:gd name="T10" fmla="*/ 0 w 17"/>
              <a:gd name="T11" fmla="*/ 16 h 25"/>
              <a:gd name="T12" fmla="*/ 0 w 17"/>
              <a:gd name="T13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25">
                <a:moveTo>
                  <a:pt x="0" y="9"/>
                </a:moveTo>
                <a:cubicBezTo>
                  <a:pt x="0" y="4"/>
                  <a:pt x="4" y="0"/>
                  <a:pt x="9" y="0"/>
                </a:cubicBezTo>
                <a:cubicBezTo>
                  <a:pt x="13" y="0"/>
                  <a:pt x="17" y="4"/>
                  <a:pt x="17" y="9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21"/>
                  <a:pt x="13" y="25"/>
                  <a:pt x="9" y="25"/>
                </a:cubicBezTo>
                <a:cubicBezTo>
                  <a:pt x="4" y="25"/>
                  <a:pt x="0" y="21"/>
                  <a:pt x="0" y="16"/>
                </a:cubicBezTo>
                <a:lnTo>
                  <a:pt x="0" y="9"/>
                </a:lnTo>
                <a:close/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Freeform 12"/>
          <p:cNvSpPr>
            <a:spLocks/>
          </p:cNvSpPr>
          <p:nvPr userDrawn="1"/>
        </p:nvSpPr>
        <p:spPr bwMode="auto">
          <a:xfrm>
            <a:off x="10680700" y="517525"/>
            <a:ext cx="280987" cy="185738"/>
          </a:xfrm>
          <a:custGeom>
            <a:avLst/>
            <a:gdLst>
              <a:gd name="T0" fmla="*/ 99 w 100"/>
              <a:gd name="T1" fmla="*/ 6 h 66"/>
              <a:gd name="T2" fmla="*/ 88 w 100"/>
              <a:gd name="T3" fmla="*/ 1 h 66"/>
              <a:gd name="T4" fmla="*/ 50 w 100"/>
              <a:gd name="T5" fmla="*/ 14 h 66"/>
              <a:gd name="T6" fmla="*/ 12 w 100"/>
              <a:gd name="T7" fmla="*/ 1 h 66"/>
              <a:gd name="T8" fmla="*/ 1 w 100"/>
              <a:gd name="T9" fmla="*/ 6 h 66"/>
              <a:gd name="T10" fmla="*/ 6 w 100"/>
              <a:gd name="T11" fmla="*/ 17 h 66"/>
              <a:gd name="T12" fmla="*/ 36 w 100"/>
              <a:gd name="T13" fmla="*/ 27 h 66"/>
              <a:gd name="T14" fmla="*/ 18 w 100"/>
              <a:gd name="T15" fmla="*/ 52 h 66"/>
              <a:gd name="T16" fmla="*/ 20 w 100"/>
              <a:gd name="T17" fmla="*/ 64 h 66"/>
              <a:gd name="T18" fmla="*/ 31 w 100"/>
              <a:gd name="T19" fmla="*/ 62 h 66"/>
              <a:gd name="T20" fmla="*/ 50 w 100"/>
              <a:gd name="T21" fmla="*/ 36 h 66"/>
              <a:gd name="T22" fmla="*/ 68 w 100"/>
              <a:gd name="T23" fmla="*/ 62 h 66"/>
              <a:gd name="T24" fmla="*/ 80 w 100"/>
              <a:gd name="T25" fmla="*/ 64 h 66"/>
              <a:gd name="T26" fmla="*/ 82 w 100"/>
              <a:gd name="T27" fmla="*/ 52 h 66"/>
              <a:gd name="T28" fmla="*/ 63 w 100"/>
              <a:gd name="T29" fmla="*/ 27 h 66"/>
              <a:gd name="T30" fmla="*/ 93 w 100"/>
              <a:gd name="T31" fmla="*/ 17 h 66"/>
              <a:gd name="T32" fmla="*/ 99 w 100"/>
              <a:gd name="T33" fmla="*/ 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0" h="66">
                <a:moveTo>
                  <a:pt x="99" y="6"/>
                </a:moveTo>
                <a:cubicBezTo>
                  <a:pt x="97" y="2"/>
                  <a:pt x="92" y="0"/>
                  <a:pt x="88" y="1"/>
                </a:cubicBezTo>
                <a:cubicBezTo>
                  <a:pt x="50" y="14"/>
                  <a:pt x="50" y="14"/>
                  <a:pt x="50" y="14"/>
                </a:cubicBezTo>
                <a:cubicBezTo>
                  <a:pt x="12" y="1"/>
                  <a:pt x="12" y="1"/>
                  <a:pt x="12" y="1"/>
                </a:cubicBezTo>
                <a:cubicBezTo>
                  <a:pt x="7" y="0"/>
                  <a:pt x="2" y="2"/>
                  <a:pt x="1" y="6"/>
                </a:cubicBezTo>
                <a:cubicBezTo>
                  <a:pt x="0" y="11"/>
                  <a:pt x="2" y="15"/>
                  <a:pt x="6" y="17"/>
                </a:cubicBezTo>
                <a:cubicBezTo>
                  <a:pt x="36" y="27"/>
                  <a:pt x="36" y="27"/>
                  <a:pt x="36" y="27"/>
                </a:cubicBezTo>
                <a:cubicBezTo>
                  <a:pt x="18" y="52"/>
                  <a:pt x="18" y="52"/>
                  <a:pt x="18" y="52"/>
                </a:cubicBezTo>
                <a:cubicBezTo>
                  <a:pt x="15" y="56"/>
                  <a:pt x="16" y="61"/>
                  <a:pt x="20" y="64"/>
                </a:cubicBezTo>
                <a:cubicBezTo>
                  <a:pt x="23" y="66"/>
                  <a:pt x="29" y="66"/>
                  <a:pt x="31" y="62"/>
                </a:cubicBezTo>
                <a:cubicBezTo>
                  <a:pt x="50" y="36"/>
                  <a:pt x="50" y="36"/>
                  <a:pt x="50" y="36"/>
                </a:cubicBezTo>
                <a:cubicBezTo>
                  <a:pt x="68" y="62"/>
                  <a:pt x="68" y="62"/>
                  <a:pt x="68" y="62"/>
                </a:cubicBezTo>
                <a:cubicBezTo>
                  <a:pt x="71" y="66"/>
                  <a:pt x="76" y="66"/>
                  <a:pt x="80" y="64"/>
                </a:cubicBezTo>
                <a:cubicBezTo>
                  <a:pt x="84" y="61"/>
                  <a:pt x="84" y="56"/>
                  <a:pt x="82" y="52"/>
                </a:cubicBezTo>
                <a:cubicBezTo>
                  <a:pt x="63" y="27"/>
                  <a:pt x="63" y="27"/>
                  <a:pt x="63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8" y="15"/>
                  <a:pt x="100" y="11"/>
                  <a:pt x="99" y="6"/>
                </a:cubicBezTo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Freeform 13"/>
          <p:cNvSpPr>
            <a:spLocks/>
          </p:cNvSpPr>
          <p:nvPr userDrawn="1"/>
        </p:nvSpPr>
        <p:spPr bwMode="auto">
          <a:xfrm>
            <a:off x="10571163" y="511175"/>
            <a:ext cx="36512" cy="47625"/>
          </a:xfrm>
          <a:custGeom>
            <a:avLst/>
            <a:gdLst>
              <a:gd name="T0" fmla="*/ 0 w 13"/>
              <a:gd name="T1" fmla="*/ 6 h 17"/>
              <a:gd name="T2" fmla="*/ 7 w 13"/>
              <a:gd name="T3" fmla="*/ 0 h 17"/>
              <a:gd name="T4" fmla="*/ 13 w 13"/>
              <a:gd name="T5" fmla="*/ 6 h 17"/>
              <a:gd name="T6" fmla="*/ 13 w 13"/>
              <a:gd name="T7" fmla="*/ 11 h 17"/>
              <a:gd name="T8" fmla="*/ 7 w 13"/>
              <a:gd name="T9" fmla="*/ 17 h 17"/>
              <a:gd name="T10" fmla="*/ 0 w 13"/>
              <a:gd name="T11" fmla="*/ 11 h 17"/>
              <a:gd name="T12" fmla="*/ 0 w 13"/>
              <a:gd name="T13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7">
                <a:moveTo>
                  <a:pt x="0" y="6"/>
                </a:moveTo>
                <a:cubicBezTo>
                  <a:pt x="0" y="2"/>
                  <a:pt x="3" y="0"/>
                  <a:pt x="7" y="0"/>
                </a:cubicBezTo>
                <a:cubicBezTo>
                  <a:pt x="10" y="0"/>
                  <a:pt x="13" y="2"/>
                  <a:pt x="13" y="6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5"/>
                  <a:pt x="10" y="17"/>
                  <a:pt x="7" y="17"/>
                </a:cubicBezTo>
                <a:cubicBezTo>
                  <a:pt x="3" y="17"/>
                  <a:pt x="0" y="15"/>
                  <a:pt x="0" y="11"/>
                </a:cubicBezTo>
                <a:lnTo>
                  <a:pt x="0" y="6"/>
                </a:lnTo>
                <a:close/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Freeform 14"/>
          <p:cNvSpPr>
            <a:spLocks/>
          </p:cNvSpPr>
          <p:nvPr userDrawn="1"/>
        </p:nvSpPr>
        <p:spPr bwMode="auto">
          <a:xfrm>
            <a:off x="10483850" y="561975"/>
            <a:ext cx="211137" cy="141288"/>
          </a:xfrm>
          <a:custGeom>
            <a:avLst/>
            <a:gdLst>
              <a:gd name="T0" fmla="*/ 74 w 75"/>
              <a:gd name="T1" fmla="*/ 5 h 50"/>
              <a:gd name="T2" fmla="*/ 66 w 75"/>
              <a:gd name="T3" fmla="*/ 1 h 50"/>
              <a:gd name="T4" fmla="*/ 38 w 75"/>
              <a:gd name="T5" fmla="*/ 11 h 50"/>
              <a:gd name="T6" fmla="*/ 9 w 75"/>
              <a:gd name="T7" fmla="*/ 1 h 50"/>
              <a:gd name="T8" fmla="*/ 1 w 75"/>
              <a:gd name="T9" fmla="*/ 5 h 50"/>
              <a:gd name="T10" fmla="*/ 5 w 75"/>
              <a:gd name="T11" fmla="*/ 13 h 50"/>
              <a:gd name="T12" fmla="*/ 28 w 75"/>
              <a:gd name="T13" fmla="*/ 20 h 50"/>
              <a:gd name="T14" fmla="*/ 14 w 75"/>
              <a:gd name="T15" fmla="*/ 39 h 50"/>
              <a:gd name="T16" fmla="*/ 15 w 75"/>
              <a:gd name="T17" fmla="*/ 48 h 50"/>
              <a:gd name="T18" fmla="*/ 24 w 75"/>
              <a:gd name="T19" fmla="*/ 47 h 50"/>
              <a:gd name="T20" fmla="*/ 38 w 75"/>
              <a:gd name="T21" fmla="*/ 28 h 50"/>
              <a:gd name="T22" fmla="*/ 51 w 75"/>
              <a:gd name="T23" fmla="*/ 47 h 50"/>
              <a:gd name="T24" fmla="*/ 60 w 75"/>
              <a:gd name="T25" fmla="*/ 48 h 50"/>
              <a:gd name="T26" fmla="*/ 62 w 75"/>
              <a:gd name="T27" fmla="*/ 39 h 50"/>
              <a:gd name="T28" fmla="*/ 48 w 75"/>
              <a:gd name="T29" fmla="*/ 20 h 50"/>
              <a:gd name="T30" fmla="*/ 70 w 75"/>
              <a:gd name="T31" fmla="*/ 13 h 50"/>
              <a:gd name="T32" fmla="*/ 74 w 75"/>
              <a:gd name="T33" fmla="*/ 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5" h="50">
                <a:moveTo>
                  <a:pt x="74" y="5"/>
                </a:moveTo>
                <a:cubicBezTo>
                  <a:pt x="73" y="2"/>
                  <a:pt x="69" y="0"/>
                  <a:pt x="66" y="1"/>
                </a:cubicBezTo>
                <a:cubicBezTo>
                  <a:pt x="38" y="11"/>
                  <a:pt x="38" y="11"/>
                  <a:pt x="38" y="11"/>
                </a:cubicBezTo>
                <a:cubicBezTo>
                  <a:pt x="9" y="1"/>
                  <a:pt x="9" y="1"/>
                  <a:pt x="9" y="1"/>
                </a:cubicBezTo>
                <a:cubicBezTo>
                  <a:pt x="6" y="0"/>
                  <a:pt x="2" y="2"/>
                  <a:pt x="1" y="5"/>
                </a:cubicBezTo>
                <a:cubicBezTo>
                  <a:pt x="0" y="9"/>
                  <a:pt x="2" y="12"/>
                  <a:pt x="5" y="13"/>
                </a:cubicBezTo>
                <a:cubicBezTo>
                  <a:pt x="28" y="20"/>
                  <a:pt x="28" y="20"/>
                  <a:pt x="28" y="20"/>
                </a:cubicBezTo>
                <a:cubicBezTo>
                  <a:pt x="14" y="39"/>
                  <a:pt x="14" y="39"/>
                  <a:pt x="14" y="39"/>
                </a:cubicBezTo>
                <a:cubicBezTo>
                  <a:pt x="12" y="42"/>
                  <a:pt x="12" y="46"/>
                  <a:pt x="15" y="48"/>
                </a:cubicBezTo>
                <a:cubicBezTo>
                  <a:pt x="18" y="50"/>
                  <a:pt x="22" y="49"/>
                  <a:pt x="24" y="47"/>
                </a:cubicBezTo>
                <a:cubicBezTo>
                  <a:pt x="38" y="28"/>
                  <a:pt x="38" y="28"/>
                  <a:pt x="38" y="28"/>
                </a:cubicBezTo>
                <a:cubicBezTo>
                  <a:pt x="51" y="47"/>
                  <a:pt x="51" y="47"/>
                  <a:pt x="51" y="47"/>
                </a:cubicBezTo>
                <a:cubicBezTo>
                  <a:pt x="53" y="49"/>
                  <a:pt x="57" y="50"/>
                  <a:pt x="60" y="48"/>
                </a:cubicBezTo>
                <a:cubicBezTo>
                  <a:pt x="63" y="46"/>
                  <a:pt x="64" y="42"/>
                  <a:pt x="62" y="39"/>
                </a:cubicBezTo>
                <a:cubicBezTo>
                  <a:pt x="48" y="20"/>
                  <a:pt x="48" y="20"/>
                  <a:pt x="48" y="20"/>
                </a:cubicBezTo>
                <a:cubicBezTo>
                  <a:pt x="70" y="13"/>
                  <a:pt x="70" y="13"/>
                  <a:pt x="70" y="13"/>
                </a:cubicBezTo>
                <a:cubicBezTo>
                  <a:pt x="73" y="12"/>
                  <a:pt x="75" y="9"/>
                  <a:pt x="74" y="5"/>
                </a:cubicBezTo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Freeform 15"/>
          <p:cNvSpPr>
            <a:spLocks noEditPoints="1"/>
          </p:cNvSpPr>
          <p:nvPr userDrawn="1"/>
        </p:nvSpPr>
        <p:spPr bwMode="auto">
          <a:xfrm>
            <a:off x="9939338" y="682625"/>
            <a:ext cx="325437" cy="396875"/>
          </a:xfrm>
          <a:custGeom>
            <a:avLst/>
            <a:gdLst>
              <a:gd name="T0" fmla="*/ 58 w 116"/>
              <a:gd name="T1" fmla="*/ 141 h 141"/>
              <a:gd name="T2" fmla="*/ 0 w 116"/>
              <a:gd name="T3" fmla="*/ 71 h 141"/>
              <a:gd name="T4" fmla="*/ 58 w 116"/>
              <a:gd name="T5" fmla="*/ 0 h 141"/>
              <a:gd name="T6" fmla="*/ 116 w 116"/>
              <a:gd name="T7" fmla="*/ 71 h 141"/>
              <a:gd name="T8" fmla="*/ 58 w 116"/>
              <a:gd name="T9" fmla="*/ 141 h 141"/>
              <a:gd name="T10" fmla="*/ 59 w 116"/>
              <a:gd name="T11" fmla="*/ 16 h 141"/>
              <a:gd name="T12" fmla="*/ 22 w 116"/>
              <a:gd name="T13" fmla="*/ 71 h 141"/>
              <a:gd name="T14" fmla="*/ 32 w 116"/>
              <a:gd name="T15" fmla="*/ 113 h 141"/>
              <a:gd name="T16" fmla="*/ 58 w 116"/>
              <a:gd name="T17" fmla="*/ 125 h 141"/>
              <a:gd name="T18" fmla="*/ 94 w 116"/>
              <a:gd name="T19" fmla="*/ 71 h 141"/>
              <a:gd name="T20" fmla="*/ 59 w 116"/>
              <a:gd name="T21" fmla="*/ 16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6" h="141">
                <a:moveTo>
                  <a:pt x="58" y="141"/>
                </a:moveTo>
                <a:cubicBezTo>
                  <a:pt x="20" y="141"/>
                  <a:pt x="0" y="116"/>
                  <a:pt x="0" y="71"/>
                </a:cubicBezTo>
                <a:cubicBezTo>
                  <a:pt x="0" y="25"/>
                  <a:pt x="21" y="0"/>
                  <a:pt x="58" y="0"/>
                </a:cubicBezTo>
                <a:cubicBezTo>
                  <a:pt x="96" y="0"/>
                  <a:pt x="116" y="25"/>
                  <a:pt x="116" y="71"/>
                </a:cubicBezTo>
                <a:cubicBezTo>
                  <a:pt x="116" y="116"/>
                  <a:pt x="96" y="141"/>
                  <a:pt x="58" y="141"/>
                </a:cubicBezTo>
                <a:moveTo>
                  <a:pt x="59" y="16"/>
                </a:moveTo>
                <a:cubicBezTo>
                  <a:pt x="35" y="16"/>
                  <a:pt x="22" y="35"/>
                  <a:pt x="22" y="71"/>
                </a:cubicBezTo>
                <a:cubicBezTo>
                  <a:pt x="22" y="88"/>
                  <a:pt x="26" y="104"/>
                  <a:pt x="32" y="113"/>
                </a:cubicBezTo>
                <a:cubicBezTo>
                  <a:pt x="37" y="121"/>
                  <a:pt x="47" y="125"/>
                  <a:pt x="58" y="125"/>
                </a:cubicBezTo>
                <a:cubicBezTo>
                  <a:pt x="82" y="125"/>
                  <a:pt x="94" y="107"/>
                  <a:pt x="94" y="71"/>
                </a:cubicBezTo>
                <a:cubicBezTo>
                  <a:pt x="94" y="34"/>
                  <a:pt x="82" y="16"/>
                  <a:pt x="59" y="16"/>
                </a:cubicBezTo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Freeform 16"/>
          <p:cNvSpPr>
            <a:spLocks/>
          </p:cNvSpPr>
          <p:nvPr userDrawn="1"/>
        </p:nvSpPr>
        <p:spPr bwMode="auto">
          <a:xfrm>
            <a:off x="10287000" y="655638"/>
            <a:ext cx="193675" cy="417513"/>
          </a:xfrm>
          <a:custGeom>
            <a:avLst/>
            <a:gdLst>
              <a:gd name="T0" fmla="*/ 67 w 69"/>
              <a:gd name="T1" fmla="*/ 16 h 149"/>
              <a:gd name="T2" fmla="*/ 50 w 69"/>
              <a:gd name="T3" fmla="*/ 15 h 149"/>
              <a:gd name="T4" fmla="*/ 37 w 69"/>
              <a:gd name="T5" fmla="*/ 33 h 149"/>
              <a:gd name="T6" fmla="*/ 37 w 69"/>
              <a:gd name="T7" fmla="*/ 52 h 149"/>
              <a:gd name="T8" fmla="*/ 64 w 69"/>
              <a:gd name="T9" fmla="*/ 52 h 149"/>
              <a:gd name="T10" fmla="*/ 64 w 69"/>
              <a:gd name="T11" fmla="*/ 65 h 149"/>
              <a:gd name="T12" fmla="*/ 37 w 69"/>
              <a:gd name="T13" fmla="*/ 65 h 149"/>
              <a:gd name="T14" fmla="*/ 37 w 69"/>
              <a:gd name="T15" fmla="*/ 149 h 149"/>
              <a:gd name="T16" fmla="*/ 17 w 69"/>
              <a:gd name="T17" fmla="*/ 149 h 149"/>
              <a:gd name="T18" fmla="*/ 17 w 69"/>
              <a:gd name="T19" fmla="*/ 65 h 149"/>
              <a:gd name="T20" fmla="*/ 0 w 69"/>
              <a:gd name="T21" fmla="*/ 65 h 149"/>
              <a:gd name="T22" fmla="*/ 0 w 69"/>
              <a:gd name="T23" fmla="*/ 54 h 149"/>
              <a:gd name="T24" fmla="*/ 17 w 69"/>
              <a:gd name="T25" fmla="*/ 51 h 149"/>
              <a:gd name="T26" fmla="*/ 17 w 69"/>
              <a:gd name="T27" fmla="*/ 35 h 149"/>
              <a:gd name="T28" fmla="*/ 22 w 69"/>
              <a:gd name="T29" fmla="*/ 11 h 149"/>
              <a:gd name="T30" fmla="*/ 44 w 69"/>
              <a:gd name="T31" fmla="*/ 0 h 149"/>
              <a:gd name="T32" fmla="*/ 69 w 69"/>
              <a:gd name="T33" fmla="*/ 4 h 149"/>
              <a:gd name="T34" fmla="*/ 67 w 69"/>
              <a:gd name="T35" fmla="*/ 16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" h="149">
                <a:moveTo>
                  <a:pt x="67" y="16"/>
                </a:moveTo>
                <a:cubicBezTo>
                  <a:pt x="65" y="16"/>
                  <a:pt x="59" y="15"/>
                  <a:pt x="50" y="15"/>
                </a:cubicBezTo>
                <a:cubicBezTo>
                  <a:pt x="40" y="15"/>
                  <a:pt x="37" y="19"/>
                  <a:pt x="37" y="33"/>
                </a:cubicBezTo>
                <a:cubicBezTo>
                  <a:pt x="37" y="52"/>
                  <a:pt x="37" y="52"/>
                  <a:pt x="37" y="52"/>
                </a:cubicBezTo>
                <a:cubicBezTo>
                  <a:pt x="64" y="52"/>
                  <a:pt x="64" y="52"/>
                  <a:pt x="64" y="52"/>
                </a:cubicBezTo>
                <a:cubicBezTo>
                  <a:pt x="64" y="65"/>
                  <a:pt x="64" y="65"/>
                  <a:pt x="64" y="65"/>
                </a:cubicBezTo>
                <a:cubicBezTo>
                  <a:pt x="37" y="65"/>
                  <a:pt x="37" y="65"/>
                  <a:pt x="37" y="65"/>
                </a:cubicBezTo>
                <a:cubicBezTo>
                  <a:pt x="37" y="149"/>
                  <a:pt x="37" y="149"/>
                  <a:pt x="37" y="149"/>
                </a:cubicBezTo>
                <a:cubicBezTo>
                  <a:pt x="17" y="149"/>
                  <a:pt x="17" y="149"/>
                  <a:pt x="17" y="149"/>
                </a:cubicBezTo>
                <a:cubicBezTo>
                  <a:pt x="17" y="65"/>
                  <a:pt x="17" y="65"/>
                  <a:pt x="17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54"/>
                  <a:pt x="0" y="54"/>
                  <a:pt x="0" y="54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21"/>
                  <a:pt x="18" y="16"/>
                  <a:pt x="22" y="11"/>
                </a:cubicBezTo>
                <a:cubicBezTo>
                  <a:pt x="27" y="4"/>
                  <a:pt x="34" y="0"/>
                  <a:pt x="44" y="0"/>
                </a:cubicBezTo>
                <a:cubicBezTo>
                  <a:pt x="54" y="0"/>
                  <a:pt x="66" y="3"/>
                  <a:pt x="69" y="4"/>
                </a:cubicBezTo>
                <a:lnTo>
                  <a:pt x="67" y="16"/>
                </a:lnTo>
                <a:close/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Freeform 17"/>
          <p:cNvSpPr>
            <a:spLocks/>
          </p:cNvSpPr>
          <p:nvPr userDrawn="1"/>
        </p:nvSpPr>
        <p:spPr bwMode="auto">
          <a:xfrm>
            <a:off x="10479088" y="795338"/>
            <a:ext cx="190500" cy="284163"/>
          </a:xfrm>
          <a:custGeom>
            <a:avLst/>
            <a:gdLst>
              <a:gd name="T0" fmla="*/ 31 w 68"/>
              <a:gd name="T1" fmla="*/ 101 h 101"/>
              <a:gd name="T2" fmla="*/ 0 w 68"/>
              <a:gd name="T3" fmla="*/ 96 h 101"/>
              <a:gd name="T4" fmla="*/ 3 w 68"/>
              <a:gd name="T5" fmla="*/ 83 h 101"/>
              <a:gd name="T6" fmla="*/ 27 w 68"/>
              <a:gd name="T7" fmla="*/ 86 h 101"/>
              <a:gd name="T8" fmla="*/ 48 w 68"/>
              <a:gd name="T9" fmla="*/ 72 h 101"/>
              <a:gd name="T10" fmla="*/ 31 w 68"/>
              <a:gd name="T11" fmla="*/ 57 h 101"/>
              <a:gd name="T12" fmla="*/ 1 w 68"/>
              <a:gd name="T13" fmla="*/ 29 h 101"/>
              <a:gd name="T14" fmla="*/ 35 w 68"/>
              <a:gd name="T15" fmla="*/ 0 h 101"/>
              <a:gd name="T16" fmla="*/ 63 w 68"/>
              <a:gd name="T17" fmla="*/ 5 h 101"/>
              <a:gd name="T18" fmla="*/ 60 w 68"/>
              <a:gd name="T19" fmla="*/ 17 h 101"/>
              <a:gd name="T20" fmla="*/ 37 w 68"/>
              <a:gd name="T21" fmla="*/ 14 h 101"/>
              <a:gd name="T22" fmla="*/ 21 w 68"/>
              <a:gd name="T23" fmla="*/ 27 h 101"/>
              <a:gd name="T24" fmla="*/ 68 w 68"/>
              <a:gd name="T25" fmla="*/ 69 h 101"/>
              <a:gd name="T26" fmla="*/ 31 w 68"/>
              <a:gd name="T27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8" h="101">
                <a:moveTo>
                  <a:pt x="31" y="101"/>
                </a:moveTo>
                <a:cubicBezTo>
                  <a:pt x="21" y="101"/>
                  <a:pt x="12" y="99"/>
                  <a:pt x="0" y="96"/>
                </a:cubicBezTo>
                <a:cubicBezTo>
                  <a:pt x="3" y="83"/>
                  <a:pt x="3" y="83"/>
                  <a:pt x="3" y="83"/>
                </a:cubicBezTo>
                <a:cubicBezTo>
                  <a:pt x="13" y="85"/>
                  <a:pt x="20" y="86"/>
                  <a:pt x="27" y="86"/>
                </a:cubicBezTo>
                <a:cubicBezTo>
                  <a:pt x="41" y="86"/>
                  <a:pt x="48" y="81"/>
                  <a:pt x="48" y="72"/>
                </a:cubicBezTo>
                <a:cubicBezTo>
                  <a:pt x="48" y="64"/>
                  <a:pt x="45" y="61"/>
                  <a:pt x="31" y="57"/>
                </a:cubicBezTo>
                <a:cubicBezTo>
                  <a:pt x="14" y="52"/>
                  <a:pt x="1" y="47"/>
                  <a:pt x="1" y="29"/>
                </a:cubicBezTo>
                <a:cubicBezTo>
                  <a:pt x="1" y="10"/>
                  <a:pt x="14" y="0"/>
                  <a:pt x="35" y="0"/>
                </a:cubicBezTo>
                <a:cubicBezTo>
                  <a:pt x="43" y="0"/>
                  <a:pt x="52" y="1"/>
                  <a:pt x="63" y="5"/>
                </a:cubicBezTo>
                <a:cubicBezTo>
                  <a:pt x="60" y="17"/>
                  <a:pt x="60" y="17"/>
                  <a:pt x="60" y="17"/>
                </a:cubicBezTo>
                <a:cubicBezTo>
                  <a:pt x="53" y="16"/>
                  <a:pt x="45" y="14"/>
                  <a:pt x="37" y="14"/>
                </a:cubicBezTo>
                <a:cubicBezTo>
                  <a:pt x="27" y="14"/>
                  <a:pt x="21" y="19"/>
                  <a:pt x="21" y="27"/>
                </a:cubicBezTo>
                <a:cubicBezTo>
                  <a:pt x="21" y="47"/>
                  <a:pt x="68" y="34"/>
                  <a:pt x="68" y="69"/>
                </a:cubicBezTo>
                <a:cubicBezTo>
                  <a:pt x="68" y="89"/>
                  <a:pt x="54" y="101"/>
                  <a:pt x="31" y="101"/>
                </a:cubicBezTo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18"/>
          <p:cNvSpPr>
            <a:spLocks/>
          </p:cNvSpPr>
          <p:nvPr userDrawn="1"/>
        </p:nvSpPr>
        <p:spPr bwMode="auto">
          <a:xfrm>
            <a:off x="10672763" y="725488"/>
            <a:ext cx="187325" cy="354013"/>
          </a:xfrm>
          <a:custGeom>
            <a:avLst/>
            <a:gdLst>
              <a:gd name="T0" fmla="*/ 39 w 67"/>
              <a:gd name="T1" fmla="*/ 126 h 126"/>
              <a:gd name="T2" fmla="*/ 19 w 67"/>
              <a:gd name="T3" fmla="*/ 115 h 126"/>
              <a:gd name="T4" fmla="*/ 17 w 67"/>
              <a:gd name="T5" fmla="*/ 93 h 126"/>
              <a:gd name="T6" fmla="*/ 17 w 67"/>
              <a:gd name="T7" fmla="*/ 40 h 126"/>
              <a:gd name="T8" fmla="*/ 0 w 67"/>
              <a:gd name="T9" fmla="*/ 40 h 126"/>
              <a:gd name="T10" fmla="*/ 0 w 67"/>
              <a:gd name="T11" fmla="*/ 29 h 126"/>
              <a:gd name="T12" fmla="*/ 17 w 67"/>
              <a:gd name="T13" fmla="*/ 27 h 126"/>
              <a:gd name="T14" fmla="*/ 17 w 67"/>
              <a:gd name="T15" fmla="*/ 0 h 126"/>
              <a:gd name="T16" fmla="*/ 37 w 67"/>
              <a:gd name="T17" fmla="*/ 0 h 126"/>
              <a:gd name="T18" fmla="*/ 37 w 67"/>
              <a:gd name="T19" fmla="*/ 27 h 126"/>
              <a:gd name="T20" fmla="*/ 63 w 67"/>
              <a:gd name="T21" fmla="*/ 27 h 126"/>
              <a:gd name="T22" fmla="*/ 63 w 67"/>
              <a:gd name="T23" fmla="*/ 40 h 126"/>
              <a:gd name="T24" fmla="*/ 37 w 67"/>
              <a:gd name="T25" fmla="*/ 40 h 126"/>
              <a:gd name="T26" fmla="*/ 37 w 67"/>
              <a:gd name="T27" fmla="*/ 87 h 126"/>
              <a:gd name="T28" fmla="*/ 38 w 67"/>
              <a:gd name="T29" fmla="*/ 106 h 126"/>
              <a:gd name="T30" fmla="*/ 47 w 67"/>
              <a:gd name="T31" fmla="*/ 110 h 126"/>
              <a:gd name="T32" fmla="*/ 64 w 67"/>
              <a:gd name="T33" fmla="*/ 107 h 126"/>
              <a:gd name="T34" fmla="*/ 67 w 67"/>
              <a:gd name="T35" fmla="*/ 120 h 126"/>
              <a:gd name="T36" fmla="*/ 39 w 67"/>
              <a:gd name="T37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" h="126">
                <a:moveTo>
                  <a:pt x="39" y="126"/>
                </a:moveTo>
                <a:cubicBezTo>
                  <a:pt x="30" y="126"/>
                  <a:pt x="23" y="122"/>
                  <a:pt x="19" y="115"/>
                </a:cubicBezTo>
                <a:cubicBezTo>
                  <a:pt x="17" y="111"/>
                  <a:pt x="17" y="106"/>
                  <a:pt x="17" y="93"/>
                </a:cubicBezTo>
                <a:cubicBezTo>
                  <a:pt x="17" y="40"/>
                  <a:pt x="17" y="40"/>
                  <a:pt x="17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9"/>
                  <a:pt x="0" y="29"/>
                  <a:pt x="0" y="29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0"/>
                  <a:pt x="17" y="0"/>
                  <a:pt x="1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27"/>
                  <a:pt x="37" y="27"/>
                  <a:pt x="3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40"/>
                  <a:pt x="63" y="40"/>
                  <a:pt x="63" y="40"/>
                </a:cubicBezTo>
                <a:cubicBezTo>
                  <a:pt x="37" y="40"/>
                  <a:pt x="37" y="40"/>
                  <a:pt x="37" y="40"/>
                </a:cubicBezTo>
                <a:cubicBezTo>
                  <a:pt x="37" y="87"/>
                  <a:pt x="37" y="87"/>
                  <a:pt x="37" y="87"/>
                </a:cubicBezTo>
                <a:cubicBezTo>
                  <a:pt x="37" y="104"/>
                  <a:pt x="37" y="104"/>
                  <a:pt x="38" y="106"/>
                </a:cubicBezTo>
                <a:cubicBezTo>
                  <a:pt x="40" y="109"/>
                  <a:pt x="43" y="110"/>
                  <a:pt x="47" y="110"/>
                </a:cubicBezTo>
                <a:cubicBezTo>
                  <a:pt x="52" y="110"/>
                  <a:pt x="56" y="109"/>
                  <a:pt x="64" y="107"/>
                </a:cubicBezTo>
                <a:cubicBezTo>
                  <a:pt x="67" y="120"/>
                  <a:pt x="67" y="120"/>
                  <a:pt x="67" y="120"/>
                </a:cubicBezTo>
                <a:cubicBezTo>
                  <a:pt x="55" y="124"/>
                  <a:pt x="47" y="126"/>
                  <a:pt x="39" y="126"/>
                </a:cubicBezTo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Freeform 19"/>
          <p:cNvSpPr>
            <a:spLocks noEditPoints="1"/>
          </p:cNvSpPr>
          <p:nvPr userDrawn="1"/>
        </p:nvSpPr>
        <p:spPr bwMode="auto">
          <a:xfrm>
            <a:off x="10863263" y="792163"/>
            <a:ext cx="230187" cy="287338"/>
          </a:xfrm>
          <a:custGeom>
            <a:avLst/>
            <a:gdLst>
              <a:gd name="T0" fmla="*/ 21 w 82"/>
              <a:gd name="T1" fmla="*/ 54 h 102"/>
              <a:gd name="T2" fmla="*/ 21 w 82"/>
              <a:gd name="T3" fmla="*/ 57 h 102"/>
              <a:gd name="T4" fmla="*/ 45 w 82"/>
              <a:gd name="T5" fmla="*/ 85 h 102"/>
              <a:gd name="T6" fmla="*/ 77 w 82"/>
              <a:gd name="T7" fmla="*/ 79 h 102"/>
              <a:gd name="T8" fmla="*/ 81 w 82"/>
              <a:gd name="T9" fmla="*/ 90 h 102"/>
              <a:gd name="T10" fmla="*/ 39 w 82"/>
              <a:gd name="T11" fmla="*/ 102 h 102"/>
              <a:gd name="T12" fmla="*/ 0 w 82"/>
              <a:gd name="T13" fmla="*/ 54 h 102"/>
              <a:gd name="T14" fmla="*/ 43 w 82"/>
              <a:gd name="T15" fmla="*/ 0 h 102"/>
              <a:gd name="T16" fmla="*/ 82 w 82"/>
              <a:gd name="T17" fmla="*/ 49 h 102"/>
              <a:gd name="T18" fmla="*/ 82 w 82"/>
              <a:gd name="T19" fmla="*/ 54 h 102"/>
              <a:gd name="T20" fmla="*/ 21 w 82"/>
              <a:gd name="T21" fmla="*/ 54 h 102"/>
              <a:gd name="T22" fmla="*/ 44 w 82"/>
              <a:gd name="T23" fmla="*/ 14 h 102"/>
              <a:gd name="T24" fmla="*/ 22 w 82"/>
              <a:gd name="T25" fmla="*/ 42 h 102"/>
              <a:gd name="T26" fmla="*/ 63 w 82"/>
              <a:gd name="T27" fmla="*/ 40 h 102"/>
              <a:gd name="T28" fmla="*/ 44 w 82"/>
              <a:gd name="T29" fmla="*/ 14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2" h="102">
                <a:moveTo>
                  <a:pt x="21" y="54"/>
                </a:moveTo>
                <a:cubicBezTo>
                  <a:pt x="21" y="57"/>
                  <a:pt x="21" y="57"/>
                  <a:pt x="21" y="57"/>
                </a:cubicBezTo>
                <a:cubicBezTo>
                  <a:pt x="21" y="76"/>
                  <a:pt x="29" y="85"/>
                  <a:pt x="45" y="85"/>
                </a:cubicBezTo>
                <a:cubicBezTo>
                  <a:pt x="53" y="85"/>
                  <a:pt x="61" y="84"/>
                  <a:pt x="77" y="79"/>
                </a:cubicBezTo>
                <a:cubicBezTo>
                  <a:pt x="81" y="90"/>
                  <a:pt x="81" y="90"/>
                  <a:pt x="81" y="90"/>
                </a:cubicBezTo>
                <a:cubicBezTo>
                  <a:pt x="61" y="99"/>
                  <a:pt x="51" y="102"/>
                  <a:pt x="39" y="102"/>
                </a:cubicBezTo>
                <a:cubicBezTo>
                  <a:pt x="15" y="102"/>
                  <a:pt x="0" y="84"/>
                  <a:pt x="0" y="54"/>
                </a:cubicBezTo>
                <a:cubicBezTo>
                  <a:pt x="0" y="22"/>
                  <a:pt x="16" y="0"/>
                  <a:pt x="43" y="0"/>
                </a:cubicBezTo>
                <a:cubicBezTo>
                  <a:pt x="69" y="0"/>
                  <a:pt x="82" y="16"/>
                  <a:pt x="82" y="49"/>
                </a:cubicBezTo>
                <a:cubicBezTo>
                  <a:pt x="82" y="54"/>
                  <a:pt x="82" y="54"/>
                  <a:pt x="82" y="54"/>
                </a:cubicBezTo>
                <a:lnTo>
                  <a:pt x="21" y="54"/>
                </a:lnTo>
                <a:close/>
                <a:moveTo>
                  <a:pt x="44" y="14"/>
                </a:moveTo>
                <a:cubicBezTo>
                  <a:pt x="31" y="14"/>
                  <a:pt x="24" y="24"/>
                  <a:pt x="22" y="42"/>
                </a:cubicBezTo>
                <a:cubicBezTo>
                  <a:pt x="63" y="40"/>
                  <a:pt x="63" y="40"/>
                  <a:pt x="63" y="40"/>
                </a:cubicBezTo>
                <a:cubicBezTo>
                  <a:pt x="63" y="23"/>
                  <a:pt x="57" y="14"/>
                  <a:pt x="44" y="14"/>
                </a:cubicBezTo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Freeform 20"/>
          <p:cNvSpPr>
            <a:spLocks noEditPoints="1"/>
          </p:cNvSpPr>
          <p:nvPr userDrawn="1"/>
        </p:nvSpPr>
        <p:spPr bwMode="auto">
          <a:xfrm>
            <a:off x="11118850" y="663575"/>
            <a:ext cx="234950" cy="415925"/>
          </a:xfrm>
          <a:custGeom>
            <a:avLst/>
            <a:gdLst>
              <a:gd name="T0" fmla="*/ 65 w 84"/>
              <a:gd name="T1" fmla="*/ 146 h 148"/>
              <a:gd name="T2" fmla="*/ 65 w 84"/>
              <a:gd name="T3" fmla="*/ 137 h 148"/>
              <a:gd name="T4" fmla="*/ 33 w 84"/>
              <a:gd name="T5" fmla="*/ 148 h 148"/>
              <a:gd name="T6" fmla="*/ 0 w 84"/>
              <a:gd name="T7" fmla="*/ 97 h 148"/>
              <a:gd name="T8" fmla="*/ 35 w 84"/>
              <a:gd name="T9" fmla="*/ 46 h 148"/>
              <a:gd name="T10" fmla="*/ 64 w 84"/>
              <a:gd name="T11" fmla="*/ 57 h 148"/>
              <a:gd name="T12" fmla="*/ 64 w 84"/>
              <a:gd name="T13" fmla="*/ 0 h 148"/>
              <a:gd name="T14" fmla="*/ 84 w 84"/>
              <a:gd name="T15" fmla="*/ 0 h 148"/>
              <a:gd name="T16" fmla="*/ 84 w 84"/>
              <a:gd name="T17" fmla="*/ 146 h 148"/>
              <a:gd name="T18" fmla="*/ 65 w 84"/>
              <a:gd name="T19" fmla="*/ 146 h 148"/>
              <a:gd name="T20" fmla="*/ 64 w 84"/>
              <a:gd name="T21" fmla="*/ 69 h 148"/>
              <a:gd name="T22" fmla="*/ 42 w 84"/>
              <a:gd name="T23" fmla="*/ 64 h 148"/>
              <a:gd name="T24" fmla="*/ 21 w 84"/>
              <a:gd name="T25" fmla="*/ 97 h 148"/>
              <a:gd name="T26" fmla="*/ 41 w 84"/>
              <a:gd name="T27" fmla="*/ 131 h 148"/>
              <a:gd name="T28" fmla="*/ 64 w 84"/>
              <a:gd name="T29" fmla="*/ 125 h 148"/>
              <a:gd name="T30" fmla="*/ 64 w 84"/>
              <a:gd name="T31" fmla="*/ 6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4" h="148">
                <a:moveTo>
                  <a:pt x="65" y="146"/>
                </a:moveTo>
                <a:cubicBezTo>
                  <a:pt x="65" y="137"/>
                  <a:pt x="65" y="137"/>
                  <a:pt x="65" y="137"/>
                </a:cubicBezTo>
                <a:cubicBezTo>
                  <a:pt x="54" y="143"/>
                  <a:pt x="43" y="148"/>
                  <a:pt x="33" y="148"/>
                </a:cubicBezTo>
                <a:cubicBezTo>
                  <a:pt x="12" y="148"/>
                  <a:pt x="0" y="129"/>
                  <a:pt x="0" y="97"/>
                </a:cubicBezTo>
                <a:cubicBezTo>
                  <a:pt x="0" y="66"/>
                  <a:pt x="14" y="46"/>
                  <a:pt x="35" y="46"/>
                </a:cubicBezTo>
                <a:cubicBezTo>
                  <a:pt x="46" y="46"/>
                  <a:pt x="55" y="52"/>
                  <a:pt x="64" y="57"/>
                </a:cubicBezTo>
                <a:cubicBezTo>
                  <a:pt x="64" y="0"/>
                  <a:pt x="64" y="0"/>
                  <a:pt x="6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146"/>
                  <a:pt x="84" y="146"/>
                  <a:pt x="84" y="146"/>
                </a:cubicBezTo>
                <a:lnTo>
                  <a:pt x="65" y="146"/>
                </a:lnTo>
                <a:close/>
                <a:moveTo>
                  <a:pt x="64" y="69"/>
                </a:moveTo>
                <a:cubicBezTo>
                  <a:pt x="52" y="65"/>
                  <a:pt x="48" y="64"/>
                  <a:pt x="42" y="64"/>
                </a:cubicBezTo>
                <a:cubicBezTo>
                  <a:pt x="28" y="64"/>
                  <a:pt x="21" y="75"/>
                  <a:pt x="21" y="97"/>
                </a:cubicBezTo>
                <a:cubicBezTo>
                  <a:pt x="21" y="120"/>
                  <a:pt x="28" y="131"/>
                  <a:pt x="41" y="131"/>
                </a:cubicBezTo>
                <a:cubicBezTo>
                  <a:pt x="47" y="131"/>
                  <a:pt x="52" y="129"/>
                  <a:pt x="64" y="125"/>
                </a:cubicBezTo>
                <a:lnTo>
                  <a:pt x="64" y="69"/>
                </a:lnTo>
                <a:close/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8271434" y="6434038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22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092B6"/>
        </a:buClr>
        <a:buFont typeface="Wingdings" panose="05000000000000000000" pitchFamily="2" charset="2"/>
        <a:buChar char="§"/>
        <a:defRPr sz="28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092B6"/>
        </a:buClr>
        <a:buFont typeface="Wingdings" panose="05000000000000000000" pitchFamily="2" charset="2"/>
        <a:buChar char="§"/>
        <a:defRPr sz="24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092B6"/>
        </a:buClr>
        <a:buFont typeface="Wingdings" panose="05000000000000000000" pitchFamily="2" charset="2"/>
        <a:buChar char="§"/>
        <a:defRPr sz="20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092B6"/>
        </a:buClr>
        <a:buFont typeface="Wingdings" panose="05000000000000000000" pitchFamily="2" charset="2"/>
        <a:buChar char="§"/>
        <a:defRPr sz="18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092B6"/>
        </a:buClr>
        <a:buFont typeface="Wingdings" panose="05000000000000000000" pitchFamily="2" charset="2"/>
        <a:buChar char="§"/>
        <a:defRPr sz="18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reports.ofsted.gov.uk/" TargetMode="External"/><Relationship Id="rId7" Type="http://schemas.openxmlformats.org/officeDocument/2006/relationships/hyperlink" Target="http://www.twitter.com/ofstednews" TargetMode="External"/><Relationship Id="rId2" Type="http://schemas.openxmlformats.org/officeDocument/2006/relationships/hyperlink" Target="http://www.gov.uk/ofs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ideshare.net/ofstednews" TargetMode="External"/><Relationship Id="rId11" Type="http://schemas.openxmlformats.org/officeDocument/2006/relationships/image" Target="../media/image11.png"/><Relationship Id="rId5" Type="http://schemas.openxmlformats.org/officeDocument/2006/relationships/hyperlink" Target="http://www.youtube.com/ofstednews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://www.linkedin.com/company/ofsted" TargetMode="External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Kennis</a:t>
            </a:r>
            <a:r>
              <a:rPr lang="en-GB" dirty="0"/>
              <a:t> </a:t>
            </a:r>
            <a:r>
              <a:rPr lang="en-GB" dirty="0" err="1"/>
              <a:t>telt</a:t>
            </a:r>
            <a:r>
              <a:rPr lang="en-GB" dirty="0"/>
              <a:t>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609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 </a:t>
            </a:r>
            <a:r>
              <a:rPr lang="en-GB" dirty="0" err="1"/>
              <a:t>betekent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het curriculum?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Breed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goed</a:t>
            </a:r>
            <a:r>
              <a:rPr lang="en-GB" dirty="0"/>
              <a:t> </a:t>
            </a:r>
            <a:r>
              <a:rPr lang="en-GB" dirty="0" err="1"/>
              <a:t>uitgebalanceerd</a:t>
            </a:r>
            <a:endParaRPr lang="en-GB" dirty="0"/>
          </a:p>
          <a:p>
            <a:r>
              <a:rPr lang="en-GB" dirty="0"/>
              <a:t>Hoge </a:t>
            </a:r>
            <a:r>
              <a:rPr lang="en-GB" dirty="0" err="1"/>
              <a:t>verwachtingen</a:t>
            </a:r>
            <a:r>
              <a:rPr lang="en-GB" dirty="0"/>
              <a:t> – </a:t>
            </a:r>
            <a:r>
              <a:rPr lang="en-GB" dirty="0" err="1"/>
              <a:t>niemand</a:t>
            </a:r>
            <a:r>
              <a:rPr lang="en-GB" dirty="0"/>
              <a:t> </a:t>
            </a:r>
            <a:r>
              <a:rPr lang="en-GB" dirty="0" err="1"/>
              <a:t>onderschatten</a:t>
            </a:r>
            <a:r>
              <a:rPr lang="en-GB" dirty="0"/>
              <a:t> </a:t>
            </a:r>
            <a:r>
              <a:rPr lang="en-GB" dirty="0" err="1"/>
              <a:t>omwille</a:t>
            </a:r>
            <a:r>
              <a:rPr lang="en-GB" dirty="0"/>
              <a:t> van </a:t>
            </a:r>
            <a:r>
              <a:rPr lang="en-GB" dirty="0" err="1"/>
              <a:t>hun</a:t>
            </a:r>
            <a:r>
              <a:rPr lang="en-GB" dirty="0"/>
              <a:t> </a:t>
            </a:r>
            <a:r>
              <a:rPr lang="en-GB" dirty="0" err="1"/>
              <a:t>achtergrond</a:t>
            </a:r>
            <a:endParaRPr lang="en-GB" dirty="0"/>
          </a:p>
          <a:p>
            <a:r>
              <a:rPr lang="en-GB" dirty="0"/>
              <a:t>Leer ze wat </a:t>
            </a:r>
            <a:r>
              <a:rPr lang="en-GB" dirty="0" err="1"/>
              <a:t>telt</a:t>
            </a:r>
            <a:r>
              <a:rPr lang="en-GB" dirty="0"/>
              <a:t> in je </a:t>
            </a:r>
            <a:r>
              <a:rPr lang="en-GB" dirty="0" err="1"/>
              <a:t>vak</a:t>
            </a:r>
            <a:endParaRPr lang="en-GB" dirty="0"/>
          </a:p>
          <a:p>
            <a:r>
              <a:rPr lang="en-GB" dirty="0"/>
              <a:t>Het curriculum is je </a:t>
            </a:r>
            <a:r>
              <a:rPr lang="en-GB" dirty="0" err="1"/>
              <a:t>progressiemodel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173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E5F20E1-5B99-4073-AD87-D4A0BD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Waarom</a:t>
            </a:r>
            <a:r>
              <a:rPr lang="en-GB" dirty="0"/>
              <a:t> </a:t>
            </a:r>
            <a:r>
              <a:rPr lang="en-GB" dirty="0" err="1"/>
              <a:t>kennis</a:t>
            </a:r>
            <a:r>
              <a:rPr lang="en-GB" dirty="0"/>
              <a:t> </a:t>
            </a:r>
            <a:r>
              <a:rPr lang="en-GB" dirty="0" err="1"/>
              <a:t>belangrijk</a:t>
            </a:r>
            <a:r>
              <a:rPr lang="en-GB" dirty="0"/>
              <a:t> is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66A49C-0084-4730-ACF0-AA0406FE6D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C6AC0-97B9-4160-8B34-931D31F1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998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3A56D0-95C3-4C71-A1AD-0136F585E7D5}"/>
              </a:ext>
            </a:extLst>
          </p:cNvPr>
          <p:cNvSpPr/>
          <p:nvPr/>
        </p:nvSpPr>
        <p:spPr>
          <a:xfrm>
            <a:off x="2588871" y="2272025"/>
            <a:ext cx="78778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4400" i="1" dirty="0">
                <a:solidFill>
                  <a:schemeClr val="tx2"/>
                </a:solidFill>
                <a:latin typeface="Myriad pro light" panose="020B0403030403020204"/>
              </a:rPr>
              <a:t>Waarom moet ik dat nu kennen?</a:t>
            </a:r>
            <a:br>
              <a:rPr lang="nl-BE" sz="4400" i="1" dirty="0">
                <a:solidFill>
                  <a:schemeClr val="tx2"/>
                </a:solidFill>
                <a:latin typeface="Myriad pro light" panose="020B0403030403020204"/>
              </a:rPr>
            </a:br>
            <a:r>
              <a:rPr lang="nl-BE" sz="3600" dirty="0">
                <a:solidFill>
                  <a:schemeClr val="tx2"/>
                </a:solidFill>
                <a:latin typeface="Myriad pro light" panose="020B0403030403020204"/>
              </a:rPr>
              <a:t>Leerling (2020)</a:t>
            </a:r>
            <a:endParaRPr lang="en-GB" sz="3600" dirty="0">
              <a:solidFill>
                <a:schemeClr val="tx2"/>
              </a:solidFill>
              <a:latin typeface="Myriad pro light" panose="020B0403030403020204"/>
            </a:endParaRPr>
          </a:p>
        </p:txBody>
      </p:sp>
      <p:pic>
        <p:nvPicPr>
          <p:cNvPr id="8" name="Afbeelding 2">
            <a:extLst>
              <a:ext uri="{FF2B5EF4-FFF2-40B4-BE49-F238E27FC236}">
                <a16:creationId xmlns:a16="http://schemas.microsoft.com/office/drawing/2014/main" id="{C40AA97A-E1E7-4056-9CE8-37BFAEE14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71" y="1949597"/>
            <a:ext cx="705312" cy="64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6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4A7A34-3BE2-4EFD-9D50-12645D40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2092B6"/>
                </a:solidFill>
              </a:rPr>
              <a:t>Waarom</a:t>
            </a:r>
            <a:r>
              <a:rPr lang="en-GB" b="1" dirty="0">
                <a:solidFill>
                  <a:srgbClr val="2092B6"/>
                </a:solidFill>
              </a:rPr>
              <a:t> </a:t>
            </a:r>
            <a:r>
              <a:rPr lang="en-GB" b="1" dirty="0" err="1">
                <a:solidFill>
                  <a:srgbClr val="2092B6"/>
                </a:solidFill>
              </a:rPr>
              <a:t>kennis</a:t>
            </a:r>
            <a:r>
              <a:rPr lang="en-GB" b="1" dirty="0">
                <a:solidFill>
                  <a:srgbClr val="2092B6"/>
                </a:solidFill>
              </a:rPr>
              <a:t> </a:t>
            </a:r>
            <a:r>
              <a:rPr lang="en-GB" b="1" dirty="0" err="1">
                <a:solidFill>
                  <a:srgbClr val="2092B6"/>
                </a:solidFill>
              </a:rPr>
              <a:t>telt</a:t>
            </a:r>
            <a:endParaRPr lang="en-GB" b="1" dirty="0">
              <a:solidFill>
                <a:srgbClr val="2092B6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9F2A2-11AD-4CDA-9B05-D7996B7A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79" y="1886694"/>
            <a:ext cx="10515600" cy="4351338"/>
          </a:xfrm>
        </p:spPr>
        <p:txBody>
          <a:bodyPr/>
          <a:lstStyle/>
          <a:p>
            <a:r>
              <a:rPr lang="en-GB" dirty="0"/>
              <a:t>Het </a:t>
            </a:r>
            <a:r>
              <a:rPr lang="en-GB" dirty="0" err="1"/>
              <a:t>geheugen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7AF4BEB-5483-4133-A6B8-FAE831642A44}"/>
              </a:ext>
            </a:extLst>
          </p:cNvPr>
          <p:cNvSpPr/>
          <p:nvPr/>
        </p:nvSpPr>
        <p:spPr>
          <a:xfrm>
            <a:off x="1625600" y="2905760"/>
            <a:ext cx="1635760" cy="1005840"/>
          </a:xfrm>
          <a:prstGeom prst="ellipse">
            <a:avLst/>
          </a:prstGeom>
          <a:solidFill>
            <a:srgbClr val="009ABC"/>
          </a:solidFill>
          <a:ln>
            <a:solidFill>
              <a:srgbClr val="009A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534809-DCFC-4221-A141-44AFDFDB23CA}"/>
              </a:ext>
            </a:extLst>
          </p:cNvPr>
          <p:cNvSpPr/>
          <p:nvPr/>
        </p:nvSpPr>
        <p:spPr>
          <a:xfrm>
            <a:off x="5125720" y="2905760"/>
            <a:ext cx="1635760" cy="100584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2E0DA7-3094-4E2B-B25D-C5507DEF701E}"/>
              </a:ext>
            </a:extLst>
          </p:cNvPr>
          <p:cNvSpPr/>
          <p:nvPr/>
        </p:nvSpPr>
        <p:spPr>
          <a:xfrm>
            <a:off x="8611870" y="2905758"/>
            <a:ext cx="1635760" cy="100584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09064B-CD05-49FD-AE90-70BDAF6F2C7E}"/>
              </a:ext>
            </a:extLst>
          </p:cNvPr>
          <p:cNvSpPr txBox="1"/>
          <p:nvPr/>
        </p:nvSpPr>
        <p:spPr>
          <a:xfrm>
            <a:off x="1755934" y="3082384"/>
            <a:ext cx="143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Zintuiglijke</a:t>
            </a:r>
            <a:r>
              <a:rPr lang="en-GB" dirty="0"/>
              <a:t> </a:t>
            </a:r>
            <a:r>
              <a:rPr lang="en-GB" dirty="0" err="1"/>
              <a:t>waarneming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F962BA-0F9C-4F5D-8866-F087E2396122}"/>
              </a:ext>
            </a:extLst>
          </p:cNvPr>
          <p:cNvSpPr txBox="1"/>
          <p:nvPr/>
        </p:nvSpPr>
        <p:spPr>
          <a:xfrm>
            <a:off x="5196046" y="3105834"/>
            <a:ext cx="1565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Korte-</a:t>
            </a:r>
            <a:r>
              <a:rPr lang="en-GB" dirty="0" err="1"/>
              <a:t>termijn</a:t>
            </a:r>
            <a:r>
              <a:rPr lang="en-GB" dirty="0"/>
              <a:t> </a:t>
            </a:r>
            <a:r>
              <a:rPr lang="en-GB" dirty="0" err="1"/>
              <a:t>geheugen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7DEE58-19B7-4669-83A9-E9EA3C47AA4F}"/>
              </a:ext>
            </a:extLst>
          </p:cNvPr>
          <p:cNvSpPr txBox="1"/>
          <p:nvPr/>
        </p:nvSpPr>
        <p:spPr>
          <a:xfrm>
            <a:off x="8741410" y="3119898"/>
            <a:ext cx="162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Lange-</a:t>
            </a:r>
            <a:r>
              <a:rPr lang="en-GB" dirty="0" err="1"/>
              <a:t>termijn</a:t>
            </a:r>
            <a:r>
              <a:rPr lang="en-GB" dirty="0"/>
              <a:t> </a:t>
            </a:r>
            <a:r>
              <a:rPr lang="en-GB" dirty="0" err="1"/>
              <a:t>geheugen</a:t>
            </a:r>
            <a:endParaRPr lang="en-GB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88D5806-3547-49F2-AD47-E4F8735C6DA0}"/>
              </a:ext>
            </a:extLst>
          </p:cNvPr>
          <p:cNvSpPr/>
          <p:nvPr/>
        </p:nvSpPr>
        <p:spPr>
          <a:xfrm>
            <a:off x="3261360" y="3332480"/>
            <a:ext cx="1864360" cy="96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005F91D-623C-4477-BFBE-C32B9205EE93}"/>
              </a:ext>
            </a:extLst>
          </p:cNvPr>
          <p:cNvSpPr/>
          <p:nvPr/>
        </p:nvSpPr>
        <p:spPr>
          <a:xfrm flipV="1">
            <a:off x="6761480" y="3243262"/>
            <a:ext cx="186436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3134DA73-AD13-4667-ADB5-5593F19EA74B}"/>
              </a:ext>
            </a:extLst>
          </p:cNvPr>
          <p:cNvSpPr/>
          <p:nvPr/>
        </p:nvSpPr>
        <p:spPr>
          <a:xfrm>
            <a:off x="6761480" y="3469637"/>
            <a:ext cx="1850390" cy="457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F464FCF0-B878-4C0A-82F5-C67597D73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776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110B-0149-4B3A-B376-7036B4C16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2092B6"/>
                </a:solidFill>
              </a:rPr>
              <a:t>Waarom</a:t>
            </a:r>
            <a:r>
              <a:rPr lang="en-GB" b="1" dirty="0">
                <a:solidFill>
                  <a:srgbClr val="2092B6"/>
                </a:solidFill>
              </a:rPr>
              <a:t> </a:t>
            </a:r>
            <a:r>
              <a:rPr lang="en-GB" b="1" dirty="0" err="1">
                <a:solidFill>
                  <a:srgbClr val="2092B6"/>
                </a:solidFill>
              </a:rPr>
              <a:t>kennis</a:t>
            </a:r>
            <a:r>
              <a:rPr lang="en-GB" b="1" dirty="0">
                <a:solidFill>
                  <a:srgbClr val="2092B6"/>
                </a:solidFill>
              </a:rPr>
              <a:t> </a:t>
            </a:r>
            <a:r>
              <a:rPr lang="en-GB" b="1" dirty="0" err="1">
                <a:solidFill>
                  <a:srgbClr val="2092B6"/>
                </a:solidFill>
              </a:rPr>
              <a:t>telt</a:t>
            </a:r>
            <a:endParaRPr lang="en-GB" b="1" dirty="0">
              <a:solidFill>
                <a:srgbClr val="2092B6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2F9BE1-B2CA-4EAD-AB81-881463156D21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04D0D1E-0818-467B-A6F4-970A10963D9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10619-4089-4D4D-9E2B-92B1E025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5F2686F-C2F8-423D-B357-E2A7A75D9923}"/>
              </a:ext>
            </a:extLst>
          </p:cNvPr>
          <p:cNvCxnSpPr/>
          <p:nvPr/>
        </p:nvCxnSpPr>
        <p:spPr>
          <a:xfrm>
            <a:off x="5669280" y="3576320"/>
            <a:ext cx="975360" cy="203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CC2BAE-C053-4AAA-9553-10E427BFAA56}"/>
              </a:ext>
            </a:extLst>
          </p:cNvPr>
          <p:cNvCxnSpPr/>
          <p:nvPr/>
        </p:nvCxnSpPr>
        <p:spPr>
          <a:xfrm flipV="1">
            <a:off x="5049520" y="4429760"/>
            <a:ext cx="3302000" cy="1117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35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110B-0149-4B3A-B376-7036B4C1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524"/>
            <a:ext cx="8994775" cy="1325563"/>
          </a:xfrm>
        </p:spPr>
        <p:txBody>
          <a:bodyPr/>
          <a:lstStyle/>
          <a:p>
            <a:r>
              <a:rPr lang="en-GB" b="1" dirty="0" err="1">
                <a:solidFill>
                  <a:srgbClr val="2092B6"/>
                </a:solidFill>
              </a:rPr>
              <a:t>Waarom</a:t>
            </a:r>
            <a:r>
              <a:rPr lang="en-GB" b="1" dirty="0">
                <a:solidFill>
                  <a:srgbClr val="2092B6"/>
                </a:solidFill>
              </a:rPr>
              <a:t> </a:t>
            </a:r>
            <a:r>
              <a:rPr lang="en-GB" b="1" dirty="0" err="1">
                <a:solidFill>
                  <a:srgbClr val="2092B6"/>
                </a:solidFill>
              </a:rPr>
              <a:t>kennis</a:t>
            </a:r>
            <a:r>
              <a:rPr lang="en-GB" b="1" dirty="0">
                <a:solidFill>
                  <a:srgbClr val="2092B6"/>
                </a:solidFill>
              </a:rPr>
              <a:t> </a:t>
            </a:r>
            <a:r>
              <a:rPr lang="en-GB" b="1" dirty="0" err="1">
                <a:solidFill>
                  <a:srgbClr val="2092B6"/>
                </a:solidFill>
              </a:rPr>
              <a:t>telt</a:t>
            </a:r>
            <a:endParaRPr lang="en-GB" b="1" dirty="0">
              <a:solidFill>
                <a:srgbClr val="2092B6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2F9BE1-B2CA-4EAD-AB81-881463156D2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759750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04D0D1E-0818-467B-A6F4-970A10963D9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653426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10619-4089-4D4D-9E2B-92B1E025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5F2686F-C2F8-423D-B357-E2A7A75D9923}"/>
              </a:ext>
            </a:extLst>
          </p:cNvPr>
          <p:cNvCxnSpPr/>
          <p:nvPr/>
        </p:nvCxnSpPr>
        <p:spPr>
          <a:xfrm>
            <a:off x="5669280" y="3576320"/>
            <a:ext cx="975360" cy="203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CC2BAE-C053-4AAA-9553-10E427BFAA56}"/>
              </a:ext>
            </a:extLst>
          </p:cNvPr>
          <p:cNvCxnSpPr/>
          <p:nvPr/>
        </p:nvCxnSpPr>
        <p:spPr>
          <a:xfrm flipV="1">
            <a:off x="5049520" y="4429760"/>
            <a:ext cx="3302000" cy="1117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8FA6928-C9BB-4418-8CC0-561771622968}"/>
              </a:ext>
            </a:extLst>
          </p:cNvPr>
          <p:cNvSpPr txBox="1"/>
          <p:nvPr/>
        </p:nvSpPr>
        <p:spPr>
          <a:xfrm>
            <a:off x="1381760" y="3493254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Fluiten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FDF8D-5AD6-44DE-904A-4D68DF9FEE56}"/>
              </a:ext>
            </a:extLst>
          </p:cNvPr>
          <p:cNvSpPr txBox="1"/>
          <p:nvPr/>
        </p:nvSpPr>
        <p:spPr>
          <a:xfrm>
            <a:off x="6786880" y="3812103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Mond</a:t>
            </a:r>
          </a:p>
        </p:txBody>
      </p:sp>
    </p:spTree>
    <p:extLst>
      <p:ext uri="{BB962C8B-B14F-4D97-AF65-F5344CB8AC3E}">
        <p14:creationId xmlns:p14="http://schemas.microsoft.com/office/powerpoint/2010/main" val="1814799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6E90-5C11-4BB0-A250-0E21B8B68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3662"/>
            <a:ext cx="8994775" cy="1325563"/>
          </a:xfrm>
        </p:spPr>
        <p:txBody>
          <a:bodyPr/>
          <a:lstStyle/>
          <a:p>
            <a:r>
              <a:rPr lang="en-GB" b="1" dirty="0" err="1">
                <a:solidFill>
                  <a:srgbClr val="2092B6"/>
                </a:solidFill>
              </a:rPr>
              <a:t>Waarom</a:t>
            </a:r>
            <a:r>
              <a:rPr lang="en-GB" b="1" dirty="0">
                <a:solidFill>
                  <a:srgbClr val="2092B6"/>
                </a:solidFill>
              </a:rPr>
              <a:t> </a:t>
            </a:r>
            <a:r>
              <a:rPr lang="en-GB" b="1" dirty="0" err="1">
                <a:solidFill>
                  <a:srgbClr val="2092B6"/>
                </a:solidFill>
              </a:rPr>
              <a:t>kennis</a:t>
            </a:r>
            <a:r>
              <a:rPr lang="en-GB" b="1" dirty="0">
                <a:solidFill>
                  <a:srgbClr val="2092B6"/>
                </a:solidFill>
              </a:rPr>
              <a:t> </a:t>
            </a:r>
            <a:r>
              <a:rPr lang="en-GB" b="1" dirty="0" err="1">
                <a:solidFill>
                  <a:srgbClr val="2092B6"/>
                </a:solidFill>
              </a:rPr>
              <a:t>telt</a:t>
            </a:r>
            <a:endParaRPr lang="en-GB" b="1" dirty="0">
              <a:solidFill>
                <a:srgbClr val="2092B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442B5-41DB-4D8E-AB5F-669378E49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03705"/>
            <a:ext cx="10515600" cy="4351338"/>
          </a:xfrm>
        </p:spPr>
        <p:txBody>
          <a:bodyPr>
            <a:normAutofit fontScale="92500"/>
          </a:bodyPr>
          <a:lstStyle/>
          <a:p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r>
              <a:rPr lang="en-GB" sz="3200" dirty="0">
                <a:solidFill>
                  <a:srgbClr val="002060"/>
                </a:solidFill>
                <a:latin typeface="Myriad Pro Light" panose="020B0403030403020204" charset="0"/>
              </a:rPr>
              <a:t>A good pre-game practice and last stone draw saw Wales win the hammer in the first end. They were unfortunate not to capitalize and only scored a 1. Denmark came back hard in the second and with two very good shots and made a 3.</a:t>
            </a:r>
          </a:p>
          <a:p>
            <a:pPr lvl="1"/>
            <a:endParaRPr lang="en-GB" sz="3200" dirty="0">
              <a:solidFill>
                <a:srgbClr val="002060"/>
              </a:solidFill>
              <a:latin typeface="Myriad Pro Light" panose="020B0403030403020204" charset="0"/>
            </a:endParaRPr>
          </a:p>
          <a:p>
            <a:pPr lvl="1"/>
            <a:r>
              <a:rPr lang="en-GB" sz="3200" dirty="0">
                <a:solidFill>
                  <a:srgbClr val="002060"/>
                </a:solidFill>
                <a:latin typeface="Myriad Pro Light" panose="020B0403030403020204" charset="0"/>
              </a:rPr>
              <a:t>The next 3 ends were tight affairs but Wales closed the gap with a steal in the fifth end bringing the score to 4 : 3. Denmark spotting the danger and called their power play and were fortunate to score a 3.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FC0E4-81C4-4F65-9F98-C506E27B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B38FB6A3-708F-498F-9AE5-019CCDDDF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11" y="1947763"/>
            <a:ext cx="705312" cy="64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83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9E85A-A692-4457-90C6-3C263A61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Jennifer Jones - Jennifer Jones Photos - Curling - Winter Olympics Day 8 -  Zimbio">
            <a:extLst>
              <a:ext uri="{FF2B5EF4-FFF2-40B4-BE49-F238E27FC236}">
                <a16:creationId xmlns:a16="http://schemas.microsoft.com/office/drawing/2014/main" id="{EF8B6CD3-1AE7-4656-B165-7E7C1B588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" y="35559"/>
            <a:ext cx="10347959" cy="677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160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8E29E-BE47-4C65-BB00-E586AF128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DCA5EA9C-F812-4554-91DD-6DEAA82D2E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25"/>
          <a:stretch/>
        </p:blipFill>
        <p:spPr bwMode="auto">
          <a:xfrm>
            <a:off x="203199" y="0"/>
            <a:ext cx="11918463" cy="676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17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37EB-1881-4B75-AE88-485B69A9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0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9ABC"/>
                </a:solidFill>
              </a:rPr>
              <a:t>Beginners </a:t>
            </a:r>
            <a:r>
              <a:rPr lang="en-GB" b="1" dirty="0" err="1">
                <a:solidFill>
                  <a:srgbClr val="009ABC"/>
                </a:solidFill>
              </a:rPr>
              <a:t>en</a:t>
            </a:r>
            <a:r>
              <a:rPr lang="en-GB" b="1" dirty="0">
                <a:solidFill>
                  <a:srgbClr val="009ABC"/>
                </a:solidFill>
              </a:rPr>
              <a:t> </a:t>
            </a:r>
            <a:r>
              <a:rPr lang="en-GB" b="1" dirty="0" err="1">
                <a:solidFill>
                  <a:srgbClr val="009ABC"/>
                </a:solidFill>
              </a:rPr>
              <a:t>experten</a:t>
            </a:r>
            <a:endParaRPr lang="en-GB" b="1" dirty="0">
              <a:solidFill>
                <a:srgbClr val="009AB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5F9CC-032B-487D-9729-70D64380A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88123"/>
            <a:ext cx="5157787" cy="823912"/>
          </a:xfrm>
        </p:spPr>
        <p:txBody>
          <a:bodyPr/>
          <a:lstStyle/>
          <a:p>
            <a:r>
              <a:rPr lang="en-GB" dirty="0"/>
              <a:t>Beginner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7ECBAE8-8D68-42F1-978D-592E9A6B1B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28542" y="2505075"/>
            <a:ext cx="4380279" cy="36845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0F25BA-6F09-4A36-AE6D-6106833C6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82726"/>
            <a:ext cx="5183188" cy="823912"/>
          </a:xfrm>
        </p:spPr>
        <p:txBody>
          <a:bodyPr/>
          <a:lstStyle/>
          <a:p>
            <a:r>
              <a:rPr lang="en-GB" dirty="0"/>
              <a:t>Expert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4B819D3-FDC3-4AFB-952E-673D3BBA106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23260" y="2505075"/>
            <a:ext cx="4481068" cy="3684588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AAA0165-D059-41DC-B555-69620047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13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807B94-FFC5-4B05-800C-0C32A90B9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presentatie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D8EAF0-5098-4E5F-AC0C-0D8712609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Wat is curriculum?</a:t>
            </a:r>
          </a:p>
          <a:p>
            <a:r>
              <a:rPr lang="en-GB" dirty="0" err="1"/>
              <a:t>Waarom</a:t>
            </a:r>
            <a:r>
              <a:rPr lang="en-GB" dirty="0"/>
              <a:t> is het zo </a:t>
            </a:r>
            <a:r>
              <a:rPr lang="en-GB" dirty="0" err="1"/>
              <a:t>belangrijk</a:t>
            </a:r>
            <a:r>
              <a:rPr lang="en-GB" dirty="0"/>
              <a:t>?</a:t>
            </a:r>
          </a:p>
          <a:p>
            <a:r>
              <a:rPr lang="en-GB" dirty="0" err="1"/>
              <a:t>Waarom</a:t>
            </a:r>
            <a:r>
              <a:rPr lang="en-GB" dirty="0"/>
              <a:t> </a:t>
            </a:r>
            <a:r>
              <a:rPr lang="en-GB" dirty="0" err="1"/>
              <a:t>kennis</a:t>
            </a:r>
            <a:r>
              <a:rPr lang="en-GB" dirty="0"/>
              <a:t> </a:t>
            </a:r>
            <a:r>
              <a:rPr lang="en-GB" dirty="0" err="1"/>
              <a:t>nog</a:t>
            </a:r>
            <a:r>
              <a:rPr lang="en-GB" dirty="0"/>
              <a:t> steeds </a:t>
            </a:r>
            <a:r>
              <a:rPr lang="en-GB" dirty="0" err="1"/>
              <a:t>telt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AB7CCC-E22F-4AF0-8C84-11644D85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34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6BCB303-398E-4929-968B-A043A4BEA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9ABC"/>
                </a:solidFill>
              </a:rPr>
              <a:t>Beginners </a:t>
            </a:r>
            <a:r>
              <a:rPr lang="en-GB" b="1" dirty="0" err="1">
                <a:solidFill>
                  <a:srgbClr val="009ABC"/>
                </a:solidFill>
              </a:rPr>
              <a:t>en</a:t>
            </a:r>
            <a:r>
              <a:rPr lang="en-GB" b="1" dirty="0">
                <a:solidFill>
                  <a:srgbClr val="009ABC"/>
                </a:solidFill>
              </a:rPr>
              <a:t> </a:t>
            </a:r>
            <a:r>
              <a:rPr lang="en-GB" b="1" dirty="0" err="1">
                <a:solidFill>
                  <a:srgbClr val="009ABC"/>
                </a:solidFill>
              </a:rPr>
              <a:t>experten</a:t>
            </a:r>
            <a:endParaRPr lang="en-GB" b="1" dirty="0">
              <a:solidFill>
                <a:srgbClr val="009ABC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0CE7246-1CB2-41CD-B862-E9936CAE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Beginners </a:t>
            </a:r>
            <a:r>
              <a:rPr lang="en-GB" dirty="0" err="1"/>
              <a:t>hebben</a:t>
            </a:r>
            <a:r>
              <a:rPr lang="en-GB" dirty="0"/>
              <a:t> </a:t>
            </a:r>
            <a:r>
              <a:rPr lang="en-GB" dirty="0" err="1"/>
              <a:t>beperkte</a:t>
            </a:r>
            <a:r>
              <a:rPr lang="en-GB" dirty="0"/>
              <a:t> schema’s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beperkte</a:t>
            </a:r>
            <a:r>
              <a:rPr lang="en-GB" dirty="0"/>
              <a:t> </a:t>
            </a:r>
            <a:r>
              <a:rPr lang="en-GB" dirty="0" err="1"/>
              <a:t>voorkennis</a:t>
            </a:r>
            <a:endParaRPr lang="en-GB" dirty="0"/>
          </a:p>
          <a:p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betekent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ze </a:t>
            </a:r>
            <a:r>
              <a:rPr lang="en-GB" dirty="0" err="1"/>
              <a:t>expliciete</a:t>
            </a:r>
            <a:r>
              <a:rPr lang="en-GB" dirty="0"/>
              <a:t> </a:t>
            </a:r>
            <a:r>
              <a:rPr lang="en-GB" dirty="0" err="1"/>
              <a:t>instructie</a:t>
            </a:r>
            <a:r>
              <a:rPr lang="en-GB" dirty="0"/>
              <a:t> </a:t>
            </a:r>
            <a:r>
              <a:rPr lang="en-GB" dirty="0" err="1"/>
              <a:t>nodig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, om </a:t>
            </a:r>
            <a:r>
              <a:rPr lang="en-GB" dirty="0" err="1"/>
              <a:t>kennis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verwerven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schemata op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bouwen</a:t>
            </a:r>
            <a:endParaRPr lang="en-GB" dirty="0"/>
          </a:p>
          <a:p>
            <a:r>
              <a:rPr lang="en-GB" dirty="0"/>
              <a:t>Expert ben je in een </a:t>
            </a:r>
            <a:r>
              <a:rPr lang="en-GB" dirty="0" err="1"/>
              <a:t>bepaald</a:t>
            </a:r>
            <a:r>
              <a:rPr lang="en-GB" dirty="0"/>
              <a:t> </a:t>
            </a:r>
            <a:r>
              <a:rPr lang="en-GB" dirty="0" err="1"/>
              <a:t>domein</a:t>
            </a:r>
            <a:r>
              <a:rPr lang="en-GB" dirty="0"/>
              <a:t>, </a:t>
            </a:r>
            <a:r>
              <a:rPr lang="en-GB" dirty="0" err="1"/>
              <a:t>niet</a:t>
            </a:r>
            <a:r>
              <a:rPr lang="en-GB" dirty="0"/>
              <a:t> in het </a:t>
            </a:r>
            <a:r>
              <a:rPr lang="en-GB" dirty="0" err="1"/>
              <a:t>algemeen</a:t>
            </a:r>
            <a:endParaRPr lang="en-GB" dirty="0"/>
          </a:p>
          <a:p>
            <a:r>
              <a:rPr lang="en-GB" i="1" dirty="0" err="1"/>
              <a:t>Onze</a:t>
            </a:r>
            <a:r>
              <a:rPr lang="en-GB" i="1" dirty="0"/>
              <a:t> </a:t>
            </a:r>
            <a:r>
              <a:rPr lang="en-GB" i="1" dirty="0" err="1"/>
              <a:t>studenten</a:t>
            </a:r>
            <a:r>
              <a:rPr lang="en-GB" i="1" dirty="0"/>
              <a:t> </a:t>
            </a:r>
            <a:r>
              <a:rPr lang="en-GB" i="1" dirty="0" err="1"/>
              <a:t>zijn</a:t>
            </a:r>
            <a:r>
              <a:rPr lang="en-GB" i="1" dirty="0"/>
              <a:t> </a:t>
            </a:r>
            <a:r>
              <a:rPr lang="en-GB" i="1" dirty="0" err="1"/>
              <a:t>meestal</a:t>
            </a:r>
            <a:r>
              <a:rPr lang="en-GB" i="1" dirty="0"/>
              <a:t> beginners!</a:t>
            </a:r>
          </a:p>
          <a:p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D113A0E-704A-474E-A868-9436F50C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07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Ofsted on the web and on social media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en-US" u="sng" dirty="0">
                <a:hlinkClick r:id="rId2"/>
              </a:rPr>
              <a:t>www.gov.uk/ofsted</a:t>
            </a:r>
            <a:endParaRPr lang="en-GB" altLang="en-US" u="sng" dirty="0"/>
          </a:p>
          <a:p>
            <a:pPr>
              <a:buNone/>
            </a:pPr>
            <a:r>
              <a:rPr lang="en-GB" altLang="en-US" u="sng">
                <a:hlinkClick r:id="rId3"/>
              </a:rPr>
              <a:t>https://</a:t>
            </a:r>
            <a:r>
              <a:rPr lang="en-GB" altLang="en-US" u="sng" dirty="0">
                <a:hlinkClick r:id="rId3"/>
              </a:rPr>
              <a:t>reports.ofsted.gov.uk</a:t>
            </a:r>
            <a:endParaRPr lang="en-GB" altLang="en-US" u="sng" dirty="0"/>
          </a:p>
          <a:p>
            <a:pPr lvl="1">
              <a:spcBef>
                <a:spcPts val="1500"/>
              </a:spcBef>
              <a:buNone/>
            </a:pPr>
            <a:r>
              <a:rPr lang="en-GB" altLang="en-US" u="sng" dirty="0">
                <a:hlinkClick r:id="rId4"/>
              </a:rPr>
              <a:t>www.linkedin.com/company/ofsted</a:t>
            </a:r>
            <a:r>
              <a:rPr lang="en-GB" altLang="en-US" u="sng" dirty="0"/>
              <a:t> </a:t>
            </a:r>
          </a:p>
          <a:p>
            <a:pPr lvl="1">
              <a:spcBef>
                <a:spcPts val="1500"/>
              </a:spcBef>
              <a:buNone/>
            </a:pPr>
            <a:r>
              <a:rPr lang="en-GB" altLang="en-US" u="sng" dirty="0">
                <a:hlinkClick r:id="rId5"/>
              </a:rPr>
              <a:t>www.youtube.com/ofstednews</a:t>
            </a:r>
            <a:r>
              <a:rPr lang="en-GB" altLang="en-US" u="sng" dirty="0"/>
              <a:t> </a:t>
            </a:r>
          </a:p>
          <a:p>
            <a:pPr lvl="1">
              <a:spcBef>
                <a:spcPts val="1500"/>
              </a:spcBef>
              <a:buNone/>
            </a:pPr>
            <a:r>
              <a:rPr lang="en-GB" altLang="en-US" u="sng" dirty="0">
                <a:hlinkClick r:id="rId6"/>
              </a:rPr>
              <a:t>www.slideshare.net/ofstednews</a:t>
            </a:r>
            <a:r>
              <a:rPr lang="en-GB" altLang="en-US" u="sng" dirty="0"/>
              <a:t> </a:t>
            </a:r>
          </a:p>
          <a:p>
            <a:pPr lvl="1">
              <a:spcBef>
                <a:spcPts val="1500"/>
              </a:spcBef>
              <a:buNone/>
            </a:pPr>
            <a:r>
              <a:rPr lang="en-GB" altLang="en-US" u="sng" dirty="0">
                <a:hlinkClick r:id="rId7"/>
              </a:rPr>
              <a:t>www.twitter.com/ofstednews</a:t>
            </a:r>
            <a:r>
              <a:rPr lang="en-GB" altLang="en-US" u="sng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 descr="C:\Users\crowe\Downloads\1469543308_slideshar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67" y="4003934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Users\crowe\Downloads\1469543276_twitter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67" y="4534159"/>
            <a:ext cx="3968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crowe\Downloads\1469543271_linkedi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67" y="2924434"/>
            <a:ext cx="40481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crowe\Downloads\1469543262_youtube_v2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05" y="3427671"/>
            <a:ext cx="4064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9362272" y="3637244"/>
            <a:ext cx="2247909" cy="2201807"/>
            <a:chOff x="-2039938" y="4012733"/>
            <a:chExt cx="1935163" cy="1895475"/>
          </a:xfrm>
          <a:solidFill>
            <a:srgbClr val="2092B6">
              <a:alpha val="25098"/>
            </a:srgbClr>
          </a:solidFill>
        </p:grpSpPr>
        <p:sp>
          <p:nvSpPr>
            <p:cNvPr id="11" name="Freeform 58"/>
            <p:cNvSpPr>
              <a:spLocks noEditPoints="1"/>
            </p:cNvSpPr>
            <p:nvPr userDrawn="1"/>
          </p:nvSpPr>
          <p:spPr bwMode="auto">
            <a:xfrm>
              <a:off x="-1189038" y="4012733"/>
              <a:ext cx="663575" cy="636588"/>
            </a:xfrm>
            <a:custGeom>
              <a:avLst/>
              <a:gdLst>
                <a:gd name="T0" fmla="*/ 94 w 237"/>
                <a:gd name="T1" fmla="*/ 55 h 227"/>
                <a:gd name="T2" fmla="*/ 102 w 237"/>
                <a:gd name="T3" fmla="*/ 28 h 227"/>
                <a:gd name="T4" fmla="*/ 93 w 237"/>
                <a:gd name="T5" fmla="*/ 13 h 227"/>
                <a:gd name="T6" fmla="*/ 67 w 237"/>
                <a:gd name="T7" fmla="*/ 5 h 227"/>
                <a:gd name="T8" fmla="*/ 59 w 237"/>
                <a:gd name="T9" fmla="*/ 32 h 227"/>
                <a:gd name="T10" fmla="*/ 67 w 237"/>
                <a:gd name="T11" fmla="*/ 47 h 227"/>
                <a:gd name="T12" fmla="*/ 94 w 237"/>
                <a:gd name="T13" fmla="*/ 55 h 227"/>
                <a:gd name="T14" fmla="*/ 205 w 237"/>
                <a:gd name="T15" fmla="*/ 15 h 227"/>
                <a:gd name="T16" fmla="*/ 177 w 237"/>
                <a:gd name="T17" fmla="*/ 16 h 227"/>
                <a:gd name="T18" fmla="*/ 112 w 237"/>
                <a:gd name="T19" fmla="*/ 86 h 227"/>
                <a:gd name="T20" fmla="*/ 18 w 237"/>
                <a:gd name="T21" fmla="*/ 104 h 227"/>
                <a:gd name="T22" fmla="*/ 2 w 237"/>
                <a:gd name="T23" fmla="*/ 128 h 227"/>
                <a:gd name="T24" fmla="*/ 25 w 237"/>
                <a:gd name="T25" fmla="*/ 143 h 227"/>
                <a:gd name="T26" fmla="*/ 99 w 237"/>
                <a:gd name="T27" fmla="*/ 129 h 227"/>
                <a:gd name="T28" fmla="*/ 89 w 237"/>
                <a:gd name="T29" fmla="*/ 203 h 227"/>
                <a:gd name="T30" fmla="*/ 107 w 237"/>
                <a:gd name="T31" fmla="*/ 225 h 227"/>
                <a:gd name="T32" fmla="*/ 129 w 237"/>
                <a:gd name="T33" fmla="*/ 208 h 227"/>
                <a:gd name="T34" fmla="*/ 138 w 237"/>
                <a:gd name="T35" fmla="*/ 134 h 227"/>
                <a:gd name="T36" fmla="*/ 206 w 237"/>
                <a:gd name="T37" fmla="*/ 166 h 227"/>
                <a:gd name="T38" fmla="*/ 232 w 237"/>
                <a:gd name="T39" fmla="*/ 156 h 227"/>
                <a:gd name="T40" fmla="*/ 223 w 237"/>
                <a:gd name="T41" fmla="*/ 130 h 227"/>
                <a:gd name="T42" fmla="*/ 155 w 237"/>
                <a:gd name="T43" fmla="*/ 98 h 227"/>
                <a:gd name="T44" fmla="*/ 206 w 237"/>
                <a:gd name="T45" fmla="*/ 43 h 227"/>
                <a:gd name="T46" fmla="*/ 205 w 237"/>
                <a:gd name="T47" fmla="*/ 1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227">
                  <a:moveTo>
                    <a:pt x="94" y="55"/>
                  </a:moveTo>
                  <a:cubicBezTo>
                    <a:pt x="104" y="50"/>
                    <a:pt x="107" y="38"/>
                    <a:pt x="102" y="28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88" y="3"/>
                    <a:pt x="76" y="0"/>
                    <a:pt x="67" y="5"/>
                  </a:cubicBezTo>
                  <a:cubicBezTo>
                    <a:pt x="57" y="10"/>
                    <a:pt x="54" y="23"/>
                    <a:pt x="59" y="32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73" y="57"/>
                    <a:pt x="85" y="61"/>
                    <a:pt x="94" y="55"/>
                  </a:cubicBezTo>
                  <a:moveTo>
                    <a:pt x="205" y="15"/>
                  </a:moveTo>
                  <a:cubicBezTo>
                    <a:pt x="197" y="8"/>
                    <a:pt x="184" y="8"/>
                    <a:pt x="177" y="1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7" y="107"/>
                    <a:pt x="0" y="117"/>
                    <a:pt x="2" y="128"/>
                  </a:cubicBezTo>
                  <a:cubicBezTo>
                    <a:pt x="4" y="138"/>
                    <a:pt x="15" y="145"/>
                    <a:pt x="25" y="143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89" y="203"/>
                    <a:pt x="89" y="203"/>
                    <a:pt x="89" y="203"/>
                  </a:cubicBezTo>
                  <a:cubicBezTo>
                    <a:pt x="88" y="214"/>
                    <a:pt x="96" y="224"/>
                    <a:pt x="107" y="225"/>
                  </a:cubicBezTo>
                  <a:cubicBezTo>
                    <a:pt x="118" y="227"/>
                    <a:pt x="128" y="219"/>
                    <a:pt x="129" y="208"/>
                  </a:cubicBezTo>
                  <a:cubicBezTo>
                    <a:pt x="138" y="134"/>
                    <a:pt x="138" y="134"/>
                    <a:pt x="138" y="134"/>
                  </a:cubicBezTo>
                  <a:cubicBezTo>
                    <a:pt x="206" y="166"/>
                    <a:pt x="206" y="166"/>
                    <a:pt x="206" y="166"/>
                  </a:cubicBezTo>
                  <a:cubicBezTo>
                    <a:pt x="216" y="170"/>
                    <a:pt x="227" y="166"/>
                    <a:pt x="232" y="156"/>
                  </a:cubicBezTo>
                  <a:cubicBezTo>
                    <a:pt x="237" y="146"/>
                    <a:pt x="232" y="134"/>
                    <a:pt x="223" y="130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206" y="43"/>
                    <a:pt x="206" y="43"/>
                    <a:pt x="206" y="43"/>
                  </a:cubicBezTo>
                  <a:cubicBezTo>
                    <a:pt x="213" y="35"/>
                    <a:pt x="213" y="23"/>
                    <a:pt x="205" y="1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59"/>
            <p:cNvSpPr>
              <a:spLocks noEditPoints="1"/>
            </p:cNvSpPr>
            <p:nvPr userDrawn="1"/>
          </p:nvSpPr>
          <p:spPr bwMode="auto">
            <a:xfrm>
              <a:off x="-2039938" y="4474695"/>
              <a:ext cx="965200" cy="925513"/>
            </a:xfrm>
            <a:custGeom>
              <a:avLst/>
              <a:gdLst>
                <a:gd name="T0" fmla="*/ 137 w 344"/>
                <a:gd name="T1" fmla="*/ 80 h 330"/>
                <a:gd name="T2" fmla="*/ 148 w 344"/>
                <a:gd name="T3" fmla="*/ 41 h 330"/>
                <a:gd name="T4" fmla="*/ 136 w 344"/>
                <a:gd name="T5" fmla="*/ 19 h 330"/>
                <a:gd name="T6" fmla="*/ 97 w 344"/>
                <a:gd name="T7" fmla="*/ 7 h 330"/>
                <a:gd name="T8" fmla="*/ 85 w 344"/>
                <a:gd name="T9" fmla="*/ 47 h 330"/>
                <a:gd name="T10" fmla="*/ 98 w 344"/>
                <a:gd name="T11" fmla="*/ 69 h 330"/>
                <a:gd name="T12" fmla="*/ 137 w 344"/>
                <a:gd name="T13" fmla="*/ 80 h 330"/>
                <a:gd name="T14" fmla="*/ 298 w 344"/>
                <a:gd name="T15" fmla="*/ 22 h 330"/>
                <a:gd name="T16" fmla="*/ 257 w 344"/>
                <a:gd name="T17" fmla="*/ 24 h 330"/>
                <a:gd name="T18" fmla="*/ 163 w 344"/>
                <a:gd name="T19" fmla="*/ 125 h 330"/>
                <a:gd name="T20" fmla="*/ 26 w 344"/>
                <a:gd name="T21" fmla="*/ 152 h 330"/>
                <a:gd name="T22" fmla="*/ 3 w 344"/>
                <a:gd name="T23" fmla="*/ 185 h 330"/>
                <a:gd name="T24" fmla="*/ 37 w 344"/>
                <a:gd name="T25" fmla="*/ 208 h 330"/>
                <a:gd name="T26" fmla="*/ 143 w 344"/>
                <a:gd name="T27" fmla="*/ 187 h 330"/>
                <a:gd name="T28" fmla="*/ 130 w 344"/>
                <a:gd name="T29" fmla="*/ 296 h 330"/>
                <a:gd name="T30" fmla="*/ 155 w 344"/>
                <a:gd name="T31" fmla="*/ 328 h 330"/>
                <a:gd name="T32" fmla="*/ 187 w 344"/>
                <a:gd name="T33" fmla="*/ 303 h 330"/>
                <a:gd name="T34" fmla="*/ 201 w 344"/>
                <a:gd name="T35" fmla="*/ 195 h 330"/>
                <a:gd name="T36" fmla="*/ 299 w 344"/>
                <a:gd name="T37" fmla="*/ 241 h 330"/>
                <a:gd name="T38" fmla="*/ 337 w 344"/>
                <a:gd name="T39" fmla="*/ 227 h 330"/>
                <a:gd name="T40" fmla="*/ 323 w 344"/>
                <a:gd name="T41" fmla="*/ 188 h 330"/>
                <a:gd name="T42" fmla="*/ 225 w 344"/>
                <a:gd name="T43" fmla="*/ 143 h 330"/>
                <a:gd name="T44" fmla="*/ 299 w 344"/>
                <a:gd name="T45" fmla="*/ 63 h 330"/>
                <a:gd name="T46" fmla="*/ 298 w 344"/>
                <a:gd name="T47" fmla="*/ 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4" h="330">
                  <a:moveTo>
                    <a:pt x="137" y="80"/>
                  </a:moveTo>
                  <a:cubicBezTo>
                    <a:pt x="151" y="72"/>
                    <a:pt x="156" y="55"/>
                    <a:pt x="148" y="41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128" y="5"/>
                    <a:pt x="111" y="0"/>
                    <a:pt x="97" y="7"/>
                  </a:cubicBezTo>
                  <a:cubicBezTo>
                    <a:pt x="83" y="15"/>
                    <a:pt x="78" y="33"/>
                    <a:pt x="85" y="47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106" y="83"/>
                    <a:pt x="123" y="88"/>
                    <a:pt x="137" y="80"/>
                  </a:cubicBezTo>
                  <a:moveTo>
                    <a:pt x="298" y="22"/>
                  </a:moveTo>
                  <a:cubicBezTo>
                    <a:pt x="286" y="11"/>
                    <a:pt x="268" y="12"/>
                    <a:pt x="257" y="24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10" y="155"/>
                    <a:pt x="0" y="170"/>
                    <a:pt x="3" y="185"/>
                  </a:cubicBezTo>
                  <a:cubicBezTo>
                    <a:pt x="6" y="201"/>
                    <a:pt x="21" y="211"/>
                    <a:pt x="37" y="208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30" y="296"/>
                    <a:pt x="130" y="296"/>
                    <a:pt x="130" y="296"/>
                  </a:cubicBezTo>
                  <a:cubicBezTo>
                    <a:pt x="128" y="311"/>
                    <a:pt x="139" y="326"/>
                    <a:pt x="155" y="328"/>
                  </a:cubicBezTo>
                  <a:cubicBezTo>
                    <a:pt x="171" y="330"/>
                    <a:pt x="185" y="318"/>
                    <a:pt x="187" y="303"/>
                  </a:cubicBezTo>
                  <a:cubicBezTo>
                    <a:pt x="201" y="195"/>
                    <a:pt x="201" y="195"/>
                    <a:pt x="201" y="195"/>
                  </a:cubicBezTo>
                  <a:cubicBezTo>
                    <a:pt x="299" y="241"/>
                    <a:pt x="299" y="241"/>
                    <a:pt x="299" y="241"/>
                  </a:cubicBezTo>
                  <a:cubicBezTo>
                    <a:pt x="314" y="247"/>
                    <a:pt x="331" y="241"/>
                    <a:pt x="337" y="227"/>
                  </a:cubicBezTo>
                  <a:cubicBezTo>
                    <a:pt x="344" y="212"/>
                    <a:pt x="338" y="195"/>
                    <a:pt x="323" y="188"/>
                  </a:cubicBezTo>
                  <a:cubicBezTo>
                    <a:pt x="225" y="143"/>
                    <a:pt x="225" y="143"/>
                    <a:pt x="225" y="143"/>
                  </a:cubicBezTo>
                  <a:cubicBezTo>
                    <a:pt x="299" y="63"/>
                    <a:pt x="299" y="63"/>
                    <a:pt x="299" y="63"/>
                  </a:cubicBezTo>
                  <a:cubicBezTo>
                    <a:pt x="310" y="51"/>
                    <a:pt x="309" y="33"/>
                    <a:pt x="298" y="2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60"/>
            <p:cNvSpPr>
              <a:spLocks noEditPoints="1"/>
            </p:cNvSpPr>
            <p:nvPr userDrawn="1"/>
          </p:nvSpPr>
          <p:spPr bwMode="auto">
            <a:xfrm>
              <a:off x="-1198563" y="4825533"/>
              <a:ext cx="1093788" cy="1082675"/>
            </a:xfrm>
            <a:custGeom>
              <a:avLst/>
              <a:gdLst>
                <a:gd name="T0" fmla="*/ 168 w 390"/>
                <a:gd name="T1" fmla="*/ 96 h 386"/>
                <a:gd name="T2" fmla="*/ 185 w 390"/>
                <a:gd name="T3" fmla="*/ 52 h 386"/>
                <a:gd name="T4" fmla="*/ 174 w 390"/>
                <a:gd name="T5" fmla="*/ 25 h 386"/>
                <a:gd name="T6" fmla="*/ 130 w 390"/>
                <a:gd name="T7" fmla="*/ 8 h 386"/>
                <a:gd name="T8" fmla="*/ 112 w 390"/>
                <a:gd name="T9" fmla="*/ 51 h 386"/>
                <a:gd name="T10" fmla="*/ 124 w 390"/>
                <a:gd name="T11" fmla="*/ 78 h 386"/>
                <a:gd name="T12" fmla="*/ 168 w 390"/>
                <a:gd name="T13" fmla="*/ 96 h 386"/>
                <a:gd name="T14" fmla="*/ 359 w 390"/>
                <a:gd name="T15" fmla="*/ 48 h 386"/>
                <a:gd name="T16" fmla="*/ 312 w 390"/>
                <a:gd name="T17" fmla="*/ 45 h 386"/>
                <a:gd name="T18" fmla="*/ 192 w 390"/>
                <a:gd name="T19" fmla="*/ 150 h 386"/>
                <a:gd name="T20" fmla="*/ 32 w 390"/>
                <a:gd name="T21" fmla="*/ 165 h 386"/>
                <a:gd name="T22" fmla="*/ 2 w 390"/>
                <a:gd name="T23" fmla="*/ 201 h 386"/>
                <a:gd name="T24" fmla="*/ 38 w 390"/>
                <a:gd name="T25" fmla="*/ 231 h 386"/>
                <a:gd name="T26" fmla="*/ 163 w 390"/>
                <a:gd name="T27" fmla="*/ 220 h 386"/>
                <a:gd name="T28" fmla="*/ 135 w 390"/>
                <a:gd name="T29" fmla="*/ 342 h 386"/>
                <a:gd name="T30" fmla="*/ 160 w 390"/>
                <a:gd name="T31" fmla="*/ 382 h 386"/>
                <a:gd name="T32" fmla="*/ 200 w 390"/>
                <a:gd name="T33" fmla="*/ 357 h 386"/>
                <a:gd name="T34" fmla="*/ 227 w 390"/>
                <a:gd name="T35" fmla="*/ 235 h 386"/>
                <a:gd name="T36" fmla="*/ 335 w 390"/>
                <a:gd name="T37" fmla="*/ 299 h 386"/>
                <a:gd name="T38" fmla="*/ 381 w 390"/>
                <a:gd name="T39" fmla="*/ 287 h 386"/>
                <a:gd name="T40" fmla="*/ 369 w 390"/>
                <a:gd name="T41" fmla="*/ 242 h 386"/>
                <a:gd name="T42" fmla="*/ 262 w 390"/>
                <a:gd name="T43" fmla="*/ 178 h 386"/>
                <a:gd name="T44" fmla="*/ 356 w 390"/>
                <a:gd name="T45" fmla="*/ 95 h 386"/>
                <a:gd name="T46" fmla="*/ 359 w 390"/>
                <a:gd name="T47" fmla="*/ 4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0" h="386">
                  <a:moveTo>
                    <a:pt x="168" y="96"/>
                  </a:moveTo>
                  <a:cubicBezTo>
                    <a:pt x="185" y="89"/>
                    <a:pt x="192" y="69"/>
                    <a:pt x="185" y="52"/>
                  </a:cubicBezTo>
                  <a:cubicBezTo>
                    <a:pt x="174" y="25"/>
                    <a:pt x="174" y="25"/>
                    <a:pt x="174" y="25"/>
                  </a:cubicBezTo>
                  <a:cubicBezTo>
                    <a:pt x="166" y="8"/>
                    <a:pt x="147" y="0"/>
                    <a:pt x="130" y="8"/>
                  </a:cubicBezTo>
                  <a:cubicBezTo>
                    <a:pt x="113" y="15"/>
                    <a:pt x="105" y="35"/>
                    <a:pt x="112" y="51"/>
                  </a:cubicBezTo>
                  <a:cubicBezTo>
                    <a:pt x="124" y="78"/>
                    <a:pt x="124" y="78"/>
                    <a:pt x="124" y="78"/>
                  </a:cubicBezTo>
                  <a:cubicBezTo>
                    <a:pt x="131" y="95"/>
                    <a:pt x="151" y="103"/>
                    <a:pt x="168" y="96"/>
                  </a:cubicBezTo>
                  <a:moveTo>
                    <a:pt x="359" y="48"/>
                  </a:moveTo>
                  <a:cubicBezTo>
                    <a:pt x="347" y="34"/>
                    <a:pt x="326" y="33"/>
                    <a:pt x="312" y="45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32" y="165"/>
                    <a:pt x="32" y="165"/>
                    <a:pt x="32" y="165"/>
                  </a:cubicBezTo>
                  <a:cubicBezTo>
                    <a:pt x="13" y="167"/>
                    <a:pt x="0" y="183"/>
                    <a:pt x="2" y="201"/>
                  </a:cubicBezTo>
                  <a:cubicBezTo>
                    <a:pt x="3" y="220"/>
                    <a:pt x="19" y="233"/>
                    <a:pt x="38" y="231"/>
                  </a:cubicBezTo>
                  <a:cubicBezTo>
                    <a:pt x="163" y="220"/>
                    <a:pt x="163" y="220"/>
                    <a:pt x="163" y="22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131" y="360"/>
                    <a:pt x="142" y="378"/>
                    <a:pt x="160" y="382"/>
                  </a:cubicBezTo>
                  <a:cubicBezTo>
                    <a:pt x="178" y="386"/>
                    <a:pt x="196" y="375"/>
                    <a:pt x="200" y="357"/>
                  </a:cubicBezTo>
                  <a:cubicBezTo>
                    <a:pt x="227" y="235"/>
                    <a:pt x="227" y="235"/>
                    <a:pt x="227" y="235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51" y="308"/>
                    <a:pt x="371" y="303"/>
                    <a:pt x="381" y="287"/>
                  </a:cubicBezTo>
                  <a:cubicBezTo>
                    <a:pt x="390" y="272"/>
                    <a:pt x="385" y="251"/>
                    <a:pt x="369" y="242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356" y="95"/>
                    <a:pt x="356" y="95"/>
                    <a:pt x="356" y="95"/>
                  </a:cubicBezTo>
                  <a:cubicBezTo>
                    <a:pt x="370" y="83"/>
                    <a:pt x="371" y="62"/>
                    <a:pt x="359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8163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F86C-12F2-45B3-96AC-CA0ADC6C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 is curriculum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FC2E52F-4541-45E2-9AD8-960067D4E97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8644" y="2103120"/>
            <a:ext cx="4599996" cy="34442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0AB7F-39DF-4C1D-976D-C9C4F0EE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Global employment: What is the world employment rate? | News |  theguardian.com">
            <a:extLst>
              <a:ext uri="{FF2B5EF4-FFF2-40B4-BE49-F238E27FC236}">
                <a16:creationId xmlns:a16="http://schemas.microsoft.com/office/drawing/2014/main" id="{7FD65888-734E-4DE5-828F-9863A7FBAD7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310" y="2103120"/>
            <a:ext cx="4829440" cy="344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62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E7F1658-7F95-4C17-9EAC-80297CC2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Onze</a:t>
            </a:r>
            <a:r>
              <a:rPr lang="en-GB" dirty="0"/>
              <a:t> </a:t>
            </a:r>
            <a:r>
              <a:rPr lang="en-GB" dirty="0" err="1"/>
              <a:t>definitie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2E6A8D-C104-402F-AB18-92AAC1DA5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De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doelstellingen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van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een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leergprogarmme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,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inclusief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kennis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en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begrip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dat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de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leerlingen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moeten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verwerven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b="1" dirty="0">
                <a:solidFill>
                  <a:srgbClr val="C00000"/>
                </a:solidFill>
                <a:highlight>
                  <a:srgbClr val="FFFFFF"/>
                </a:highlight>
                <a:sym typeface="Georgia"/>
              </a:rPr>
              <a:t>(</a:t>
            </a:r>
            <a:r>
              <a:rPr lang="en-GB" b="1" dirty="0" err="1">
                <a:solidFill>
                  <a:srgbClr val="C00000"/>
                </a:solidFill>
                <a:highlight>
                  <a:srgbClr val="FFFFFF"/>
                </a:highlight>
                <a:sym typeface="Georgia"/>
              </a:rPr>
              <a:t>intentie</a:t>
            </a:r>
            <a:r>
              <a:rPr lang="en-GB" b="1" dirty="0">
                <a:solidFill>
                  <a:srgbClr val="C00000"/>
                </a:solidFill>
                <a:highlight>
                  <a:srgbClr val="FFFFFF"/>
                </a:highlight>
                <a:sym typeface="Georgia"/>
              </a:rPr>
              <a:t>)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…</a:t>
            </a:r>
            <a:endParaRPr lang="en-GB" dirty="0">
              <a:solidFill>
                <a:srgbClr val="FF0000"/>
              </a:solidFill>
              <a:highlight>
                <a:srgbClr val="FFFFFF"/>
              </a:highlight>
              <a:sym typeface="Georgia"/>
            </a:endParaRPr>
          </a:p>
          <a:p>
            <a:pPr>
              <a:spcBef>
                <a:spcPts val="600"/>
              </a:spcBef>
            </a:pPr>
            <a:endParaRPr lang="en-GB" b="1" dirty="0">
              <a:solidFill>
                <a:srgbClr val="FF0000"/>
              </a:solidFill>
              <a:highlight>
                <a:srgbClr val="FFFFFF"/>
              </a:highlight>
              <a:sym typeface="Georgia"/>
            </a:endParaRPr>
          </a:p>
          <a:p>
            <a:pPr>
              <a:spcBef>
                <a:spcPts val="600"/>
              </a:spcBef>
            </a:pP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…die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vertaald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worden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in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een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structuur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en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verhaal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over het </a:t>
            </a:r>
            <a:r>
              <a:rPr lang="en-GB" dirty="0" err="1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vak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 </a:t>
            </a:r>
            <a:r>
              <a:rPr lang="en-GB" b="1" dirty="0">
                <a:solidFill>
                  <a:srgbClr val="C00000"/>
                </a:solidFill>
                <a:highlight>
                  <a:srgbClr val="FFFFFF"/>
                </a:highlight>
                <a:sym typeface="Georgia"/>
              </a:rPr>
              <a:t>(</a:t>
            </a:r>
            <a:r>
              <a:rPr lang="en-GB" b="1" dirty="0" err="1">
                <a:solidFill>
                  <a:srgbClr val="C00000"/>
                </a:solidFill>
                <a:highlight>
                  <a:srgbClr val="FFFFFF"/>
                </a:highlight>
                <a:sym typeface="Georgia"/>
              </a:rPr>
              <a:t>implementatie</a:t>
            </a:r>
            <a:r>
              <a:rPr lang="en-GB" b="1" dirty="0">
                <a:solidFill>
                  <a:srgbClr val="C00000"/>
                </a:solidFill>
                <a:highlight>
                  <a:srgbClr val="FFFFFF"/>
                </a:highlight>
                <a:sym typeface="Georgia"/>
              </a:rPr>
              <a:t>)</a:t>
            </a:r>
            <a:endParaRPr lang="en-GB" dirty="0">
              <a:highlight>
                <a:srgbClr val="FFFFFF"/>
              </a:highlight>
              <a:sym typeface="Georgia"/>
            </a:endParaRPr>
          </a:p>
          <a:p>
            <a:pPr>
              <a:spcBef>
                <a:spcPts val="600"/>
              </a:spcBef>
            </a:pPr>
            <a:endParaRPr lang="en-GB" b="1" dirty="0">
              <a:highlight>
                <a:srgbClr val="FFFFFF"/>
              </a:highlight>
              <a:sym typeface="Georgia"/>
            </a:endParaRPr>
          </a:p>
          <a:p>
            <a:pPr>
              <a:spcBef>
                <a:spcPts val="600"/>
              </a:spcBef>
            </a:pPr>
            <a:r>
              <a:rPr lang="en-GB" dirty="0">
                <a:highlight>
                  <a:srgbClr val="FFFFFF"/>
                </a:highlight>
                <a:sym typeface="Georgia"/>
              </a:rPr>
              <a:t>…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en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gevalueerd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worden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, om 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te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zien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 of de 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leerlingen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 de 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kennis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en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 begrip 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verworven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 </a:t>
            </a:r>
            <a:r>
              <a:rPr lang="en-GB" dirty="0" err="1">
                <a:highlight>
                  <a:srgbClr val="FFFFFF"/>
                </a:highlight>
                <a:sym typeface="Georgia"/>
              </a:rPr>
              <a:t>heben</a:t>
            </a:r>
            <a:r>
              <a:rPr lang="en-GB" dirty="0">
                <a:highlight>
                  <a:srgbClr val="FFFFFF"/>
                </a:highlight>
                <a:sym typeface="Georgia"/>
              </a:rPr>
              <a:t> </a:t>
            </a:r>
            <a:r>
              <a:rPr lang="en-GB" b="1" dirty="0">
                <a:solidFill>
                  <a:srgbClr val="C00000"/>
                </a:solidFill>
                <a:highlight>
                  <a:srgbClr val="FFFFFF"/>
                </a:highlight>
                <a:sym typeface="Georgia"/>
              </a:rPr>
              <a:t>(impact)</a:t>
            </a: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sym typeface="Georgia"/>
              </a:rPr>
              <a:t>.’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4C09A-7E1E-440E-9939-49C082EF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C97AE1C9-9608-EB4D-AE47-9724282D32A0}"/>
              </a:ext>
            </a:extLst>
          </p:cNvPr>
          <p:cNvSpPr/>
          <p:nvPr/>
        </p:nvSpPr>
        <p:spPr>
          <a:xfrm>
            <a:off x="4559906" y="3244334"/>
            <a:ext cx="3072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Waarom</a:t>
            </a:r>
            <a:r>
              <a:rPr lang="en-GB" dirty="0"/>
              <a:t> </a:t>
            </a:r>
            <a:r>
              <a:rPr lang="en-GB" dirty="0" err="1"/>
              <a:t>kennis</a:t>
            </a:r>
            <a:r>
              <a:rPr lang="en-GB" dirty="0"/>
              <a:t> </a:t>
            </a:r>
            <a:r>
              <a:rPr lang="en-GB" dirty="0" err="1"/>
              <a:t>nog</a:t>
            </a:r>
            <a:r>
              <a:rPr lang="en-GB" dirty="0"/>
              <a:t> steeds </a:t>
            </a:r>
            <a:r>
              <a:rPr lang="en-GB" dirty="0" err="1"/>
              <a:t>telt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53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14660" y="5943599"/>
            <a:ext cx="6260893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861154" y="5943600"/>
            <a:ext cx="5816184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9743607" y="274381"/>
            <a:ext cx="1933731" cy="1389527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10676319"/>
              </p:ext>
            </p:extLst>
          </p:nvPr>
        </p:nvGraphicFramePr>
        <p:xfrm>
          <a:off x="0" y="-58836"/>
          <a:ext cx="12192001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22073" y="577701"/>
            <a:ext cx="10147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</a:t>
            </a:r>
            <a:r>
              <a:rPr lang="en-GB" sz="3600" dirty="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600" dirty="0" err="1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hetzelfde</a:t>
            </a:r>
            <a:r>
              <a:rPr lang="en-GB" sz="3600" dirty="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600" dirty="0" err="1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</a:t>
            </a:r>
            <a:r>
              <a:rPr lang="en-GB" sz="3600" dirty="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6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pedagogie</a:t>
            </a:r>
            <a:endParaRPr lang="en-GB" sz="3600" dirty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0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ECADB-E61F-433C-97CE-68E37373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Waarom</a:t>
            </a:r>
            <a:r>
              <a:rPr lang="en-GB" dirty="0"/>
              <a:t> curriculum </a:t>
            </a:r>
            <a:r>
              <a:rPr lang="en-GB" dirty="0" err="1"/>
              <a:t>telt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92196-4EE6-452C-A47B-D2E7CD3222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CAF23-193D-400C-B49D-D67555AD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81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Cultureel</a:t>
            </a:r>
            <a:r>
              <a:rPr lang="en-GB" dirty="0"/>
              <a:t> </a:t>
            </a:r>
            <a:r>
              <a:rPr lang="en-GB" dirty="0" err="1"/>
              <a:t>kapitaal</a:t>
            </a:r>
            <a:r>
              <a:rPr lang="en-GB" dirty="0"/>
              <a:t> –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utilitair</a:t>
            </a:r>
            <a:r>
              <a:rPr lang="en-GB" dirty="0"/>
              <a:t>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Cultureel</a:t>
            </a:r>
            <a:r>
              <a:rPr lang="en-GB" dirty="0"/>
              <a:t> </a:t>
            </a:r>
            <a:r>
              <a:rPr lang="en-GB" dirty="0" err="1"/>
              <a:t>kapitaal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De </a:t>
            </a:r>
            <a:r>
              <a:rPr lang="en-GB" dirty="0" err="1"/>
              <a:t>symbolische</a:t>
            </a:r>
            <a:r>
              <a:rPr lang="en-GB" dirty="0"/>
              <a:t> </a:t>
            </a:r>
            <a:r>
              <a:rPr lang="en-GB" dirty="0" err="1"/>
              <a:t>elementen</a:t>
            </a:r>
            <a:r>
              <a:rPr lang="en-GB" dirty="0"/>
              <a:t> (</a:t>
            </a:r>
            <a:r>
              <a:rPr lang="en-GB" dirty="0" err="1"/>
              <a:t>kennis</a:t>
            </a:r>
            <a:r>
              <a:rPr lang="en-GB" dirty="0"/>
              <a:t>, </a:t>
            </a:r>
            <a:r>
              <a:rPr lang="en-GB" dirty="0" err="1"/>
              <a:t>smaak</a:t>
            </a:r>
            <a:r>
              <a:rPr lang="en-GB" dirty="0"/>
              <a:t>) </a:t>
            </a:r>
            <a:r>
              <a:rPr lang="en-GB" dirty="0" err="1"/>
              <a:t>waarover</a:t>
            </a:r>
            <a:r>
              <a:rPr lang="en-GB" dirty="0"/>
              <a:t> we </a:t>
            </a:r>
            <a:r>
              <a:rPr lang="en-GB" dirty="0" err="1"/>
              <a:t>beschikken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die we met </a:t>
            </a:r>
            <a:r>
              <a:rPr lang="en-GB" dirty="0" err="1"/>
              <a:t>anderen</a:t>
            </a:r>
            <a:r>
              <a:rPr lang="en-GB" dirty="0"/>
              <a:t> </a:t>
            </a:r>
            <a:r>
              <a:rPr lang="en-GB" dirty="0" err="1"/>
              <a:t>delen</a:t>
            </a:r>
            <a:endParaRPr lang="en-GB" dirty="0"/>
          </a:p>
          <a:p>
            <a:pPr lvl="1"/>
            <a:r>
              <a:rPr lang="en-GB" dirty="0" err="1"/>
              <a:t>Geven</a:t>
            </a:r>
            <a:r>
              <a:rPr lang="en-GB" dirty="0"/>
              <a:t> </a:t>
            </a:r>
            <a:r>
              <a:rPr lang="en-GB" dirty="0" err="1"/>
              <a:t>ons</a:t>
            </a:r>
            <a:r>
              <a:rPr lang="en-GB" dirty="0"/>
              <a:t> </a:t>
            </a:r>
            <a:r>
              <a:rPr lang="en-GB" dirty="0" err="1"/>
              <a:t>meer</a:t>
            </a:r>
            <a:r>
              <a:rPr lang="en-GB" dirty="0"/>
              <a:t> of minder </a:t>
            </a:r>
            <a:r>
              <a:rPr lang="en-GB" dirty="0" err="1"/>
              <a:t>toegang</a:t>
            </a:r>
            <a:r>
              <a:rPr lang="en-GB" dirty="0"/>
              <a:t> tot </a:t>
            </a:r>
            <a:r>
              <a:rPr lang="en-GB" dirty="0" err="1"/>
              <a:t>sociale</a:t>
            </a:r>
            <a:r>
              <a:rPr lang="en-GB" dirty="0"/>
              <a:t> </a:t>
            </a:r>
            <a:r>
              <a:rPr lang="en-GB" dirty="0" err="1"/>
              <a:t>mobiliteit</a:t>
            </a:r>
            <a:endParaRPr lang="en-GB" dirty="0"/>
          </a:p>
          <a:p>
            <a:r>
              <a:rPr lang="en-GB" dirty="0" err="1"/>
              <a:t>Cultureel</a:t>
            </a:r>
            <a:r>
              <a:rPr lang="en-GB" dirty="0"/>
              <a:t> </a:t>
            </a:r>
            <a:r>
              <a:rPr lang="en-GB" dirty="0" err="1"/>
              <a:t>kapitaal</a:t>
            </a:r>
            <a:r>
              <a:rPr lang="en-GB" dirty="0"/>
              <a:t>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gelijk</a:t>
            </a:r>
            <a:r>
              <a:rPr lang="en-GB" dirty="0"/>
              <a:t> </a:t>
            </a:r>
            <a:r>
              <a:rPr lang="en-GB" dirty="0" err="1"/>
              <a:t>verdeeld</a:t>
            </a:r>
            <a:r>
              <a:rPr lang="en-GB" dirty="0"/>
              <a:t>. Meer </a:t>
            </a:r>
            <a:r>
              <a:rPr lang="en-GB" dirty="0" err="1"/>
              <a:t>gewaardeerde</a:t>
            </a:r>
            <a:r>
              <a:rPr lang="en-GB" dirty="0"/>
              <a:t> </a:t>
            </a:r>
            <a:r>
              <a:rPr lang="en-GB" dirty="0" err="1"/>
              <a:t>vormen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meer</a:t>
            </a:r>
            <a:r>
              <a:rPr lang="en-GB" dirty="0"/>
              <a:t> present in </a:t>
            </a:r>
            <a:r>
              <a:rPr lang="en-GB" dirty="0" err="1"/>
              <a:t>hogere</a:t>
            </a:r>
            <a:r>
              <a:rPr lang="en-GB" dirty="0"/>
              <a:t> social </a:t>
            </a:r>
            <a:r>
              <a:rPr lang="en-GB" dirty="0" err="1"/>
              <a:t>klassen</a:t>
            </a:r>
            <a:endParaRPr lang="en-GB" dirty="0"/>
          </a:p>
          <a:p>
            <a:r>
              <a:rPr lang="en-GB" dirty="0" err="1"/>
              <a:t>Onderwijs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helpen</a:t>
            </a:r>
            <a:r>
              <a:rPr lang="en-GB" dirty="0"/>
              <a:t> om </a:t>
            </a:r>
            <a:r>
              <a:rPr lang="en-GB" dirty="0" err="1"/>
              <a:t>ons</a:t>
            </a:r>
            <a:r>
              <a:rPr lang="en-GB" dirty="0"/>
              <a:t> </a:t>
            </a:r>
            <a:r>
              <a:rPr lang="en-GB" dirty="0" err="1"/>
              <a:t>zaken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leren</a:t>
            </a:r>
            <a:r>
              <a:rPr lang="en-GB" dirty="0"/>
              <a:t> die we van </a:t>
            </a:r>
            <a:r>
              <a:rPr lang="en-GB" dirty="0" err="1"/>
              <a:t>thuis</a:t>
            </a:r>
            <a:r>
              <a:rPr lang="en-GB" dirty="0"/>
              <a:t> </a:t>
            </a:r>
            <a:r>
              <a:rPr lang="en-GB" dirty="0" err="1"/>
              <a:t>uit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krijgen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de </a:t>
            </a:r>
            <a:r>
              <a:rPr lang="en-GB" dirty="0" err="1"/>
              <a:t>sociale</a:t>
            </a:r>
            <a:r>
              <a:rPr lang="en-GB" dirty="0"/>
              <a:t> </a:t>
            </a:r>
            <a:r>
              <a:rPr lang="en-GB" dirty="0" err="1"/>
              <a:t>mobiliteit</a:t>
            </a:r>
            <a:r>
              <a:rPr lang="en-GB" dirty="0"/>
              <a:t> </a:t>
            </a:r>
            <a:r>
              <a:rPr lang="en-GB" dirty="0" err="1"/>
              <a:t>bevorderen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9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gedeelde</a:t>
            </a:r>
            <a:r>
              <a:rPr lang="en-GB" dirty="0"/>
              <a:t> </a:t>
            </a:r>
            <a:r>
              <a:rPr lang="en-GB" dirty="0" err="1"/>
              <a:t>kennis</a:t>
            </a:r>
            <a:r>
              <a:rPr lang="en-GB" dirty="0"/>
              <a:t> – het </a:t>
            </a:r>
            <a:r>
              <a:rPr lang="en-GB" dirty="0" err="1"/>
              <a:t>democratische</a:t>
            </a:r>
            <a:r>
              <a:rPr lang="en-GB" dirty="0"/>
              <a:t>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gezonde</a:t>
            </a:r>
            <a:r>
              <a:rPr lang="en-GB" dirty="0"/>
              <a:t> </a:t>
            </a:r>
            <a:r>
              <a:rPr lang="en-GB" dirty="0" err="1"/>
              <a:t>democratie</a:t>
            </a:r>
            <a:r>
              <a:rPr lang="en-GB" dirty="0"/>
              <a:t>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ondersteund</a:t>
            </a:r>
            <a:r>
              <a:rPr lang="en-GB" dirty="0"/>
              <a:t> door </a:t>
            </a:r>
            <a:r>
              <a:rPr lang="en-GB" dirty="0" err="1"/>
              <a:t>discussie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debat</a:t>
            </a:r>
            <a:endParaRPr lang="en-GB" dirty="0"/>
          </a:p>
          <a:p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betekent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 op school </a:t>
            </a:r>
            <a:r>
              <a:rPr lang="en-GB" dirty="0" err="1"/>
              <a:t>discussie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debat</a:t>
            </a:r>
            <a:r>
              <a:rPr lang="en-GB" dirty="0"/>
              <a:t> </a:t>
            </a:r>
            <a:r>
              <a:rPr lang="en-GB" dirty="0" err="1"/>
              <a:t>aangemoedigd</a:t>
            </a:r>
            <a:r>
              <a:rPr lang="en-GB" dirty="0"/>
              <a:t> </a:t>
            </a:r>
            <a:r>
              <a:rPr lang="en-GB" dirty="0" err="1"/>
              <a:t>moeten</a:t>
            </a:r>
            <a:r>
              <a:rPr lang="en-GB" dirty="0"/>
              <a:t> </a:t>
            </a:r>
            <a:r>
              <a:rPr lang="en-GB" dirty="0" err="1"/>
              <a:t>worden</a:t>
            </a:r>
            <a:endParaRPr lang="en-GB" dirty="0"/>
          </a:p>
          <a:p>
            <a:r>
              <a:rPr lang="en-GB" dirty="0"/>
              <a:t>Maar: </a:t>
            </a:r>
          </a:p>
          <a:p>
            <a:pPr lvl="1"/>
            <a:r>
              <a:rPr lang="en-GB" dirty="0" err="1"/>
              <a:t>Debat</a:t>
            </a:r>
            <a:r>
              <a:rPr lang="en-GB" dirty="0"/>
              <a:t> </a:t>
            </a:r>
            <a:r>
              <a:rPr lang="en-GB" dirty="0" err="1"/>
              <a:t>vereist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gedeelde</a:t>
            </a:r>
            <a:r>
              <a:rPr lang="en-GB" dirty="0"/>
              <a:t> </a:t>
            </a:r>
            <a:r>
              <a:rPr lang="en-GB" dirty="0" err="1"/>
              <a:t>kennis</a:t>
            </a:r>
            <a:r>
              <a:rPr lang="en-GB" dirty="0"/>
              <a:t>, </a:t>
            </a:r>
            <a:r>
              <a:rPr lang="en-GB" dirty="0" err="1"/>
              <a:t>zodat</a:t>
            </a:r>
            <a:r>
              <a:rPr lang="en-GB" dirty="0"/>
              <a:t> we </a:t>
            </a:r>
            <a:r>
              <a:rPr lang="en-GB" dirty="0" err="1"/>
              <a:t>elkaars</a:t>
            </a:r>
            <a:r>
              <a:rPr lang="en-GB" dirty="0"/>
              <a:t> </a:t>
            </a:r>
            <a:r>
              <a:rPr lang="en-GB" dirty="0" err="1"/>
              <a:t>uitzichtpunten</a:t>
            </a:r>
            <a:r>
              <a:rPr lang="en-GB" dirty="0"/>
              <a:t> </a:t>
            </a:r>
            <a:r>
              <a:rPr lang="en-GB" dirty="0" err="1"/>
              <a:t>kunnen</a:t>
            </a:r>
            <a:r>
              <a:rPr lang="en-GB" dirty="0"/>
              <a:t> </a:t>
            </a:r>
            <a:r>
              <a:rPr lang="en-GB" dirty="0" err="1"/>
              <a:t>begrijpen</a:t>
            </a:r>
            <a:endParaRPr lang="en-GB" dirty="0"/>
          </a:p>
          <a:p>
            <a:pPr lvl="1"/>
            <a:r>
              <a:rPr lang="en-GB" dirty="0"/>
              <a:t>We </a:t>
            </a:r>
            <a:r>
              <a:rPr lang="en-GB" dirty="0" err="1"/>
              <a:t>moeten</a:t>
            </a:r>
            <a:r>
              <a:rPr lang="en-GB" dirty="0"/>
              <a:t> </a:t>
            </a:r>
            <a:r>
              <a:rPr lang="en-GB" dirty="0" err="1"/>
              <a:t>uit</a:t>
            </a:r>
            <a:r>
              <a:rPr lang="en-GB" dirty="0"/>
              <a:t> </a:t>
            </a:r>
            <a:r>
              <a:rPr lang="en-GB" dirty="0" err="1"/>
              <a:t>onze</a:t>
            </a:r>
            <a:r>
              <a:rPr lang="en-GB" dirty="0"/>
              <a:t> </a:t>
            </a:r>
            <a:r>
              <a:rPr lang="en-GB" dirty="0" err="1"/>
              <a:t>comfortzone</a:t>
            </a:r>
            <a:r>
              <a:rPr lang="en-GB" dirty="0"/>
              <a:t> </a:t>
            </a:r>
            <a:r>
              <a:rPr lang="en-GB" dirty="0" err="1"/>
              <a:t>kunnen</a:t>
            </a:r>
            <a:r>
              <a:rPr lang="en-GB" dirty="0"/>
              <a:t> </a:t>
            </a:r>
            <a:r>
              <a:rPr lang="en-GB" dirty="0" err="1"/>
              <a:t>stappen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van </a:t>
            </a:r>
            <a:r>
              <a:rPr lang="en-GB" dirty="0" err="1"/>
              <a:t>andere</a:t>
            </a:r>
            <a:r>
              <a:rPr lang="en-GB" dirty="0"/>
              <a:t> </a:t>
            </a:r>
            <a:r>
              <a:rPr lang="en-GB" dirty="0" err="1"/>
              <a:t>culturen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uitzichtspunten</a:t>
            </a:r>
            <a:r>
              <a:rPr lang="en-GB" dirty="0"/>
              <a:t> </a:t>
            </a:r>
            <a:r>
              <a:rPr lang="en-GB" dirty="0" err="1"/>
              <a:t>leren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Om </a:t>
            </a:r>
            <a:r>
              <a:rPr lang="en-GB" dirty="0" err="1"/>
              <a:t>voluit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kunnen</a:t>
            </a:r>
            <a:r>
              <a:rPr lang="en-GB" dirty="0"/>
              <a:t> </a:t>
            </a:r>
            <a:r>
              <a:rPr lang="en-GB" dirty="0" err="1"/>
              <a:t>participeren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 we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brede</a:t>
            </a:r>
            <a:r>
              <a:rPr lang="en-GB" dirty="0"/>
              <a:t> </a:t>
            </a:r>
            <a:r>
              <a:rPr lang="en-GB" dirty="0" err="1"/>
              <a:t>kennis</a:t>
            </a:r>
            <a:r>
              <a:rPr lang="en-GB" dirty="0"/>
              <a:t> </a:t>
            </a:r>
            <a:r>
              <a:rPr lang="en-GB" dirty="0" err="1"/>
              <a:t>nodig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838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rijkere</a:t>
            </a:r>
            <a:r>
              <a:rPr lang="en-GB" dirty="0"/>
              <a:t> </a:t>
            </a:r>
            <a:r>
              <a:rPr lang="en-GB" dirty="0" err="1"/>
              <a:t>wereld</a:t>
            </a:r>
            <a:r>
              <a:rPr lang="en-GB" dirty="0"/>
              <a:t>– het </a:t>
            </a:r>
            <a:r>
              <a:rPr lang="en-GB" dirty="0" err="1"/>
              <a:t>esthetische</a:t>
            </a:r>
            <a:r>
              <a:rPr lang="en-GB" dirty="0"/>
              <a:t> 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</a:t>
            </a:r>
            <a:r>
              <a:rPr lang="en-GB" dirty="0" err="1"/>
              <a:t>moeten</a:t>
            </a:r>
            <a:r>
              <a:rPr lang="en-GB" dirty="0"/>
              <a:t> </a:t>
            </a:r>
            <a:r>
              <a:rPr lang="en-GB" dirty="0" err="1"/>
              <a:t>onze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kennis</a:t>
            </a:r>
            <a:r>
              <a:rPr lang="en-GB" dirty="0"/>
              <a:t> </a:t>
            </a:r>
            <a:r>
              <a:rPr lang="en-GB" dirty="0" err="1"/>
              <a:t>laten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 met </a:t>
            </a:r>
            <a:r>
              <a:rPr lang="en-GB" dirty="0" err="1"/>
              <a:t>schoonheid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wonder</a:t>
            </a:r>
          </a:p>
          <a:p>
            <a:r>
              <a:rPr lang="en-GB" dirty="0" err="1"/>
              <a:t>Dit</a:t>
            </a:r>
            <a:r>
              <a:rPr lang="en-GB" dirty="0"/>
              <a:t> is </a:t>
            </a:r>
            <a:r>
              <a:rPr lang="en-GB" dirty="0" err="1"/>
              <a:t>niet</a:t>
            </a:r>
            <a:r>
              <a:rPr lang="en-GB" dirty="0"/>
              <a:t> in de </a:t>
            </a:r>
            <a:r>
              <a:rPr lang="en-GB" dirty="0" err="1"/>
              <a:t>eerste</a:t>
            </a:r>
            <a:r>
              <a:rPr lang="en-GB" dirty="0"/>
              <a:t> 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functie</a:t>
            </a:r>
            <a:r>
              <a:rPr lang="en-GB" dirty="0"/>
              <a:t> van </a:t>
            </a:r>
            <a:r>
              <a:rPr lang="en-GB" dirty="0" err="1"/>
              <a:t>sociale</a:t>
            </a:r>
            <a:r>
              <a:rPr lang="en-GB" dirty="0"/>
              <a:t> </a:t>
            </a:r>
            <a:r>
              <a:rPr lang="en-GB" dirty="0" err="1"/>
              <a:t>achtergrond</a:t>
            </a:r>
            <a:r>
              <a:rPr lang="en-GB" dirty="0"/>
              <a:t> – het is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allen</a:t>
            </a:r>
            <a:r>
              <a:rPr lang="en-GB" dirty="0"/>
              <a:t> van </a:t>
            </a:r>
            <a:r>
              <a:rPr lang="en-GB" dirty="0" err="1"/>
              <a:t>belang</a:t>
            </a:r>
            <a:r>
              <a:rPr lang="en-GB" dirty="0"/>
              <a:t> </a:t>
            </a:r>
          </a:p>
          <a:p>
            <a:r>
              <a:rPr lang="en-GB" dirty="0" err="1"/>
              <a:t>Een</a:t>
            </a:r>
            <a:r>
              <a:rPr lang="en-GB" dirty="0"/>
              <a:t> breed curriculum </a:t>
            </a:r>
            <a:r>
              <a:rPr lang="en-GB" dirty="0" err="1"/>
              <a:t>betekent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we de </a:t>
            </a:r>
            <a:r>
              <a:rPr lang="en-GB" dirty="0" err="1"/>
              <a:t>aan</a:t>
            </a:r>
            <a:r>
              <a:rPr lang="en-GB" dirty="0"/>
              <a:t> de </a:t>
            </a:r>
            <a:r>
              <a:rPr lang="en-GB" dirty="0" err="1"/>
              <a:t>fysicus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 de </a:t>
            </a:r>
            <a:r>
              <a:rPr lang="en-GB" dirty="0" err="1"/>
              <a:t>kunsten</a:t>
            </a:r>
            <a:r>
              <a:rPr lang="en-GB" dirty="0"/>
              <a:t> </a:t>
            </a:r>
            <a:r>
              <a:rPr lang="en-GB" dirty="0" err="1"/>
              <a:t>aanleren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de </a:t>
            </a:r>
            <a:r>
              <a:rPr lang="en-GB" dirty="0" err="1"/>
              <a:t>muzikant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 de </a:t>
            </a:r>
            <a:r>
              <a:rPr lang="en-GB" dirty="0" err="1"/>
              <a:t>wiskunde</a:t>
            </a:r>
            <a:r>
              <a:rPr lang="en-GB" dirty="0"/>
              <a:t> </a:t>
            </a:r>
          </a:p>
          <a:p>
            <a:r>
              <a:rPr lang="en-GB" dirty="0"/>
              <a:t>We </a:t>
            </a:r>
            <a:r>
              <a:rPr lang="en-GB" dirty="0" err="1"/>
              <a:t>moeten</a:t>
            </a:r>
            <a:r>
              <a:rPr lang="en-GB" dirty="0"/>
              <a:t> </a:t>
            </a:r>
            <a:r>
              <a:rPr lang="en-GB" dirty="0" err="1"/>
              <a:t>ontsnappen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de </a:t>
            </a:r>
            <a:r>
              <a:rPr lang="en-GB" dirty="0" err="1"/>
              <a:t>tyrannie</a:t>
            </a:r>
            <a:r>
              <a:rPr lang="en-GB" dirty="0"/>
              <a:t> van het </a:t>
            </a:r>
            <a:r>
              <a:rPr lang="en-GB" dirty="0" err="1"/>
              <a:t>algoritme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ons</a:t>
            </a:r>
            <a:r>
              <a:rPr lang="en-GB" dirty="0"/>
              <a:t> </a:t>
            </a:r>
            <a:r>
              <a:rPr lang="en-GB" dirty="0" err="1"/>
              <a:t>enkel</a:t>
            </a:r>
            <a:r>
              <a:rPr lang="en-GB" dirty="0"/>
              <a:t> maar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geeft</a:t>
            </a:r>
            <a:r>
              <a:rPr lang="en-GB" dirty="0"/>
              <a:t> van wat al </a:t>
            </a:r>
            <a:r>
              <a:rPr lang="en-GB" dirty="0" err="1"/>
              <a:t>kennen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willen</a:t>
            </a:r>
            <a:r>
              <a:rPr lang="en-GB" dirty="0"/>
              <a:t>. </a:t>
            </a:r>
            <a:r>
              <a:rPr lang="en-GB" dirty="0" err="1"/>
              <a:t>Onderwijs</a:t>
            </a:r>
            <a:r>
              <a:rPr lang="en-GB" dirty="0"/>
              <a:t> </a:t>
            </a:r>
            <a:r>
              <a:rPr lang="en-GB" dirty="0" err="1"/>
              <a:t>moet</a:t>
            </a:r>
            <a:r>
              <a:rPr lang="en-GB" dirty="0"/>
              <a:t> de </a:t>
            </a:r>
            <a:r>
              <a:rPr lang="en-GB" dirty="0" err="1"/>
              <a:t>geesten</a:t>
            </a:r>
            <a:r>
              <a:rPr lang="en-GB" dirty="0"/>
              <a:t> </a:t>
            </a:r>
            <a:r>
              <a:rPr lang="en-GB" dirty="0" err="1"/>
              <a:t>openen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68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7D3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B706EACD-EA6B-4E7B-95B6-07E411A3DD26}" vid="{96BCBDBA-7755-4F72-92EE-F736C6CD0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7B4EEDC05AF47B0D6D8B92E840486" ma:contentTypeVersion="22" ma:contentTypeDescription="Een nieuw document maken." ma:contentTypeScope="" ma:versionID="4d30969b50060d6496fc7e1d659602df">
  <xsd:schema xmlns:xsd="http://www.w3.org/2001/XMLSchema" xmlns:xs="http://www.w3.org/2001/XMLSchema" xmlns:p="http://schemas.microsoft.com/office/2006/metadata/properties" xmlns:ns2="36d36097-b9cb-4ee0-8ae8-3a7ad55c8858" xmlns:ns3="e9e6abc0-607e-4d67-8b7d-73cd95b04fd6" targetNamespace="http://schemas.microsoft.com/office/2006/metadata/properties" ma:root="true" ma:fieldsID="5c4ac0c27672a284b81f9c16079bf3a0" ns2:_="" ns3:_="">
    <xsd:import namespace="36d36097-b9cb-4ee0-8ae8-3a7ad55c8858"/>
    <xsd:import namespace="e9e6abc0-607e-4d67-8b7d-73cd95b04fd6"/>
    <xsd:element name="properties">
      <xsd:complexType>
        <xsd:sequence>
          <xsd:element name="documentManagement">
            <xsd:complexType>
              <xsd:all>
                <xsd:element ref="ns2:Documentsoort" minOccurs="0"/>
                <xsd:element ref="ns2:Jaa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36097-b9cb-4ee0-8ae8-3a7ad55c8858" elementFormDefault="qualified">
    <xsd:import namespace="http://schemas.microsoft.com/office/2006/documentManagement/types"/>
    <xsd:import namespace="http://schemas.microsoft.com/office/infopath/2007/PartnerControls"/>
    <xsd:element name="Documentsoort" ma:index="6" nillable="true" ma:displayName="Documentsoort" ma:default="Agenda" ma:format="Dropdown" ma:internalName="Documentsoort" ma:readOnly="false">
      <xsd:simpleType>
        <xsd:union memberTypes="dms:Text">
          <xsd:simpleType>
            <xsd:restriction base="dms:Choice">
              <xsd:enumeration value="Agenda"/>
              <xsd:enumeration value="Verslag"/>
              <xsd:enumeration value="Bijlage"/>
              <xsd:enumeration value="PowerPoint"/>
              <xsd:enumeration value="E-mail"/>
            </xsd:restriction>
          </xsd:simpleType>
        </xsd:union>
      </xsd:simpleType>
    </xsd:element>
    <xsd:element name="Jaar" ma:index="7" nillable="true" ma:displayName="Jaar" ma:default="2017" ma:format="Dropdown" ma:internalName="Jaar" ma:readOnly="false">
      <xsd:simpleType>
        <xsd:restriction base="dms:Choice"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6abc0-607e-4d67-8b7d-73cd95b04fd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9e6abc0-607e-4d67-8b7d-73cd95b04fd6">
      <UserInfo>
        <DisplayName>Op de Beeck Christel</DisplayName>
        <AccountId>14</AccountId>
        <AccountType/>
      </UserInfo>
      <UserInfo>
        <DisplayName>Deputter Sara-Jane</DisplayName>
        <AccountId>49</AccountId>
        <AccountType/>
      </UserInfo>
    </SharedWithUsers>
    <Documentsoort xmlns="36d36097-b9cb-4ee0-8ae8-3a7ad55c8858">Agenda</Documentsoort>
    <Jaar xmlns="36d36097-b9cb-4ee0-8ae8-3a7ad55c8858">2017</Jaar>
  </documentManagement>
</p:properties>
</file>

<file path=customXml/itemProps1.xml><?xml version="1.0" encoding="utf-8"?>
<ds:datastoreItem xmlns:ds="http://schemas.openxmlformats.org/officeDocument/2006/customXml" ds:itemID="{0E286431-8EB3-4DE7-A4CA-4034BBFAA2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3C86EF-4E66-4CC5-9270-74B1F4D2C81F}"/>
</file>

<file path=customXml/itemProps3.xml><?xml version="1.0" encoding="utf-8"?>
<ds:datastoreItem xmlns:ds="http://schemas.openxmlformats.org/officeDocument/2006/customXml" ds:itemID="{0AE81C32-D6EF-42DB-B23D-618AFD73D49F}">
  <ds:schemaRefs>
    <ds:schemaRef ds:uri="http://schemas.microsoft.com/office/2006/metadata/properties"/>
    <ds:schemaRef ds:uri="http://schemas.microsoft.com/office/infopath/2007/PartnerControls"/>
    <ds:schemaRef ds:uri="26d90c21-8f4c-4991-8b02-6a4caf76a1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773</TotalTime>
  <Words>614</Words>
  <Application>Microsoft Macintosh PowerPoint</Application>
  <PresentationFormat>Breedbeeld</PresentationFormat>
  <Paragraphs>85</Paragraphs>
  <Slides>21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Myriad Pro Light</vt:lpstr>
      <vt:lpstr>Myriad Pro Light</vt:lpstr>
      <vt:lpstr>Tahoma</vt:lpstr>
      <vt:lpstr>Wingdings</vt:lpstr>
      <vt:lpstr>Office Theme</vt:lpstr>
      <vt:lpstr>Kennis telt!</vt:lpstr>
      <vt:lpstr>Deze presentatie</vt:lpstr>
      <vt:lpstr>Wat is curriculum</vt:lpstr>
      <vt:lpstr>Onze definitie</vt:lpstr>
      <vt:lpstr>PowerPoint-presentatie</vt:lpstr>
      <vt:lpstr>Waarom curriculum telt</vt:lpstr>
      <vt:lpstr>Cultureel kapitaal – een utilitair argument</vt:lpstr>
      <vt:lpstr>Een gedeelde kennis – het democratische argument</vt:lpstr>
      <vt:lpstr>Een rijkere wereld– het esthetische  argument</vt:lpstr>
      <vt:lpstr>Wat betekent dit voor het curriculum?</vt:lpstr>
      <vt:lpstr>Waarom kennis belangrijk is</vt:lpstr>
      <vt:lpstr>PowerPoint-presentatie</vt:lpstr>
      <vt:lpstr>Waarom kennis telt</vt:lpstr>
      <vt:lpstr>Waarom kennis telt</vt:lpstr>
      <vt:lpstr>Waarom kennis telt</vt:lpstr>
      <vt:lpstr>Waarom kennis telt</vt:lpstr>
      <vt:lpstr>PowerPoint-presentatie</vt:lpstr>
      <vt:lpstr>PowerPoint-presentatie</vt:lpstr>
      <vt:lpstr>Beginners en experten</vt:lpstr>
      <vt:lpstr>Beginners en experten</vt:lpstr>
      <vt:lpstr>Ofsted on the web and on social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telt!</dc:title>
  <dc:creator>Daniel Muijs</dc:creator>
  <cp:lastModifiedBy>Baele Kim</cp:lastModifiedBy>
  <cp:revision>19</cp:revision>
  <dcterms:created xsi:type="dcterms:W3CDTF">2020-10-03T11:21:37Z</dcterms:created>
  <dcterms:modified xsi:type="dcterms:W3CDTF">2021-10-12T07:34:16Z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0x0101005FA7B4EEDC05AF47B0D6D8B92E840486</vt:lpwstr>
  </property>
</Properties>
</file>