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B160F-6887-4439-B278-87B1C4C4A40A}" type="datetimeFigureOut">
              <a:rPr lang="nl-BE" smtClean="0"/>
              <a:t>29/09/2017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49898-BE92-4697-9750-08B2B6D384E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36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258354"/>
          </a:xfrm>
        </p:spPr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2007</a:t>
            </a:r>
            <a:endParaRPr lang="nl-BE" dirty="0"/>
          </a:p>
          <a:p>
            <a:r>
              <a:rPr lang="nl-BE" dirty="0"/>
              <a:t>F</a:t>
            </a:r>
            <a:r>
              <a:rPr lang="nl-BE" dirty="0" smtClean="0"/>
              <a:t>lankerend onderwijsbeleid</a:t>
            </a:r>
          </a:p>
          <a:p>
            <a:r>
              <a:rPr lang="nl-BE" dirty="0"/>
              <a:t>	</a:t>
            </a:r>
            <a:r>
              <a:rPr lang="nl-BE" dirty="0" smtClean="0"/>
              <a:t>projectsubsidie</a:t>
            </a:r>
            <a:br>
              <a:rPr lang="nl-BE" dirty="0" smtClean="0"/>
            </a:br>
            <a:r>
              <a:rPr lang="nl-BE" dirty="0" smtClean="0"/>
              <a:t>	</a:t>
            </a:r>
            <a:r>
              <a:rPr lang="nl-BE" dirty="0" err="1" smtClean="0"/>
              <a:t>co-financiering</a:t>
            </a:r>
            <a:endParaRPr lang="nl-BE" dirty="0"/>
          </a:p>
          <a:p>
            <a:r>
              <a:rPr lang="nl-BE" dirty="0" err="1" smtClean="0"/>
              <a:t>Netoverstijgende</a:t>
            </a:r>
            <a:r>
              <a:rPr lang="nl-BE" dirty="0" smtClean="0"/>
              <a:t> aanvraag </a:t>
            </a:r>
            <a:endParaRPr lang="nl-BE" dirty="0"/>
          </a:p>
          <a:p>
            <a:endParaRPr lang="nl-BE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 smtClean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</p:spTree>
    <p:extLst>
      <p:ext uri="{BB962C8B-B14F-4D97-AF65-F5344CB8AC3E}">
        <p14:creationId xmlns:p14="http://schemas.microsoft.com/office/powerpoint/2010/main" val="2376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572000"/>
          </a:xfrm>
        </p:spPr>
        <p:txBody>
          <a:bodyPr>
            <a:normAutofit/>
          </a:bodyPr>
          <a:lstStyle/>
          <a:p>
            <a:r>
              <a:rPr lang="nl-BE" sz="4000" b="1" dirty="0" smtClean="0"/>
              <a:t>NAFT</a:t>
            </a:r>
          </a:p>
          <a:p>
            <a:endParaRPr lang="nl-BE" dirty="0" smtClean="0"/>
          </a:p>
          <a:p>
            <a:r>
              <a:rPr lang="nl-BE" dirty="0" smtClean="0"/>
              <a:t>TOP wordt opgenomen </a:t>
            </a:r>
            <a:r>
              <a:rPr lang="nl-BE" smtClean="0"/>
              <a:t>in NAFT</a:t>
            </a:r>
            <a:endParaRPr lang="nl-BE" dirty="0" smtClean="0"/>
          </a:p>
          <a:p>
            <a:r>
              <a:rPr lang="nl-BE" dirty="0" smtClean="0"/>
              <a:t>Werkwijze wordt herbekeken (aanmelden, beheren, toewijzen)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75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 smtClean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258354"/>
          </a:xfrm>
        </p:spPr>
        <p:txBody>
          <a:bodyPr>
            <a:normAutofit/>
          </a:bodyPr>
          <a:lstStyle/>
          <a:p>
            <a:endParaRPr lang="nl-BE" dirty="0" smtClean="0"/>
          </a:p>
          <a:p>
            <a:r>
              <a:rPr lang="nl-BE" sz="4000" b="1" dirty="0" smtClean="0"/>
              <a:t>uitgangspunt</a:t>
            </a:r>
            <a:endParaRPr lang="nl-BE" sz="4000" b="1" dirty="0"/>
          </a:p>
          <a:p>
            <a:endParaRPr lang="nl-BE" dirty="0"/>
          </a:p>
          <a:p>
            <a:r>
              <a:rPr lang="nl-BE" dirty="0" smtClean="0"/>
              <a:t>Vaststellingen</a:t>
            </a:r>
            <a:br>
              <a:rPr lang="nl-BE" dirty="0" smtClean="0"/>
            </a:br>
            <a:r>
              <a:rPr lang="nl-BE" dirty="0" smtClean="0"/>
              <a:t>	School vindt soms geen afdoend antwoord op </a:t>
            </a:r>
            <a:br>
              <a:rPr lang="nl-BE" dirty="0" smtClean="0"/>
            </a:br>
            <a:r>
              <a:rPr lang="nl-BE" dirty="0" smtClean="0"/>
              <a:t>	</a:t>
            </a:r>
            <a:r>
              <a:rPr lang="nl-BE" dirty="0" err="1" smtClean="0"/>
              <a:t>normoverschrijdend</a:t>
            </a:r>
            <a:r>
              <a:rPr lang="nl-BE" dirty="0" smtClean="0"/>
              <a:t> gedrag</a:t>
            </a:r>
            <a:br>
              <a:rPr lang="nl-BE" dirty="0" smtClean="0"/>
            </a:br>
            <a:r>
              <a:rPr lang="nl-BE" dirty="0" smtClean="0"/>
              <a:t>	Spijbelen</a:t>
            </a:r>
            <a:br>
              <a:rPr lang="nl-BE" dirty="0" smtClean="0"/>
            </a:br>
            <a:r>
              <a:rPr lang="nl-BE" dirty="0" smtClean="0"/>
              <a:t>	Vicieuze cirkel</a:t>
            </a:r>
            <a:br>
              <a:rPr lang="nl-BE" dirty="0" smtClean="0"/>
            </a:br>
            <a:r>
              <a:rPr lang="nl-BE" dirty="0"/>
              <a:t>	O</a:t>
            </a:r>
            <a:r>
              <a:rPr lang="nl-BE" dirty="0" smtClean="0"/>
              <a:t>rde- en tuchtmaatregelen</a:t>
            </a:r>
            <a:br>
              <a:rPr lang="nl-BE" dirty="0" smtClean="0"/>
            </a:br>
            <a:r>
              <a:rPr lang="nl-BE" dirty="0" smtClean="0"/>
              <a:t>	Weigeringen in andere TOP</a:t>
            </a:r>
            <a:br>
              <a:rPr lang="nl-BE" dirty="0" smtClean="0"/>
            </a:br>
            <a:r>
              <a:rPr lang="nl-BE" dirty="0" smtClean="0"/>
              <a:t>	Afstand/verplaatsing naar andere TOP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04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</a:t>
            </a:r>
            <a:r>
              <a:rPr lang="nl-BE" sz="3000" cap="all" smtClean="0"/>
              <a:t>out project</a:t>
            </a:r>
            <a:endParaRPr lang="nl-BE" sz="3000" cap="all" dirty="0" smtClean="0"/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258354"/>
          </a:xfrm>
        </p:spPr>
        <p:txBody>
          <a:bodyPr/>
          <a:lstStyle/>
          <a:p>
            <a:endParaRPr lang="nl-BE" dirty="0" smtClean="0"/>
          </a:p>
          <a:p>
            <a:endParaRPr lang="nl-BE" dirty="0"/>
          </a:p>
          <a:p>
            <a:r>
              <a:rPr lang="nl-BE" dirty="0"/>
              <a:t>2008-2009	</a:t>
            </a:r>
            <a:r>
              <a:rPr lang="nl-BE" dirty="0" smtClean="0"/>
              <a:t>start</a:t>
            </a:r>
            <a:endParaRPr lang="nl-BE" dirty="0"/>
          </a:p>
          <a:p>
            <a:r>
              <a:rPr lang="nl-BE" smtClean="0"/>
              <a:t>	                 Arktos</a:t>
            </a:r>
            <a:r>
              <a:rPr lang="nl-BE" dirty="0" smtClean="0"/>
              <a:t> </a:t>
            </a:r>
            <a:r>
              <a:rPr lang="nl-BE" dirty="0"/>
              <a:t>– Groep Intro  - CLB – stad Halle</a:t>
            </a:r>
          </a:p>
        </p:txBody>
      </p:sp>
    </p:spTree>
    <p:extLst>
      <p:ext uri="{BB962C8B-B14F-4D97-AF65-F5344CB8AC3E}">
        <p14:creationId xmlns:p14="http://schemas.microsoft.com/office/powerpoint/2010/main" val="312934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 smtClean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1100014" y="1326291"/>
            <a:ext cx="7846277" cy="4703805"/>
          </a:xfrm>
        </p:spPr>
        <p:txBody>
          <a:bodyPr>
            <a:normAutofit fontScale="62500" lnSpcReduction="20000"/>
          </a:bodyPr>
          <a:lstStyle/>
          <a:p>
            <a:r>
              <a:rPr lang="nl-BE" sz="6400" b="1" dirty="0"/>
              <a:t>d</a:t>
            </a:r>
            <a:r>
              <a:rPr lang="nl-BE" sz="6400" b="1" dirty="0" smtClean="0"/>
              <a:t>oel </a:t>
            </a:r>
            <a:r>
              <a:rPr lang="nl-BE" sz="6400" b="1" dirty="0"/>
              <a:t>= remediërende functie / </a:t>
            </a:r>
            <a:r>
              <a:rPr lang="nl-BE" sz="6400" b="1" dirty="0" smtClean="0"/>
              <a:t/>
            </a:r>
            <a:br>
              <a:rPr lang="nl-BE" sz="6400" b="1" dirty="0" smtClean="0"/>
            </a:br>
            <a:r>
              <a:rPr lang="nl-BE" sz="6400" b="1" dirty="0" smtClean="0"/>
              <a:t>preventief karakter</a:t>
            </a:r>
            <a:r>
              <a:rPr lang="nl-BE" sz="5700" b="1" dirty="0" smtClean="0"/>
              <a:t/>
            </a:r>
            <a:br>
              <a:rPr lang="nl-BE" sz="5700" b="1" dirty="0" smtClean="0"/>
            </a:br>
            <a:endParaRPr lang="nl-BE" sz="5700" b="1" dirty="0" smtClean="0"/>
          </a:p>
          <a:p>
            <a:r>
              <a:rPr lang="nl-BE" sz="3500" dirty="0" smtClean="0"/>
              <a:t>. vroegtijdige </a:t>
            </a:r>
            <a:r>
              <a:rPr lang="nl-BE" sz="3500" dirty="0"/>
              <a:t>schooluitval voorkomen </a:t>
            </a:r>
            <a:br>
              <a:rPr lang="nl-BE" sz="3500" dirty="0"/>
            </a:br>
            <a:r>
              <a:rPr lang="nl-BE" sz="3500" dirty="0" smtClean="0"/>
              <a:t>. bevordering </a:t>
            </a:r>
            <a:r>
              <a:rPr lang="nl-BE" sz="3500" dirty="0"/>
              <a:t>van onderwijskansen</a:t>
            </a:r>
            <a:r>
              <a:rPr lang="nl-BE" sz="3500" b="1" i="1" dirty="0"/>
              <a:t> </a:t>
            </a:r>
            <a:r>
              <a:rPr lang="nl-BE" sz="3500" dirty="0"/>
              <a:t/>
            </a:r>
            <a:br>
              <a:rPr lang="nl-BE" sz="3500" dirty="0"/>
            </a:br>
            <a:r>
              <a:rPr lang="nl-BE" sz="3500" dirty="0" smtClean="0"/>
              <a:t>. ‘hangjongeren’ </a:t>
            </a:r>
            <a:br>
              <a:rPr lang="nl-BE" sz="3500" dirty="0" smtClean="0"/>
            </a:br>
            <a:r>
              <a:rPr lang="nl-BE" sz="3500" dirty="0" smtClean="0"/>
              <a:t>. win-win</a:t>
            </a:r>
            <a:r>
              <a:rPr lang="nl-BE" sz="3500" b="1" dirty="0" smtClean="0"/>
              <a:t> </a:t>
            </a:r>
            <a:r>
              <a:rPr lang="nl-BE" sz="3500" b="1" dirty="0"/>
              <a:t/>
            </a:r>
            <a:br>
              <a:rPr lang="nl-BE" sz="3500" b="1" dirty="0"/>
            </a:br>
            <a:r>
              <a:rPr lang="nl-BE" sz="3500" b="1" dirty="0" smtClean="0"/>
              <a:t>. </a:t>
            </a:r>
            <a:r>
              <a:rPr lang="nl-BE" sz="3500" dirty="0" smtClean="0"/>
              <a:t>periode </a:t>
            </a:r>
            <a:r>
              <a:rPr lang="nl-BE" sz="3500" dirty="0"/>
              <a:t>van rust </a:t>
            </a:r>
            <a:br>
              <a:rPr lang="nl-BE" sz="3500" dirty="0"/>
            </a:br>
            <a:r>
              <a:rPr lang="nl-BE" sz="3500" dirty="0" smtClean="0"/>
              <a:t>. re-integratie </a:t>
            </a:r>
            <a:r>
              <a:rPr lang="nl-BE" sz="3500" dirty="0"/>
              <a:t/>
            </a:r>
            <a:br>
              <a:rPr lang="nl-BE" sz="3500" dirty="0"/>
            </a:br>
            <a:r>
              <a:rPr lang="nl-BE" sz="3500" dirty="0" smtClean="0"/>
              <a:t>. extra </a:t>
            </a:r>
            <a:r>
              <a:rPr lang="nl-BE" sz="3500" dirty="0"/>
              <a:t>kans </a:t>
            </a:r>
            <a:br>
              <a:rPr lang="nl-BE" sz="3500" dirty="0"/>
            </a:br>
            <a:r>
              <a:rPr lang="nl-BE" sz="3500" dirty="0" smtClean="0"/>
              <a:t>. </a:t>
            </a:r>
            <a:r>
              <a:rPr lang="nl-BE" sz="3500" dirty="0"/>
              <a:t>verantwoordelijkheid voor </a:t>
            </a:r>
            <a:r>
              <a:rPr lang="nl-BE" sz="3500" dirty="0" smtClean="0"/>
              <a:t>individu én </a:t>
            </a:r>
            <a:r>
              <a:rPr lang="nl-BE" sz="3500" dirty="0"/>
              <a:t>de groep</a:t>
            </a:r>
            <a:br>
              <a:rPr lang="nl-BE" sz="3500" dirty="0"/>
            </a:br>
            <a:r>
              <a:rPr lang="nl-BE" sz="3500" b="1" i="1" dirty="0" smtClean="0"/>
              <a:t>. </a:t>
            </a:r>
            <a:r>
              <a:rPr lang="nl-BE" sz="3500" dirty="0" smtClean="0"/>
              <a:t>bijsturing </a:t>
            </a:r>
            <a:r>
              <a:rPr lang="nl-BE" sz="3500" dirty="0"/>
              <a:t>van de </a:t>
            </a:r>
            <a:r>
              <a:rPr lang="nl-BE" sz="3500" dirty="0" smtClean="0"/>
              <a:t>maatschappelijke </a:t>
            </a:r>
            <a:r>
              <a:rPr lang="nl-BE" sz="3500" dirty="0"/>
              <a:t>waarden en normen </a:t>
            </a:r>
            <a:br>
              <a:rPr lang="nl-BE" sz="3500" dirty="0"/>
            </a:br>
            <a:r>
              <a:rPr lang="nl-BE" sz="3500" dirty="0" smtClean="0"/>
              <a:t>. </a:t>
            </a:r>
            <a:r>
              <a:rPr lang="nl-BE" sz="3500" dirty="0" err="1" smtClean="0"/>
              <a:t>schoolondersteunend</a:t>
            </a:r>
            <a:r>
              <a:rPr lang="nl-BE" sz="3500" dirty="0"/>
              <a:t/>
            </a:r>
            <a:br>
              <a:rPr lang="nl-BE" sz="3500" dirty="0"/>
            </a:br>
            <a:r>
              <a:rPr lang="nl-BE" sz="3500" dirty="0" smtClean="0"/>
              <a:t>. voorkomen </a:t>
            </a:r>
            <a:r>
              <a:rPr lang="nl-BE" sz="3500" dirty="0"/>
              <a:t>van schooluitval</a:t>
            </a:r>
            <a:br>
              <a:rPr lang="nl-BE" sz="3500" dirty="0"/>
            </a:br>
            <a:r>
              <a:rPr lang="nl-BE" sz="3500" dirty="0" smtClean="0"/>
              <a:t>. begeleiding </a:t>
            </a:r>
            <a:r>
              <a:rPr lang="nl-BE" sz="3500" dirty="0"/>
              <a:t>en vorming van scholen en leerkrachten </a:t>
            </a:r>
            <a:br>
              <a:rPr lang="nl-BE" sz="3500" dirty="0"/>
            </a:br>
            <a:r>
              <a:rPr lang="nl-BE" sz="3500" dirty="0" smtClean="0"/>
              <a:t>. ondersteuning </a:t>
            </a:r>
            <a:r>
              <a:rPr lang="nl-BE" sz="3500" dirty="0"/>
              <a:t>voor op school- en leerkrachtenniveau</a:t>
            </a:r>
          </a:p>
        </p:txBody>
      </p:sp>
    </p:spTree>
    <p:extLst>
      <p:ext uri="{BB962C8B-B14F-4D97-AF65-F5344CB8AC3E}">
        <p14:creationId xmlns:p14="http://schemas.microsoft.com/office/powerpoint/2010/main" val="17752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 smtClean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572000"/>
          </a:xfrm>
        </p:spPr>
        <p:txBody>
          <a:bodyPr>
            <a:normAutofit fontScale="25000" lnSpcReduction="20000"/>
          </a:bodyPr>
          <a:lstStyle/>
          <a:p>
            <a:r>
              <a:rPr lang="nl-BE" sz="16000" b="1" dirty="0" smtClean="0"/>
              <a:t>rol van de partners</a:t>
            </a:r>
          </a:p>
          <a:p>
            <a:endParaRPr lang="nl-BE" dirty="0"/>
          </a:p>
          <a:p>
            <a:r>
              <a:rPr lang="nl-BE" sz="8800" dirty="0" smtClean="0"/>
              <a:t>stuurgroep</a:t>
            </a:r>
            <a:endParaRPr lang="nl-BE" sz="8800" dirty="0"/>
          </a:p>
          <a:p>
            <a:r>
              <a:rPr lang="nl-BE" sz="8800" dirty="0" smtClean="0"/>
              <a:t>	coördinatie, bewaken van de doelstellingen, </a:t>
            </a:r>
            <a:br>
              <a:rPr lang="nl-BE" sz="8800" dirty="0" smtClean="0"/>
            </a:br>
            <a:r>
              <a:rPr lang="nl-BE" sz="8800" dirty="0" smtClean="0"/>
              <a:t>	adviserende rol</a:t>
            </a:r>
            <a:endParaRPr lang="nl-BE" sz="8800" dirty="0"/>
          </a:p>
          <a:p>
            <a:r>
              <a:rPr lang="nl-BE" sz="8800" dirty="0" err="1" smtClean="0"/>
              <a:t>Arktos</a:t>
            </a:r>
            <a:endParaRPr lang="nl-BE" sz="8800" dirty="0"/>
          </a:p>
          <a:p>
            <a:r>
              <a:rPr lang="nl-BE" sz="8800" dirty="0" smtClean="0"/>
              <a:t>	stuurgroep</a:t>
            </a:r>
            <a:r>
              <a:rPr lang="nl-BE" sz="8800" dirty="0"/>
              <a:t/>
            </a:r>
            <a:br>
              <a:rPr lang="nl-BE" sz="8800" dirty="0"/>
            </a:br>
            <a:r>
              <a:rPr lang="nl-BE" sz="8800" dirty="0" smtClean="0"/>
              <a:t>	selectiecomité</a:t>
            </a:r>
            <a:r>
              <a:rPr lang="nl-BE" sz="8800" dirty="0"/>
              <a:t/>
            </a:r>
            <a:br>
              <a:rPr lang="nl-BE" sz="8800" dirty="0"/>
            </a:br>
            <a:r>
              <a:rPr lang="nl-BE" sz="8800" dirty="0" smtClean="0"/>
              <a:t>	korte </a:t>
            </a:r>
            <a:r>
              <a:rPr lang="nl-BE" sz="8800" dirty="0"/>
              <a:t>time out </a:t>
            </a:r>
            <a:r>
              <a:rPr lang="nl-BE" sz="8800" dirty="0" smtClean="0"/>
              <a:t/>
            </a:r>
            <a:br>
              <a:rPr lang="nl-BE" sz="8800" dirty="0" smtClean="0"/>
            </a:br>
            <a:r>
              <a:rPr lang="nl-BE" sz="8800" dirty="0"/>
              <a:t>			</a:t>
            </a:r>
          </a:p>
          <a:p>
            <a:r>
              <a:rPr lang="nl-BE" sz="8800" dirty="0" smtClean="0"/>
              <a:t>groep </a:t>
            </a:r>
            <a:r>
              <a:rPr lang="nl-BE" sz="8800" dirty="0"/>
              <a:t>Intro</a:t>
            </a:r>
          </a:p>
          <a:p>
            <a:r>
              <a:rPr lang="nl-BE" sz="8800" dirty="0" smtClean="0"/>
              <a:t>	stuurgroep</a:t>
            </a:r>
            <a:r>
              <a:rPr lang="nl-BE" sz="8800" dirty="0"/>
              <a:t/>
            </a:r>
            <a:br>
              <a:rPr lang="nl-BE" sz="8800" dirty="0"/>
            </a:br>
            <a:r>
              <a:rPr lang="nl-BE" sz="8800" dirty="0" smtClean="0"/>
              <a:t>	selectiecomité</a:t>
            </a:r>
            <a:r>
              <a:rPr lang="nl-BE" sz="8800" dirty="0"/>
              <a:t/>
            </a:r>
            <a:br>
              <a:rPr lang="nl-BE" sz="8800" dirty="0"/>
            </a:br>
            <a:r>
              <a:rPr lang="nl-BE" sz="8800" dirty="0" smtClean="0"/>
              <a:t>	lange </a:t>
            </a:r>
            <a:r>
              <a:rPr lang="nl-BE" sz="8800" dirty="0"/>
              <a:t>time out</a:t>
            </a:r>
            <a:br>
              <a:rPr lang="nl-BE" sz="8800" dirty="0"/>
            </a:br>
            <a:r>
              <a:rPr lang="nl-BE" sz="8800" dirty="0" smtClean="0"/>
              <a:t>	</a:t>
            </a:r>
            <a:endParaRPr lang="nl-BE" sz="8800" dirty="0"/>
          </a:p>
        </p:txBody>
      </p:sp>
    </p:spTree>
    <p:extLst>
      <p:ext uri="{BB962C8B-B14F-4D97-AF65-F5344CB8AC3E}">
        <p14:creationId xmlns:p14="http://schemas.microsoft.com/office/powerpoint/2010/main" val="383021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 smtClean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572000"/>
          </a:xfrm>
        </p:spPr>
        <p:txBody>
          <a:bodyPr>
            <a:normAutofit fontScale="92500" lnSpcReduction="10000"/>
          </a:bodyPr>
          <a:lstStyle/>
          <a:p>
            <a:r>
              <a:rPr lang="nl-BE" sz="4000" b="1" dirty="0"/>
              <a:t>r</a:t>
            </a:r>
            <a:r>
              <a:rPr lang="nl-BE" sz="4000" b="1" dirty="0" smtClean="0"/>
              <a:t>ol van de partners</a:t>
            </a:r>
          </a:p>
          <a:p>
            <a:endParaRPr lang="nl-BE" dirty="0"/>
          </a:p>
          <a:p>
            <a:r>
              <a:rPr lang="nl-BE" dirty="0" smtClean="0"/>
              <a:t>CLB</a:t>
            </a:r>
            <a:br>
              <a:rPr lang="nl-BE" dirty="0" smtClean="0"/>
            </a:br>
            <a:r>
              <a:rPr lang="nl-BE" dirty="0" smtClean="0"/>
              <a:t>	toeleiding van de leerlingen naar TOP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	lid </a:t>
            </a:r>
            <a:r>
              <a:rPr lang="nl-BE" dirty="0"/>
              <a:t>stuurgroep</a:t>
            </a:r>
            <a:br>
              <a:rPr lang="nl-BE" dirty="0"/>
            </a:br>
            <a:r>
              <a:rPr lang="nl-BE" dirty="0" smtClean="0"/>
              <a:t>	lid selectiecomité</a:t>
            </a:r>
            <a:br>
              <a:rPr lang="nl-BE" dirty="0" smtClean="0"/>
            </a:br>
            <a:r>
              <a:rPr lang="nl-BE" dirty="0" smtClean="0"/>
              <a:t>	brugfunctie</a:t>
            </a:r>
            <a:endParaRPr lang="nl-BE" dirty="0"/>
          </a:p>
          <a:p>
            <a:r>
              <a:rPr lang="nl-BE" dirty="0"/>
              <a:t>						</a:t>
            </a:r>
          </a:p>
          <a:p>
            <a:r>
              <a:rPr lang="nl-BE" dirty="0" smtClean="0"/>
              <a:t>Stad </a:t>
            </a:r>
            <a:r>
              <a:rPr lang="nl-BE" dirty="0"/>
              <a:t>Halle (</a:t>
            </a:r>
            <a:r>
              <a:rPr lang="nl-BE" dirty="0" smtClean="0"/>
              <a:t>preventiedienst en  LOKO)</a:t>
            </a:r>
            <a:endParaRPr lang="nl-BE" dirty="0"/>
          </a:p>
          <a:p>
            <a:r>
              <a:rPr lang="nl-BE" dirty="0" smtClean="0"/>
              <a:t>	coördinatie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	administratieve </a:t>
            </a:r>
            <a:r>
              <a:rPr lang="nl-BE" dirty="0"/>
              <a:t>ondersteuning</a:t>
            </a:r>
            <a:br>
              <a:rPr lang="nl-BE" dirty="0"/>
            </a:br>
            <a:r>
              <a:rPr lang="nl-BE" dirty="0" smtClean="0"/>
              <a:t>	logistieke </a:t>
            </a:r>
            <a:r>
              <a:rPr lang="nl-BE" dirty="0"/>
              <a:t>ondersteuning</a:t>
            </a:r>
            <a:br>
              <a:rPr lang="nl-BE" dirty="0"/>
            </a:br>
            <a:r>
              <a:rPr lang="nl-BE" dirty="0" smtClean="0"/>
              <a:t>	(co-)financiering</a:t>
            </a:r>
            <a:r>
              <a:rPr lang="nl-BE" sz="800" dirty="0"/>
              <a:t/>
            </a:r>
            <a:br>
              <a:rPr lang="nl-BE" sz="800" dirty="0"/>
            </a:br>
            <a:endParaRPr lang="nl-BE" sz="800" dirty="0"/>
          </a:p>
        </p:txBody>
      </p:sp>
    </p:spTree>
    <p:extLst>
      <p:ext uri="{BB962C8B-B14F-4D97-AF65-F5344CB8AC3E}">
        <p14:creationId xmlns:p14="http://schemas.microsoft.com/office/powerpoint/2010/main" val="151976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 smtClean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572000"/>
          </a:xfrm>
        </p:spPr>
        <p:txBody>
          <a:bodyPr>
            <a:normAutofit/>
          </a:bodyPr>
          <a:lstStyle/>
          <a:p>
            <a:r>
              <a:rPr lang="nl-BE" sz="4000" b="1" dirty="0" smtClean="0"/>
              <a:t>rol van de partners</a:t>
            </a:r>
          </a:p>
          <a:p>
            <a:endParaRPr lang="nl-BE" dirty="0"/>
          </a:p>
          <a:p>
            <a:r>
              <a:rPr lang="nl-BE" dirty="0" smtClean="0"/>
              <a:t>Scholen: actieve betrokkenheid</a:t>
            </a:r>
            <a:endParaRPr lang="nl-BE" dirty="0"/>
          </a:p>
          <a:p>
            <a:r>
              <a:rPr lang="nl-BE" dirty="0" smtClean="0"/>
              <a:t>	engagementsverklaring</a:t>
            </a:r>
            <a:r>
              <a:rPr lang="nl-BE" dirty="0"/>
              <a:t> </a:t>
            </a: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smtClean="0"/>
              <a:t> </a:t>
            </a:r>
            <a:r>
              <a:rPr lang="nl-BE" dirty="0"/>
              <a:t>re-integratie</a:t>
            </a:r>
            <a:br>
              <a:rPr lang="nl-BE" dirty="0"/>
            </a:br>
            <a:r>
              <a:rPr lang="nl-BE" dirty="0" smtClean="0"/>
              <a:t>	ondersteuning </a:t>
            </a:r>
            <a:r>
              <a:rPr lang="nl-BE" dirty="0"/>
              <a:t>van de leerling</a:t>
            </a:r>
            <a:br>
              <a:rPr lang="nl-BE" dirty="0"/>
            </a:br>
            <a:r>
              <a:rPr lang="nl-BE" dirty="0" smtClean="0"/>
              <a:t>	peter- </a:t>
            </a:r>
            <a:r>
              <a:rPr lang="nl-BE" dirty="0"/>
              <a:t>of meterschap</a:t>
            </a:r>
            <a:br>
              <a:rPr lang="nl-BE" dirty="0"/>
            </a:br>
            <a:r>
              <a:rPr lang="nl-BE" dirty="0" smtClean="0"/>
              <a:t>	</a:t>
            </a:r>
            <a:r>
              <a:rPr lang="nl-BE" dirty="0"/>
              <a:t>n</a:t>
            </a:r>
            <a:r>
              <a:rPr lang="nl-BE" dirty="0" smtClean="0"/>
              <a:t>azorg</a:t>
            </a:r>
            <a:endParaRPr lang="nl-BE" dirty="0"/>
          </a:p>
          <a:p>
            <a:r>
              <a:rPr lang="nl-BE" dirty="0"/>
              <a:t> </a:t>
            </a:r>
          </a:p>
          <a:p>
            <a:r>
              <a:rPr lang="nl-BE" dirty="0" smtClean="0"/>
              <a:t>Ouders</a:t>
            </a:r>
            <a:br>
              <a:rPr lang="nl-BE" dirty="0" smtClean="0"/>
            </a:br>
            <a:r>
              <a:rPr lang="nl-BE" dirty="0" smtClean="0"/>
              <a:t>	akkoord vereist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	aanwezig </a:t>
            </a:r>
            <a:r>
              <a:rPr lang="nl-BE" dirty="0"/>
              <a:t>op de intake en de evaluatie</a:t>
            </a:r>
          </a:p>
        </p:txBody>
      </p:sp>
    </p:spTree>
    <p:extLst>
      <p:ext uri="{BB962C8B-B14F-4D97-AF65-F5344CB8AC3E}">
        <p14:creationId xmlns:p14="http://schemas.microsoft.com/office/powerpoint/2010/main" val="189037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572000"/>
          </a:xfrm>
        </p:spPr>
        <p:txBody>
          <a:bodyPr>
            <a:normAutofit/>
          </a:bodyPr>
          <a:lstStyle/>
          <a:p>
            <a:r>
              <a:rPr lang="nl-BE" sz="4000" b="1" dirty="0" err="1" smtClean="0"/>
              <a:t>aanmeldingprocedure</a:t>
            </a:r>
            <a:endParaRPr lang="nl-BE" sz="4000" b="1" dirty="0" smtClean="0"/>
          </a:p>
          <a:p>
            <a:endParaRPr lang="nl-BE" dirty="0"/>
          </a:p>
          <a:p>
            <a:r>
              <a:rPr lang="nl-BE" dirty="0" smtClean="0"/>
              <a:t>selectiecomité</a:t>
            </a:r>
            <a:endParaRPr lang="nl-BE" dirty="0"/>
          </a:p>
          <a:p>
            <a:r>
              <a:rPr lang="nl-BE" dirty="0"/>
              <a:t>	</a:t>
            </a:r>
            <a:r>
              <a:rPr lang="nl-BE" dirty="0" smtClean="0"/>
              <a:t>selectiecriteria</a:t>
            </a:r>
            <a:br>
              <a:rPr lang="nl-BE" dirty="0" smtClean="0"/>
            </a:br>
            <a:r>
              <a:rPr lang="nl-BE" dirty="0" smtClean="0"/>
              <a:t>	Geen drugsverslaving of zware </a:t>
            </a:r>
            <a:r>
              <a:rPr lang="nl-BE" dirty="0" err="1" smtClean="0"/>
              <a:t>psycholo</a:t>
            </a:r>
            <a:r>
              <a:rPr lang="nl-BE" dirty="0" smtClean="0"/>
              <a:t>-</a:t>
            </a:r>
            <a:br>
              <a:rPr lang="nl-BE" dirty="0" smtClean="0"/>
            </a:br>
            <a:r>
              <a:rPr lang="nl-BE" dirty="0" smtClean="0"/>
              <a:t>	</a:t>
            </a:r>
            <a:r>
              <a:rPr lang="nl-BE" dirty="0" err="1" smtClean="0"/>
              <a:t>gische</a:t>
            </a:r>
            <a:r>
              <a:rPr lang="nl-BE" dirty="0" smtClean="0"/>
              <a:t> problemen / kennis Ned. </a:t>
            </a:r>
            <a:r>
              <a:rPr lang="nl-BE" dirty="0"/>
              <a:t>t</a:t>
            </a:r>
            <a:r>
              <a:rPr lang="nl-BE" dirty="0" smtClean="0"/>
              <a:t>aal / samenstelling </a:t>
            </a:r>
            <a:br>
              <a:rPr lang="nl-BE" dirty="0" smtClean="0"/>
            </a:br>
            <a:r>
              <a:rPr lang="nl-BE" dirty="0" smtClean="0"/>
              <a:t>	groep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	intake / </a:t>
            </a:r>
            <a:r>
              <a:rPr lang="nl-BE" dirty="0" err="1" smtClean="0"/>
              <a:t>beginrondetafel</a:t>
            </a:r>
            <a:r>
              <a:rPr lang="nl-BE" dirty="0" smtClean="0"/>
              <a:t> / beginklassenraad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353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9316995" y="1952370"/>
            <a:ext cx="27596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500" cap="all" dirty="0"/>
              <a:t>Netwerk</a:t>
            </a:r>
            <a:r>
              <a:rPr lang="nl-BE" sz="2800" cap="all" dirty="0"/>
              <a:t> </a:t>
            </a:r>
            <a:r>
              <a:rPr lang="nl-BE" sz="3100" cap="all" dirty="0"/>
              <a:t>samen </a:t>
            </a:r>
            <a:r>
              <a:rPr lang="nl-BE" sz="3100" cap="all" dirty="0" smtClean="0"/>
              <a:t>tegen</a:t>
            </a:r>
          </a:p>
          <a:p>
            <a:pPr algn="ctr"/>
            <a:r>
              <a:rPr lang="nl-BE" sz="2800" b="1" cap="all" dirty="0" smtClean="0"/>
              <a:t>schooluitval</a:t>
            </a:r>
            <a:r>
              <a:rPr lang="nl-BE" sz="2800" cap="all" dirty="0"/>
              <a:t/>
            </a:r>
            <a:br>
              <a:rPr lang="nl-BE" sz="2800" cap="all" dirty="0"/>
            </a:br>
            <a:r>
              <a:rPr lang="nl-BE" sz="2800" cap="all" dirty="0"/>
              <a:t>22/09/2017</a:t>
            </a:r>
          </a:p>
          <a:p>
            <a:pPr algn="ctr"/>
            <a:endParaRPr lang="nl-BE" sz="2800" cap="all" dirty="0" smtClean="0"/>
          </a:p>
          <a:p>
            <a:pPr algn="ctr"/>
            <a:r>
              <a:rPr lang="nl-BE" sz="3000" cap="all" dirty="0" smtClean="0"/>
              <a:t>Time out project</a:t>
            </a:r>
          </a:p>
          <a:p>
            <a:pPr algn="ctr"/>
            <a:r>
              <a:rPr lang="nl-BE" sz="3000" cap="all" dirty="0" smtClean="0"/>
              <a:t>HALLE</a:t>
            </a:r>
            <a:endParaRPr lang="nl-BE" sz="3000" cap="al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1100015" y="1326292"/>
            <a:ext cx="7315200" cy="4572000"/>
          </a:xfrm>
        </p:spPr>
        <p:txBody>
          <a:bodyPr>
            <a:normAutofit/>
          </a:bodyPr>
          <a:lstStyle/>
          <a:p>
            <a:r>
              <a:rPr lang="nl-BE" sz="4000" b="1" dirty="0" smtClean="0"/>
              <a:t>hinderpalen - valkuilen</a:t>
            </a:r>
          </a:p>
          <a:p>
            <a:endParaRPr lang="nl-BE" dirty="0"/>
          </a:p>
          <a:p>
            <a:r>
              <a:rPr lang="nl-BE" dirty="0" smtClean="0"/>
              <a:t>financiering </a:t>
            </a:r>
            <a:endParaRPr lang="nl-BE" dirty="0"/>
          </a:p>
          <a:p>
            <a:r>
              <a:rPr lang="nl-BE" dirty="0" smtClean="0"/>
              <a:t>aanmeldingen </a:t>
            </a:r>
            <a:r>
              <a:rPr lang="nl-BE" dirty="0" err="1"/>
              <a:t>vs</a:t>
            </a:r>
            <a:r>
              <a:rPr lang="nl-BE" dirty="0"/>
              <a:t> gerealiseerde projecten </a:t>
            </a:r>
          </a:p>
          <a:p>
            <a:r>
              <a:rPr lang="nl-BE" dirty="0" smtClean="0"/>
              <a:t>scholengemeenschap(pen</a:t>
            </a:r>
            <a:r>
              <a:rPr lang="nl-BE" dirty="0"/>
              <a:t>) </a:t>
            </a:r>
            <a:r>
              <a:rPr lang="nl-BE" dirty="0" err="1"/>
              <a:t>vs</a:t>
            </a:r>
            <a:r>
              <a:rPr lang="nl-BE" dirty="0"/>
              <a:t> stad en regio </a:t>
            </a:r>
          </a:p>
          <a:p>
            <a:r>
              <a:rPr lang="nl-BE" dirty="0" smtClean="0"/>
              <a:t>klassenraad informeren</a:t>
            </a:r>
          </a:p>
          <a:p>
            <a:r>
              <a:rPr lang="nl-BE" dirty="0"/>
              <a:t>b</a:t>
            </a:r>
            <a:r>
              <a:rPr lang="nl-BE" dirty="0" smtClean="0"/>
              <a:t>etrokkenheid leerkrachten</a:t>
            </a:r>
          </a:p>
          <a:p>
            <a:r>
              <a:rPr lang="nl-BE" dirty="0" smtClean="0"/>
              <a:t>TOP is geen sanctie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830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59EA82B52FD34CBF21B8B8DFB6910E" ma:contentTypeVersion="2" ma:contentTypeDescription="Een nieuw document maken." ma:contentTypeScope="" ma:versionID="35d8f99701c58c036c38fa60f9dee159">
  <xsd:schema xmlns:xsd="http://www.w3.org/2001/XMLSchema" xmlns:xs="http://www.w3.org/2001/XMLSchema" xmlns:p="http://schemas.microsoft.com/office/2006/metadata/properties" xmlns:ns2="077ede3e-0a43-4819-8cfe-123a773a1ebb" targetNamespace="http://schemas.microsoft.com/office/2006/metadata/properties" ma:root="true" ma:fieldsID="b650518399d58cb8bf491e0a9003b4a8" ns2:_="">
    <xsd:import namespace="077ede3e-0a43-4819-8cfe-123a773a1e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ede3e-0a43-4819-8cfe-123a773a1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56999E-13D7-4FEE-AC6D-035AB4A4AB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AE7AE2-362C-4846-B871-2A9CB7031687}">
  <ds:schemaRefs>
    <ds:schemaRef ds:uri="http://purl.org/dc/elements/1.1/"/>
    <ds:schemaRef ds:uri="http://purl.org/dc/terms/"/>
    <ds:schemaRef ds:uri="http://purl.org/dc/dcmitype/"/>
    <ds:schemaRef ds:uri="077ede3e-0a43-4819-8cfe-123a773a1ebb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1126AC-A4C8-4CDC-9732-120C4ABF6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7ede3e-0a43-4819-8cfe-123a773a1e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142</TotalTime>
  <Words>109</Words>
  <Application>Microsoft Office PowerPoint</Application>
  <PresentationFormat>Breedbeeld</PresentationFormat>
  <Paragraphs>102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Calibri</vt:lpstr>
      <vt:lpstr>Corbel</vt:lpstr>
      <vt:lpstr>Wingdings</vt:lpstr>
      <vt:lpstr>Wingdings 2</vt:lpstr>
      <vt:lpstr>Frame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Kathy Vandenelschen</dc:creator>
  <cp:lastModifiedBy>Ghijssels, Elke</cp:lastModifiedBy>
  <cp:revision>26</cp:revision>
  <cp:lastPrinted>2017-09-12T10:59:26Z</cp:lastPrinted>
  <dcterms:created xsi:type="dcterms:W3CDTF">2017-09-12T09:21:16Z</dcterms:created>
  <dcterms:modified xsi:type="dcterms:W3CDTF">2017-09-29T12:11:22Z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0x010100E759EA82B52FD34CBF21B8B8DFB6910E</vt:lpwstr>
  </property>
</Properties>
</file>