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00" r:id="rId2"/>
    <p:sldId id="1049" r:id="rId3"/>
    <p:sldId id="1041" r:id="rId4"/>
    <p:sldId id="389" r:id="rId5"/>
    <p:sldId id="391" r:id="rId6"/>
    <p:sldId id="1050" r:id="rId7"/>
    <p:sldId id="1061" r:id="rId8"/>
    <p:sldId id="1060" r:id="rId9"/>
    <p:sldId id="1059" r:id="rId10"/>
    <p:sldId id="1057" r:id="rId11"/>
    <p:sldId id="1051" r:id="rId12"/>
    <p:sldId id="1042" r:id="rId13"/>
    <p:sldId id="1043" r:id="rId14"/>
    <p:sldId id="1044" r:id="rId15"/>
    <p:sldId id="1045" r:id="rId16"/>
    <p:sldId id="1046" r:id="rId17"/>
    <p:sldId id="1058" r:id="rId18"/>
    <p:sldId id="1062" r:id="rId19"/>
    <p:sldId id="1056" r:id="rId20"/>
    <p:sldId id="401" r:id="rId21"/>
    <p:sldId id="1053" r:id="rId22"/>
    <p:sldId id="1054" r:id="rId23"/>
    <p:sldId id="1063" r:id="rId24"/>
    <p:sldId id="993" r:id="rId25"/>
    <p:sldId id="1048" r:id="rId26"/>
    <p:sldId id="1052" r:id="rId27"/>
    <p:sldId id="3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450" autoAdjust="0"/>
  </p:normalViewPr>
  <p:slideViewPr>
    <p:cSldViewPr snapToGrid="0">
      <p:cViewPr varScale="1">
        <p:scale>
          <a:sx n="53" d="100"/>
          <a:sy n="53" d="100"/>
        </p:scale>
        <p:origin x="11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30E94-5A84-45A1-880F-42C989363BD2}" type="datetimeFigureOut">
              <a:rPr lang="en-GB" smtClean="0"/>
              <a:t>06/11/2019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384A60-924D-4152-B86F-558A85CB358C}" type="slidenum">
              <a:rPr lang="en-GB" smtClean="0"/>
              <a:t>‹nr.›</a:t>
            </a:fld>
            <a:endParaRPr lang="en-GB"/>
          </a:p>
        </p:txBody>
      </p:sp>
    </p:spTree>
    <p:extLst>
      <p:ext uri="{BB962C8B-B14F-4D97-AF65-F5344CB8AC3E}">
        <p14:creationId xmlns:p14="http://schemas.microsoft.com/office/powerpoint/2010/main" val="202200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Sustainable Development Goals (SDGs) have been agreed by all 193 UN member states in 2015 and guide governments, civil society and the private sector in a collaborative effort for change towards sustainable development.</a:t>
            </a:r>
          </a:p>
          <a:p>
            <a:r>
              <a:rPr lang="en-US" sz="1600" dirty="0"/>
              <a:t>The 10 SDGs highlighted on this slide are those considered the most material for </a:t>
            </a:r>
            <a:r>
              <a:rPr lang="en-US" sz="1600" dirty="0" err="1"/>
              <a:t>Mowi</a:t>
            </a:r>
            <a:r>
              <a:rPr lang="en-US" sz="1600" dirty="0"/>
              <a:t>, i.e. those where we can have the greatest impact, but we also contribute to others.</a:t>
            </a:r>
          </a:p>
          <a:p>
            <a:r>
              <a:rPr lang="en-US" sz="1600" dirty="0"/>
              <a:t>A detailed description of how we contribute to these 10 SDGs can be found in our Integrated Annual Report 2018 which is available on our corporate website www.mowi.com. </a:t>
            </a:r>
            <a:endParaRPr lang="nl-NL" sz="1600" dirty="0"/>
          </a:p>
        </p:txBody>
      </p:sp>
      <p:sp>
        <p:nvSpPr>
          <p:cNvPr id="4" name="Slide Number Placeholder 3"/>
          <p:cNvSpPr>
            <a:spLocks noGrp="1"/>
          </p:cNvSpPr>
          <p:nvPr>
            <p:ph type="sldNum" sz="quarter" idx="5"/>
          </p:nvPr>
        </p:nvSpPr>
        <p:spPr/>
        <p:txBody>
          <a:bodyPr/>
          <a:lstStyle/>
          <a:p>
            <a:fld id="{BEFBB480-D155-DE4A-9309-2F8424D0DA8C}" type="slidenum">
              <a:rPr lang="es-ES_tradnl" smtClean="0"/>
              <a:t>3</a:t>
            </a:fld>
            <a:endParaRPr lang="es-ES_tradnl"/>
          </a:p>
        </p:txBody>
      </p:sp>
    </p:spTree>
    <p:extLst>
      <p:ext uri="{BB962C8B-B14F-4D97-AF65-F5344CB8AC3E}">
        <p14:creationId xmlns:p14="http://schemas.microsoft.com/office/powerpoint/2010/main" val="36619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BE" sz="1200" b="0" i="0" u="none" strike="noStrike" kern="1200" dirty="0">
                <a:solidFill>
                  <a:schemeClr val="tx1"/>
                </a:solidFill>
                <a:effectLst/>
                <a:latin typeface="+mn-lt"/>
                <a:ea typeface="+mn-ea"/>
                <a:cs typeface="+mn-cs"/>
              </a:rPr>
              <a:t>Het onthaal van nieuwe medewerkers naar een hoger niveau tillen door maximaal in te zetten op een visuele XR-beleving van alle instructies om de effectiviteit van de opleiding te verbeteren die noodzakelijk is voor een goede opstart binnen ons bedrijf.</a:t>
            </a:r>
          </a:p>
          <a:p>
            <a:pPr rtl="0" fontAlgn="base"/>
            <a:r>
              <a:rPr lang="nl-BE" sz="1200" b="0" i="0" u="none" strike="noStrike" kern="1200" dirty="0">
                <a:solidFill>
                  <a:schemeClr val="tx1"/>
                </a:solidFill>
                <a:effectLst/>
                <a:latin typeface="+mn-lt"/>
                <a:ea typeface="+mn-ea"/>
                <a:cs typeface="+mn-cs"/>
              </a:rPr>
              <a:t>De medewerkers vinden een innovatieve tool leuk. Dit brengt enthousiasme met zich mee. Als je enthousiaste medewerkers hebt, zal je absenteïsme ook beduidend lager liggen. </a:t>
            </a:r>
          </a:p>
          <a:p>
            <a:pPr rtl="0" fontAlgn="base"/>
            <a:r>
              <a:rPr lang="nl-BE" sz="1200" b="0" i="0" u="none" strike="noStrike" kern="1200" dirty="0">
                <a:solidFill>
                  <a:schemeClr val="tx1"/>
                </a:solidFill>
                <a:effectLst/>
                <a:latin typeface="+mn-lt"/>
                <a:ea typeface="+mn-ea"/>
                <a:cs typeface="+mn-cs"/>
              </a:rPr>
              <a:t>De opleidingstijd inkorten om de “</a:t>
            </a:r>
            <a:r>
              <a:rPr lang="nl-BE" sz="1200" b="0" i="0" u="none" strike="noStrike" kern="1200" dirty="0" err="1">
                <a:solidFill>
                  <a:schemeClr val="tx1"/>
                </a:solidFill>
                <a:effectLst/>
                <a:latin typeface="+mn-lt"/>
                <a:ea typeface="+mn-ea"/>
                <a:cs typeface="+mn-cs"/>
              </a:rPr>
              <a:t>leadtime</a:t>
            </a:r>
            <a:r>
              <a:rPr lang="nl-BE" sz="1200" b="0" i="0" u="none" strike="noStrike" kern="1200" dirty="0">
                <a:solidFill>
                  <a:schemeClr val="tx1"/>
                </a:solidFill>
                <a:effectLst/>
                <a:latin typeface="+mn-lt"/>
                <a:ea typeface="+mn-ea"/>
                <a:cs typeface="+mn-cs"/>
              </a:rPr>
              <a:t>” tussen vraag en aanbod van nieuwe medewerkers te optimaliseren in een XR training</a:t>
            </a:r>
          </a:p>
          <a:p>
            <a:pPr rtl="0" fontAlgn="base"/>
            <a:r>
              <a:rPr lang="nl-BE" sz="1200" b="0" i="0" u="none" strike="noStrike" kern="1200" dirty="0">
                <a:solidFill>
                  <a:schemeClr val="tx1"/>
                </a:solidFill>
                <a:effectLst/>
                <a:latin typeface="+mn-lt"/>
                <a:ea typeface="+mn-ea"/>
                <a:cs typeface="+mn-cs"/>
              </a:rPr>
              <a:t>Kennis maken met de nieuwe werkomgeving en de daaraan gekoppelde </a:t>
            </a:r>
            <a:r>
              <a:rPr lang="nl-BE" sz="1200" b="0" i="0" u="none" strike="noStrike" kern="1200" dirty="0" err="1">
                <a:solidFill>
                  <a:schemeClr val="tx1"/>
                </a:solidFill>
                <a:effectLst/>
                <a:latin typeface="+mn-lt"/>
                <a:ea typeface="+mn-ea"/>
                <a:cs typeface="+mn-cs"/>
              </a:rPr>
              <a:t>geplogendheden</a:t>
            </a:r>
            <a:r>
              <a:rPr lang="nl-BE" sz="1200" b="0" i="0" u="none" strike="noStrike" kern="1200" dirty="0">
                <a:solidFill>
                  <a:schemeClr val="tx1"/>
                </a:solidFill>
                <a:effectLst/>
                <a:latin typeface="+mn-lt"/>
                <a:ea typeface="+mn-ea"/>
                <a:cs typeface="+mn-cs"/>
              </a:rPr>
              <a:t> op vlak van arbeidsveiligheid en hygiëne.</a:t>
            </a:r>
          </a:p>
          <a:p>
            <a:pPr rtl="0" fontAlgn="base"/>
            <a:r>
              <a:rPr lang="nl-BE" sz="1200" b="0" i="0" u="none" strike="noStrike" kern="1200" dirty="0">
                <a:solidFill>
                  <a:schemeClr val="tx1"/>
                </a:solidFill>
                <a:effectLst/>
                <a:latin typeface="+mn-lt"/>
                <a:ea typeface="+mn-ea"/>
                <a:cs typeface="+mn-cs"/>
              </a:rPr>
              <a:t>Het ontwikkelen van een 360 graden ervaring die een uitdagende doelgroep op een intuïtieve en eenvoudige manier opleidt.</a:t>
            </a:r>
          </a:p>
          <a:p>
            <a:pPr rtl="0" fontAlgn="base"/>
            <a:r>
              <a:rPr lang="nl-BE" sz="1200" b="0" i="0" u="none" strike="noStrike" kern="1200" dirty="0">
                <a:solidFill>
                  <a:schemeClr val="tx1"/>
                </a:solidFill>
                <a:effectLst/>
                <a:latin typeface="+mn-lt"/>
                <a:ea typeface="+mn-ea"/>
                <a:cs typeface="+mn-cs"/>
              </a:rPr>
              <a:t>Het ontwikkelen van tools die een derde, minder technische partij, in staat stelt om XR content (360 graden) toe te voegen aan het platform.</a:t>
            </a:r>
          </a:p>
          <a:p>
            <a:r>
              <a:rPr lang="nl-BE" b="0" dirty="0">
                <a:effectLst/>
              </a:rPr>
              <a:t/>
            </a:r>
            <a:br>
              <a:rPr lang="nl-BE" b="0" dirty="0">
                <a:effectLst/>
              </a:rPr>
            </a:br>
            <a:endParaRPr lang="nl-BE" dirty="0"/>
          </a:p>
        </p:txBody>
      </p:sp>
      <p:sp>
        <p:nvSpPr>
          <p:cNvPr id="4" name="Slide Number Placeholder 3"/>
          <p:cNvSpPr>
            <a:spLocks noGrp="1"/>
          </p:cNvSpPr>
          <p:nvPr>
            <p:ph type="sldNum" sz="quarter" idx="5"/>
          </p:nvPr>
        </p:nvSpPr>
        <p:spPr/>
        <p:txBody>
          <a:bodyPr/>
          <a:lstStyle/>
          <a:p>
            <a:fld id="{B4384A60-924D-4152-B86F-558A85CB358C}" type="slidenum">
              <a:rPr lang="en-GB" smtClean="0"/>
              <a:t>25</a:t>
            </a:fld>
            <a:endParaRPr lang="en-GB"/>
          </a:p>
        </p:txBody>
      </p:sp>
    </p:spTree>
    <p:extLst>
      <p:ext uri="{BB962C8B-B14F-4D97-AF65-F5344CB8AC3E}">
        <p14:creationId xmlns:p14="http://schemas.microsoft.com/office/powerpoint/2010/main" val="254005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600" dirty="0"/>
              <a:t>… </a:t>
            </a:r>
            <a:r>
              <a:rPr lang="nl-NL" sz="1600" dirty="0" err="1"/>
              <a:t>adding</a:t>
            </a:r>
            <a:r>
              <a:rPr lang="nl-NL" sz="1600" dirty="0"/>
              <a:t> up to a </a:t>
            </a:r>
            <a:r>
              <a:rPr lang="nl-NL" sz="1600" dirty="0" err="1"/>
              <a:t>production</a:t>
            </a:r>
            <a:r>
              <a:rPr lang="nl-NL" sz="1600" dirty="0"/>
              <a:t> volume of 375,000 </a:t>
            </a:r>
            <a:r>
              <a:rPr lang="nl-NL" sz="1600" dirty="0" err="1"/>
              <a:t>tonnes</a:t>
            </a:r>
            <a:r>
              <a:rPr lang="nl-NL" sz="1600" dirty="0"/>
              <a:t> (375 </a:t>
            </a:r>
            <a:r>
              <a:rPr lang="nl-NL" sz="1600" dirty="0" err="1"/>
              <a:t>million</a:t>
            </a:r>
            <a:r>
              <a:rPr lang="nl-NL" sz="1600" dirty="0"/>
              <a:t> kg) of </a:t>
            </a:r>
            <a:r>
              <a:rPr lang="nl-NL" sz="1600" dirty="0" err="1"/>
              <a:t>salmon</a:t>
            </a:r>
            <a:r>
              <a:rPr lang="nl-NL" sz="1600" dirty="0"/>
              <a:t> in 2018. </a:t>
            </a:r>
            <a:r>
              <a:rPr lang="nl-NL" sz="1600" dirty="0" err="1"/>
              <a:t>One</a:t>
            </a:r>
            <a:r>
              <a:rPr lang="nl-NL" sz="1600" dirty="0"/>
              <a:t> in </a:t>
            </a:r>
            <a:r>
              <a:rPr lang="nl-NL" sz="1600" dirty="0" err="1"/>
              <a:t>every</a:t>
            </a:r>
            <a:r>
              <a:rPr lang="nl-NL" sz="1600" dirty="0"/>
              <a:t> five Atlantic </a:t>
            </a:r>
            <a:r>
              <a:rPr lang="nl-NL" sz="1600" dirty="0" err="1"/>
              <a:t>salmon</a:t>
            </a:r>
            <a:r>
              <a:rPr lang="nl-NL" sz="1600" dirty="0"/>
              <a:t> </a:t>
            </a:r>
            <a:r>
              <a:rPr lang="nl-NL" sz="1600" dirty="0" err="1"/>
              <a:t>produced</a:t>
            </a:r>
            <a:r>
              <a:rPr lang="nl-NL" sz="1600" dirty="0"/>
              <a:t> </a:t>
            </a:r>
            <a:r>
              <a:rPr lang="nl-NL" sz="1600" dirty="0" err="1"/>
              <a:t>globally</a:t>
            </a:r>
            <a:r>
              <a:rPr lang="nl-NL" sz="1600" dirty="0"/>
              <a:t> is </a:t>
            </a:r>
            <a:r>
              <a:rPr lang="nl-NL" sz="1600" dirty="0" err="1"/>
              <a:t>raised</a:t>
            </a:r>
            <a:r>
              <a:rPr lang="nl-NL" sz="1600" dirty="0"/>
              <a:t> </a:t>
            </a:r>
            <a:r>
              <a:rPr lang="nl-NL" sz="1600" dirty="0" err="1"/>
              <a:t>by</a:t>
            </a:r>
            <a:r>
              <a:rPr lang="nl-NL" sz="1600" dirty="0"/>
              <a:t> </a:t>
            </a:r>
            <a:r>
              <a:rPr lang="nl-NL" sz="1600" dirty="0" err="1"/>
              <a:t>Mowi</a:t>
            </a:r>
            <a:r>
              <a:rPr lang="nl-NL" sz="1600" dirty="0"/>
              <a:t>. </a:t>
            </a:r>
          </a:p>
          <a:p>
            <a:endParaRPr lang="nl-NL" sz="1600" dirty="0"/>
          </a:p>
        </p:txBody>
      </p:sp>
      <p:sp>
        <p:nvSpPr>
          <p:cNvPr id="4" name="Slide Number Placeholder 3"/>
          <p:cNvSpPr>
            <a:spLocks noGrp="1"/>
          </p:cNvSpPr>
          <p:nvPr>
            <p:ph type="sldNum" sz="quarter" idx="10"/>
          </p:nvPr>
        </p:nvSpPr>
        <p:spPr/>
        <p:txBody>
          <a:bodyPr/>
          <a:lstStyle/>
          <a:p>
            <a:fld id="{5589D8CE-9975-354E-9CF5-CB7DF6BDCEEC}" type="slidenum">
              <a:rPr lang="en-US" smtClean="0"/>
              <a:t>4</a:t>
            </a:fld>
            <a:endParaRPr lang="en-US"/>
          </a:p>
        </p:txBody>
      </p:sp>
    </p:spTree>
    <p:extLst>
      <p:ext uri="{BB962C8B-B14F-4D97-AF65-F5344CB8AC3E}">
        <p14:creationId xmlns:p14="http://schemas.microsoft.com/office/powerpoint/2010/main" val="3636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B4384A60-924D-4152-B86F-558A85CB358C}" type="slidenum">
              <a:rPr lang="en-GB" smtClean="0"/>
              <a:t>5</a:t>
            </a:fld>
            <a:endParaRPr lang="en-GB"/>
          </a:p>
        </p:txBody>
      </p:sp>
    </p:spTree>
    <p:extLst>
      <p:ext uri="{BB962C8B-B14F-4D97-AF65-F5344CB8AC3E}">
        <p14:creationId xmlns:p14="http://schemas.microsoft.com/office/powerpoint/2010/main" val="133612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600" dirty="0"/>
          </a:p>
        </p:txBody>
      </p:sp>
      <p:sp>
        <p:nvSpPr>
          <p:cNvPr id="4" name="Slide Number Placeholder 3"/>
          <p:cNvSpPr>
            <a:spLocks noGrp="1"/>
          </p:cNvSpPr>
          <p:nvPr>
            <p:ph type="sldNum" sz="quarter" idx="5"/>
          </p:nvPr>
        </p:nvSpPr>
        <p:spPr/>
        <p:txBody>
          <a:bodyPr/>
          <a:lstStyle/>
          <a:p>
            <a:fld id="{BEFBB480-D155-DE4A-9309-2F8424D0DA8C}" type="slidenum">
              <a:rPr lang="es-ES_tradnl" smtClean="0"/>
              <a:t>12</a:t>
            </a:fld>
            <a:endParaRPr lang="es-ES_tradnl"/>
          </a:p>
        </p:txBody>
      </p:sp>
    </p:spTree>
    <p:extLst>
      <p:ext uri="{BB962C8B-B14F-4D97-AF65-F5344CB8AC3E}">
        <p14:creationId xmlns:p14="http://schemas.microsoft.com/office/powerpoint/2010/main" val="386854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600" dirty="0"/>
          </a:p>
        </p:txBody>
      </p:sp>
      <p:sp>
        <p:nvSpPr>
          <p:cNvPr id="4" name="Slide Number Placeholder 3"/>
          <p:cNvSpPr>
            <a:spLocks noGrp="1"/>
          </p:cNvSpPr>
          <p:nvPr>
            <p:ph type="sldNum" sz="quarter" idx="5"/>
          </p:nvPr>
        </p:nvSpPr>
        <p:spPr/>
        <p:txBody>
          <a:bodyPr/>
          <a:lstStyle/>
          <a:p>
            <a:fld id="{BEFBB480-D155-DE4A-9309-2F8424D0DA8C}" type="slidenum">
              <a:rPr lang="es-ES_tradnl" smtClean="0"/>
              <a:t>13</a:t>
            </a:fld>
            <a:endParaRPr lang="es-ES_tradnl"/>
          </a:p>
        </p:txBody>
      </p:sp>
    </p:spTree>
    <p:extLst>
      <p:ext uri="{BB962C8B-B14F-4D97-AF65-F5344CB8AC3E}">
        <p14:creationId xmlns:p14="http://schemas.microsoft.com/office/powerpoint/2010/main" val="2079029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600" dirty="0"/>
          </a:p>
        </p:txBody>
      </p:sp>
      <p:sp>
        <p:nvSpPr>
          <p:cNvPr id="4" name="Slide Number Placeholder 3"/>
          <p:cNvSpPr>
            <a:spLocks noGrp="1"/>
          </p:cNvSpPr>
          <p:nvPr>
            <p:ph type="sldNum" sz="quarter" idx="5"/>
          </p:nvPr>
        </p:nvSpPr>
        <p:spPr/>
        <p:txBody>
          <a:bodyPr/>
          <a:lstStyle/>
          <a:p>
            <a:fld id="{BEFBB480-D155-DE4A-9309-2F8424D0DA8C}" type="slidenum">
              <a:rPr lang="es-ES_tradnl" smtClean="0"/>
              <a:t>14</a:t>
            </a:fld>
            <a:endParaRPr lang="es-ES_tradnl"/>
          </a:p>
        </p:txBody>
      </p:sp>
    </p:spTree>
    <p:extLst>
      <p:ext uri="{BB962C8B-B14F-4D97-AF65-F5344CB8AC3E}">
        <p14:creationId xmlns:p14="http://schemas.microsoft.com/office/powerpoint/2010/main" val="3353118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B4384A60-924D-4152-B86F-558A85CB358C}" type="slidenum">
              <a:rPr lang="en-GB" smtClean="0"/>
              <a:t>17</a:t>
            </a:fld>
            <a:endParaRPr lang="en-GB"/>
          </a:p>
        </p:txBody>
      </p:sp>
    </p:spTree>
    <p:extLst>
      <p:ext uri="{BB962C8B-B14F-4D97-AF65-F5344CB8AC3E}">
        <p14:creationId xmlns:p14="http://schemas.microsoft.com/office/powerpoint/2010/main" val="2164534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B4384A60-924D-4152-B86F-558A85CB358C}" type="slidenum">
              <a:rPr lang="en-GB" smtClean="0"/>
              <a:t>19</a:t>
            </a:fld>
            <a:endParaRPr lang="en-GB"/>
          </a:p>
        </p:txBody>
      </p:sp>
    </p:spTree>
    <p:extLst>
      <p:ext uri="{BB962C8B-B14F-4D97-AF65-F5344CB8AC3E}">
        <p14:creationId xmlns:p14="http://schemas.microsoft.com/office/powerpoint/2010/main" val="312869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pyramid summarizes the key elements which guide us in translating our vision into action and illustrates ‘The </a:t>
            </a:r>
            <a:r>
              <a:rPr lang="en-US" sz="1600" dirty="0" err="1"/>
              <a:t>Mowi</a:t>
            </a:r>
            <a:r>
              <a:rPr lang="en-US" sz="1600" dirty="0"/>
              <a:t> Way’.</a:t>
            </a:r>
            <a:endParaRPr lang="nl-NL" sz="1600" dirty="0"/>
          </a:p>
        </p:txBody>
      </p:sp>
      <p:sp>
        <p:nvSpPr>
          <p:cNvPr id="4" name="Slide Number Placeholder 3"/>
          <p:cNvSpPr>
            <a:spLocks noGrp="1"/>
          </p:cNvSpPr>
          <p:nvPr>
            <p:ph type="sldNum" sz="quarter" idx="5"/>
          </p:nvPr>
        </p:nvSpPr>
        <p:spPr/>
        <p:txBody>
          <a:bodyPr/>
          <a:lstStyle/>
          <a:p>
            <a:fld id="{BEFBB480-D155-DE4A-9309-2F8424D0DA8C}" type="slidenum">
              <a:rPr lang="es-ES_tradnl" smtClean="0"/>
              <a:t>24</a:t>
            </a:fld>
            <a:endParaRPr lang="es-ES_tradnl"/>
          </a:p>
        </p:txBody>
      </p:sp>
    </p:spTree>
    <p:extLst>
      <p:ext uri="{BB962C8B-B14F-4D97-AF65-F5344CB8AC3E}">
        <p14:creationId xmlns:p14="http://schemas.microsoft.com/office/powerpoint/2010/main" val="86513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8BC7BD-C06C-486F-8E17-5718B9281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2CAFAF5E-5C3A-4CEE-9396-5CB79ABCD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950B1D5C-DA55-42E1-8480-C451187E5267}"/>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5" name="Footer Placeholder 4">
            <a:extLst>
              <a:ext uri="{FF2B5EF4-FFF2-40B4-BE49-F238E27FC236}">
                <a16:creationId xmlns:a16="http://schemas.microsoft.com/office/drawing/2014/main" xmlns="" id="{9A351A76-EBE6-4207-86B3-6EC481B74F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02D495E-EBFB-4E43-8103-2FDCD637C9E3}"/>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214758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65F51-0000-474C-B4C0-17B535BC8C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E8E7CB2-1F6D-4890-9C3B-923ABADDF2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FF61F47-24C6-4949-BE84-593B2F30CD55}"/>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5" name="Footer Placeholder 4">
            <a:extLst>
              <a:ext uri="{FF2B5EF4-FFF2-40B4-BE49-F238E27FC236}">
                <a16:creationId xmlns:a16="http://schemas.microsoft.com/office/drawing/2014/main" xmlns="" id="{8F6E9BDE-3EF8-4921-9E2F-DD22388925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11DD84D-DDFF-4DC2-A483-3092C0B6317F}"/>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4075644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FDD611A-442B-4149-A2D7-807469CE69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1226F51-4D46-43B0-8334-1C4186AB8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BD65268-6A25-4D6A-B404-A19AAD3AC5B1}"/>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5" name="Footer Placeholder 4">
            <a:extLst>
              <a:ext uri="{FF2B5EF4-FFF2-40B4-BE49-F238E27FC236}">
                <a16:creationId xmlns:a16="http://schemas.microsoft.com/office/drawing/2014/main" xmlns="" id="{96CF4A66-AFEA-4FDB-89EA-A61C9C926C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6231FAF-E8BD-4EAD-BFCC-4978A94540B1}"/>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711810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without photo + Subtitle">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983" y="6413604"/>
            <a:ext cx="881417" cy="202413"/>
          </a:xfrm>
          <a:prstGeom prst="rect">
            <a:avLst/>
          </a:prstGeom>
        </p:spPr>
      </p:pic>
      <p:sp>
        <p:nvSpPr>
          <p:cNvPr id="4" name="Rectángulo 3"/>
          <p:cNvSpPr/>
          <p:nvPr userDrawn="1"/>
        </p:nvSpPr>
        <p:spPr>
          <a:xfrm>
            <a:off x="0" y="0"/>
            <a:ext cx="7788275" cy="6858000"/>
          </a:xfrm>
          <a:prstGeom prst="rect">
            <a:avLst/>
          </a:prstGeom>
          <a:solidFill>
            <a:srgbClr val="FF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Imagen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1066801"/>
            <a:ext cx="2269914" cy="521275"/>
          </a:xfrm>
          <a:prstGeom prst="rect">
            <a:avLst/>
          </a:prstGeom>
        </p:spPr>
      </p:pic>
      <p:sp>
        <p:nvSpPr>
          <p:cNvPr id="7" name="Marcador de texto 23"/>
          <p:cNvSpPr>
            <a:spLocks noGrp="1"/>
          </p:cNvSpPr>
          <p:nvPr>
            <p:ph type="body" sz="quarter" idx="20" hasCustomPrompt="1"/>
          </p:nvPr>
        </p:nvSpPr>
        <p:spPr>
          <a:xfrm>
            <a:off x="548341" y="2485216"/>
            <a:ext cx="5381812" cy="1934384"/>
          </a:xfrm>
          <a:prstGeom prst="rect">
            <a:avLst/>
          </a:prstGeom>
        </p:spPr>
        <p:txBody>
          <a:bodyPr/>
          <a:lstStyle>
            <a:lvl1pPr>
              <a:defRPr lang="es-ES_tradnl" sz="4400" b="1" kern="1200" dirty="0" smtClean="0">
                <a:solidFill>
                  <a:schemeClr val="bg1"/>
                </a:solidFill>
                <a:latin typeface="Century Gothic" charset="0"/>
                <a:ea typeface="Century Gothic" charset="0"/>
                <a:cs typeface="Century Gothic" charset="0"/>
              </a:defRPr>
            </a:lvl1pPr>
          </a:lstStyle>
          <a:p>
            <a:pPr lvl="0"/>
            <a:r>
              <a:rPr lang="es-ES_tradnl" dirty="0" err="1"/>
              <a:t>Click</a:t>
            </a:r>
            <a:r>
              <a:rPr lang="es-ES_tradnl" dirty="0"/>
              <a:t> to </a:t>
            </a:r>
            <a:r>
              <a:rPr lang="es-ES_tradnl" dirty="0" err="1"/>
              <a:t>modify</a:t>
            </a:r>
            <a:r>
              <a:rPr lang="es-ES_tradnl" dirty="0"/>
              <a:t> </a:t>
            </a:r>
            <a:r>
              <a:rPr lang="es-ES_tradnl" dirty="0" err="1"/>
              <a:t>the</a:t>
            </a:r>
            <a:r>
              <a:rPr lang="es-ES_tradnl" dirty="0"/>
              <a:t> </a:t>
            </a:r>
            <a:r>
              <a:rPr lang="es-ES_tradnl" dirty="0" err="1"/>
              <a:t>text</a:t>
            </a:r>
            <a:r>
              <a:rPr lang="es-ES_tradnl" dirty="0"/>
              <a:t> </a:t>
            </a:r>
            <a:r>
              <a:rPr lang="es-ES_tradnl" dirty="0" err="1"/>
              <a:t>style</a:t>
            </a:r>
            <a:r>
              <a:rPr lang="es-ES_tradnl" dirty="0"/>
              <a:t> of </a:t>
            </a:r>
            <a:r>
              <a:rPr lang="es-ES_tradnl" dirty="0" err="1"/>
              <a:t>the</a:t>
            </a:r>
            <a:r>
              <a:rPr lang="es-ES_tradnl" dirty="0"/>
              <a:t> </a:t>
            </a:r>
            <a:r>
              <a:rPr lang="es-ES_tradnl" dirty="0" err="1"/>
              <a:t>pattern</a:t>
            </a:r>
            <a:r>
              <a:rPr lang="es-ES_tradnl" dirty="0"/>
              <a:t>.</a:t>
            </a:r>
          </a:p>
        </p:txBody>
      </p:sp>
      <p:sp>
        <p:nvSpPr>
          <p:cNvPr id="10" name="Marcador de texto 23"/>
          <p:cNvSpPr>
            <a:spLocks noGrp="1"/>
          </p:cNvSpPr>
          <p:nvPr>
            <p:ph type="body" sz="quarter" idx="21" hasCustomPrompt="1"/>
          </p:nvPr>
        </p:nvSpPr>
        <p:spPr>
          <a:xfrm>
            <a:off x="548341" y="5617882"/>
            <a:ext cx="5381812" cy="715185"/>
          </a:xfrm>
          <a:prstGeom prst="rect">
            <a:avLst/>
          </a:prstGeom>
        </p:spPr>
        <p:txBody>
          <a:bodyPr/>
          <a:lstStyle>
            <a:lvl1pPr>
              <a:defRPr lang="es-ES_tradnl" sz="2000" b="1" kern="1200" dirty="0" smtClean="0">
                <a:solidFill>
                  <a:schemeClr val="bg1"/>
                </a:solidFill>
                <a:latin typeface="Century Gothic" charset="0"/>
                <a:ea typeface="Century Gothic" charset="0"/>
                <a:cs typeface="Century Gothic" charset="0"/>
              </a:defRPr>
            </a:lvl1pPr>
          </a:lstStyle>
          <a:p>
            <a:pPr defTabSz="1450940"/>
            <a:r>
              <a:rPr lang="en-CA" sz="2000" b="1" dirty="0">
                <a:solidFill>
                  <a:schemeClr val="bg1"/>
                </a:solidFill>
                <a:latin typeface="Century Gothic" charset="0"/>
                <a:ea typeface="Century Gothic" charset="0"/>
                <a:cs typeface="Century Gothic" charset="0"/>
              </a:rPr>
              <a:t>Here you can place your subtitle.</a:t>
            </a:r>
            <a:br>
              <a:rPr lang="en-CA" sz="2000" b="1" dirty="0">
                <a:solidFill>
                  <a:schemeClr val="bg1"/>
                </a:solidFill>
                <a:latin typeface="Century Gothic" charset="0"/>
                <a:ea typeface="Century Gothic" charset="0"/>
                <a:cs typeface="Century Gothic" charset="0"/>
              </a:rPr>
            </a:br>
            <a:r>
              <a:rPr lang="en-CA" sz="2000" b="1" dirty="0">
                <a:solidFill>
                  <a:schemeClr val="bg1"/>
                </a:solidFill>
                <a:latin typeface="Century Gothic" charset="0"/>
                <a:ea typeface="Century Gothic" charset="0"/>
                <a:cs typeface="Century Gothic" charset="0"/>
              </a:rPr>
              <a:t>And this is the space for the date</a:t>
            </a:r>
            <a:endParaRPr lang="en-CA" sz="16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08928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3" name="Rectángulo 2"/>
          <p:cNvSpPr/>
          <p:nvPr userDrawn="1"/>
        </p:nvSpPr>
        <p:spPr>
          <a:xfrm>
            <a:off x="0" y="0"/>
            <a:ext cx="7788275" cy="6858000"/>
          </a:xfrm>
          <a:prstGeom prst="rect">
            <a:avLst/>
          </a:prstGeom>
          <a:solidFill>
            <a:srgbClr val="FF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983" y="6413604"/>
            <a:ext cx="881417" cy="202413"/>
          </a:xfrm>
          <a:prstGeom prst="rect">
            <a:avLst/>
          </a:prstGeom>
        </p:spPr>
      </p:pic>
      <p:sp>
        <p:nvSpPr>
          <p:cNvPr id="5" name="Marcador de texto 23"/>
          <p:cNvSpPr>
            <a:spLocks noGrp="1"/>
          </p:cNvSpPr>
          <p:nvPr>
            <p:ph type="body" sz="quarter" idx="11" hasCustomPrompt="1"/>
          </p:nvPr>
        </p:nvSpPr>
        <p:spPr>
          <a:xfrm>
            <a:off x="538996" y="2660006"/>
            <a:ext cx="5675824" cy="829953"/>
          </a:xfrm>
          <a:prstGeom prst="rect">
            <a:avLst/>
          </a:prstGeom>
        </p:spPr>
        <p:txBody>
          <a:bodyPr/>
          <a:lstStyle>
            <a:lvl1pPr>
              <a:defRPr lang="es-ES_tradnl" sz="6600" b="1" kern="1200" baseline="0" dirty="0" smtClean="0">
                <a:solidFill>
                  <a:srgbClr val="FFFFFF"/>
                </a:solidFill>
                <a:latin typeface="Century Gothic" charset="0"/>
                <a:ea typeface="Century Gothic" charset="0"/>
                <a:cs typeface="Century Gothic" charset="0"/>
              </a:defRPr>
            </a:lvl1pPr>
          </a:lstStyle>
          <a:p>
            <a:pPr lvl="0"/>
            <a:r>
              <a:rPr lang="es-ES_tradnl" dirty="0" err="1"/>
              <a:t>Thank</a:t>
            </a:r>
            <a:r>
              <a:rPr lang="es-ES_tradnl" dirty="0"/>
              <a:t> </a:t>
            </a:r>
            <a:r>
              <a:rPr lang="es-ES_tradnl" dirty="0" err="1"/>
              <a:t>you</a:t>
            </a:r>
            <a:endParaRPr lang="es-ES_tradnl" dirty="0"/>
          </a:p>
        </p:txBody>
      </p:sp>
    </p:spTree>
    <p:extLst>
      <p:ext uri="{BB962C8B-B14F-4D97-AF65-F5344CB8AC3E}">
        <p14:creationId xmlns:p14="http://schemas.microsoft.com/office/powerpoint/2010/main" val="3262234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Title Slide">
    <p:spTree>
      <p:nvGrpSpPr>
        <p:cNvPr id="1" name=""/>
        <p:cNvGrpSpPr/>
        <p:nvPr/>
      </p:nvGrpSpPr>
      <p:grpSpPr>
        <a:xfrm>
          <a:off x="0" y="0"/>
          <a:ext cx="0" cy="0"/>
          <a:chOff x="0" y="0"/>
          <a:chExt cx="0" cy="0"/>
        </a:xfrm>
      </p:grpSpPr>
      <p:sp>
        <p:nvSpPr>
          <p:cNvPr id="7" name="object 5"/>
          <p:cNvSpPr txBox="1"/>
          <p:nvPr userDrawn="1"/>
        </p:nvSpPr>
        <p:spPr>
          <a:xfrm>
            <a:off x="632494" y="6493466"/>
            <a:ext cx="722173" cy="135935"/>
          </a:xfrm>
          <a:prstGeom prst="rect">
            <a:avLst/>
          </a:prstGeom>
        </p:spPr>
        <p:txBody>
          <a:bodyPr vert="horz" wrap="square" lIns="0" tIns="12700" rIns="0" bIns="0" rtlCol="0">
            <a:spAutoFit/>
          </a:bodyPr>
          <a:lstStyle/>
          <a:p>
            <a:pPr marL="12700">
              <a:lnSpc>
                <a:spcPct val="100000"/>
              </a:lnSpc>
              <a:spcBef>
                <a:spcPts val="100"/>
              </a:spcBef>
            </a:pPr>
            <a:r>
              <a:rPr lang="es-ES" sz="800">
                <a:solidFill>
                  <a:srgbClr val="888888"/>
                </a:solidFill>
                <a:latin typeface="Arial"/>
                <a:cs typeface="Arial"/>
              </a:rPr>
              <a:t>Page </a:t>
            </a:r>
            <a:fld id="{B208E919-3E8E-1A48-A613-1AF55E12D81E}" type="slidenum">
              <a:rPr lang="es-ES" sz="800" smtClean="0">
                <a:solidFill>
                  <a:srgbClr val="888888"/>
                </a:solidFill>
                <a:latin typeface="Arial"/>
                <a:cs typeface="Arial"/>
              </a:rPr>
              <a:pPr marL="12700">
                <a:lnSpc>
                  <a:spcPct val="100000"/>
                </a:lnSpc>
                <a:spcBef>
                  <a:spcPts val="100"/>
                </a:spcBef>
              </a:pPr>
              <a:t>‹nr.›</a:t>
            </a:fld>
            <a:endParaRPr sz="800" dirty="0">
              <a:latin typeface="Arial"/>
              <a:cs typeface="Arial"/>
            </a:endParaRPr>
          </a:p>
        </p:txBody>
      </p:sp>
      <p:cxnSp>
        <p:nvCxnSpPr>
          <p:cNvPr id="9" name="Conector recto 8"/>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4" name="Marcador de texto 23"/>
          <p:cNvSpPr>
            <a:spLocks noGrp="1"/>
          </p:cNvSpPr>
          <p:nvPr>
            <p:ph type="body" sz="quarter" idx="11" hasCustomPrompt="1"/>
          </p:nvPr>
        </p:nvSpPr>
        <p:spPr>
          <a:xfrm>
            <a:off x="508000" y="913109"/>
            <a:ext cx="11074400" cy="350426"/>
          </a:xfrm>
          <a:prstGeom prst="rect">
            <a:avLst/>
          </a:prstGeom>
        </p:spPr>
        <p:txBody>
          <a:bodyPr/>
          <a:lstStyle>
            <a:lvl1pPr>
              <a:defRPr lang="es-ES_tradnl" sz="2400" b="1" dirty="0" smtClean="0">
                <a:solidFill>
                  <a:srgbClr val="FF6F4A"/>
                </a:solidFill>
                <a:latin typeface="Century Gothic" charset="0"/>
                <a:ea typeface="Century Gothic" charset="0"/>
                <a:cs typeface="Century Gothic" charset="0"/>
              </a:defRPr>
            </a:lvl1pPr>
          </a:lstStyle>
          <a:p>
            <a:pPr lvl="0"/>
            <a:r>
              <a:rPr lang="es-ES_tradnl" dirty="0" err="1"/>
              <a:t>Click</a:t>
            </a:r>
            <a:r>
              <a:rPr lang="es-ES_tradnl" dirty="0"/>
              <a:t> to </a:t>
            </a:r>
            <a:r>
              <a:rPr lang="es-ES_tradnl" dirty="0" err="1"/>
              <a:t>modify</a:t>
            </a:r>
            <a:r>
              <a:rPr lang="es-ES_tradnl" dirty="0"/>
              <a:t> </a:t>
            </a:r>
            <a:r>
              <a:rPr lang="es-ES_tradnl" dirty="0" err="1"/>
              <a:t>the</a:t>
            </a:r>
            <a:r>
              <a:rPr lang="es-ES_tradnl" dirty="0"/>
              <a:t> </a:t>
            </a:r>
            <a:r>
              <a:rPr lang="es-ES_tradnl" dirty="0" err="1"/>
              <a:t>text</a:t>
            </a:r>
            <a:r>
              <a:rPr lang="es-ES_tradnl" dirty="0"/>
              <a:t> </a:t>
            </a:r>
            <a:r>
              <a:rPr lang="es-ES_tradnl" dirty="0" err="1"/>
              <a:t>style</a:t>
            </a:r>
            <a:r>
              <a:rPr lang="es-ES_tradnl" dirty="0"/>
              <a:t> of </a:t>
            </a:r>
            <a:r>
              <a:rPr lang="es-ES_tradnl" dirty="0" err="1"/>
              <a:t>the</a:t>
            </a:r>
            <a:r>
              <a:rPr lang="es-ES_tradnl" dirty="0"/>
              <a:t> </a:t>
            </a:r>
            <a:r>
              <a:rPr lang="es-ES_tradnl" dirty="0" err="1"/>
              <a:t>pattern</a:t>
            </a:r>
            <a:r>
              <a:rPr lang="es-ES_tradnl" dirty="0"/>
              <a:t>.</a:t>
            </a:r>
          </a:p>
        </p:txBody>
      </p:sp>
      <p:sp>
        <p:nvSpPr>
          <p:cNvPr id="25" name="object 2"/>
          <p:cNvSpPr/>
          <p:nvPr userDrawn="1"/>
        </p:nvSpPr>
        <p:spPr>
          <a:xfrm>
            <a:off x="604445" y="1395663"/>
            <a:ext cx="10980000" cy="128338"/>
          </a:xfrm>
          <a:custGeom>
            <a:avLst/>
            <a:gdLst/>
            <a:ahLst/>
            <a:cxnLst/>
            <a:rect l="l" t="t" r="r" b="b"/>
            <a:pathLst>
              <a:path w="8064500">
                <a:moveTo>
                  <a:pt x="0" y="0"/>
                </a:moveTo>
                <a:lnTo>
                  <a:pt x="8063992" y="0"/>
                </a:lnTo>
              </a:path>
            </a:pathLst>
          </a:custGeom>
          <a:ln w="8999">
            <a:solidFill>
              <a:srgbClr val="CDCFD2"/>
            </a:solidFill>
          </a:ln>
        </p:spPr>
        <p:txBody>
          <a:bodyPr wrap="square" lIns="0" tIns="0" rIns="0" bIns="0" rtlCol="0"/>
          <a:lstStyle/>
          <a:p>
            <a:endParaRPr sz="1800"/>
          </a:p>
        </p:txBody>
      </p:sp>
      <p:sp>
        <p:nvSpPr>
          <p:cNvPr id="11" name="Rectángulo 10"/>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Name of the</a:t>
            </a:r>
            <a:r>
              <a:rPr lang="en-CA" sz="1100" b="1" baseline="0" dirty="0">
                <a:solidFill>
                  <a:srgbClr val="B1AFB8"/>
                </a:solidFill>
                <a:latin typeface="Franklin Gothic Book" charset="0"/>
                <a:ea typeface="Franklin Gothic Book" charset="0"/>
                <a:cs typeface="Franklin Gothic Book" charset="0"/>
              </a:rPr>
              <a:t> Presentation</a:t>
            </a:r>
            <a:endParaRPr lang="es-ES_tradnl" sz="1100" dirty="0"/>
          </a:p>
        </p:txBody>
      </p:sp>
      <p:pic>
        <p:nvPicPr>
          <p:cNvPr id="12" name="Imagen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983" y="6413604"/>
            <a:ext cx="881417" cy="202413"/>
          </a:xfrm>
          <a:prstGeom prst="rect">
            <a:avLst/>
          </a:prstGeom>
        </p:spPr>
      </p:pic>
      <p:sp>
        <p:nvSpPr>
          <p:cNvPr id="14" name="Marcador de texto 23"/>
          <p:cNvSpPr>
            <a:spLocks noGrp="1"/>
          </p:cNvSpPr>
          <p:nvPr>
            <p:ph type="body" sz="quarter" idx="15" hasCustomPrompt="1"/>
          </p:nvPr>
        </p:nvSpPr>
        <p:spPr>
          <a:xfrm>
            <a:off x="510490" y="1643245"/>
            <a:ext cx="11071910" cy="4509894"/>
          </a:xfrm>
          <a:prstGeom prst="rect">
            <a:avLst/>
          </a:prstGeom>
        </p:spPr>
        <p:txBody>
          <a:bodyPr/>
          <a:lstStyle>
            <a:lvl1pPr>
              <a:lnSpc>
                <a:spcPts val="2200"/>
              </a:lnSpc>
              <a:defRPr lang="es-ES_tradnl" sz="1600" kern="1200" dirty="0" smtClean="0">
                <a:solidFill>
                  <a:schemeClr val="bg1">
                    <a:lumMod val="50000"/>
                  </a:schemeClr>
                </a:solidFill>
                <a:latin typeface="Century Gothic" charset="0"/>
                <a:ea typeface="Century Gothic" charset="0"/>
                <a:cs typeface="Century Gothic" charset="0"/>
              </a:defRPr>
            </a:lvl1pPr>
          </a:lstStyle>
          <a:p>
            <a:pPr lvl="0"/>
            <a:r>
              <a:rPr lang="es-ES_tradnl" dirty="0" err="1"/>
              <a:t>Click</a:t>
            </a:r>
            <a:r>
              <a:rPr lang="es-ES_tradnl" dirty="0"/>
              <a:t> to </a:t>
            </a:r>
            <a:r>
              <a:rPr lang="es-ES_tradnl" dirty="0" err="1"/>
              <a:t>modify</a:t>
            </a:r>
            <a:r>
              <a:rPr lang="es-ES_tradnl" dirty="0"/>
              <a:t> </a:t>
            </a:r>
            <a:r>
              <a:rPr lang="es-ES_tradnl" dirty="0" err="1"/>
              <a:t>the</a:t>
            </a:r>
            <a:r>
              <a:rPr lang="es-ES_tradnl" dirty="0"/>
              <a:t> </a:t>
            </a:r>
            <a:r>
              <a:rPr lang="es-ES_tradnl" dirty="0" err="1"/>
              <a:t>text</a:t>
            </a:r>
            <a:r>
              <a:rPr lang="es-ES_tradnl" dirty="0"/>
              <a:t> </a:t>
            </a:r>
            <a:r>
              <a:rPr lang="es-ES_tradnl" dirty="0" err="1"/>
              <a:t>style</a:t>
            </a:r>
            <a:r>
              <a:rPr lang="es-ES_tradnl" dirty="0"/>
              <a:t> of </a:t>
            </a:r>
            <a:r>
              <a:rPr lang="es-ES_tradnl" dirty="0" err="1"/>
              <a:t>the</a:t>
            </a:r>
            <a:r>
              <a:rPr lang="es-ES_tradnl" dirty="0"/>
              <a:t> </a:t>
            </a:r>
            <a:r>
              <a:rPr lang="es-ES_tradnl" dirty="0" err="1"/>
              <a:t>pattern</a:t>
            </a:r>
            <a:r>
              <a:rPr lang="es-ES_tradnl" dirty="0"/>
              <a:t>.</a:t>
            </a:r>
          </a:p>
        </p:txBody>
      </p:sp>
    </p:spTree>
    <p:extLst>
      <p:ext uri="{BB962C8B-B14F-4D97-AF65-F5344CB8AC3E}">
        <p14:creationId xmlns:p14="http://schemas.microsoft.com/office/powerpoint/2010/main" val="1440887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ransition Slide 02 + Subtitle">
    <p:spTree>
      <p:nvGrpSpPr>
        <p:cNvPr id="1" name=""/>
        <p:cNvGrpSpPr/>
        <p:nvPr/>
      </p:nvGrpSpPr>
      <p:grpSpPr>
        <a:xfrm>
          <a:off x="0" y="0"/>
          <a:ext cx="0" cy="0"/>
          <a:chOff x="0" y="0"/>
          <a:chExt cx="0" cy="0"/>
        </a:xfrm>
      </p:grpSpPr>
      <p:sp>
        <p:nvSpPr>
          <p:cNvPr id="3" name="Rectángulo 2"/>
          <p:cNvSpPr/>
          <p:nvPr userDrawn="1"/>
        </p:nvSpPr>
        <p:spPr>
          <a:xfrm>
            <a:off x="0" y="0"/>
            <a:ext cx="7788275" cy="6858000"/>
          </a:xfrm>
          <a:prstGeom prst="rect">
            <a:avLst/>
          </a:prstGeom>
          <a:solidFill>
            <a:srgbClr val="FF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983" y="6413604"/>
            <a:ext cx="881417" cy="202413"/>
          </a:xfrm>
          <a:prstGeom prst="rect">
            <a:avLst/>
          </a:prstGeom>
        </p:spPr>
      </p:pic>
      <p:sp>
        <p:nvSpPr>
          <p:cNvPr id="7" name="Marcador de texto 23"/>
          <p:cNvSpPr>
            <a:spLocks noGrp="1"/>
          </p:cNvSpPr>
          <p:nvPr>
            <p:ph type="body" sz="quarter" idx="11" hasCustomPrompt="1"/>
          </p:nvPr>
        </p:nvSpPr>
        <p:spPr>
          <a:xfrm>
            <a:off x="538996" y="2660006"/>
            <a:ext cx="5675824" cy="829953"/>
          </a:xfrm>
          <a:prstGeom prst="rect">
            <a:avLst/>
          </a:prstGeom>
        </p:spPr>
        <p:txBody>
          <a:bodyPr/>
          <a:lstStyle>
            <a:lvl1pPr>
              <a:defRPr lang="es-ES_tradnl" sz="6000" b="1" kern="1200" baseline="0" dirty="0" smtClean="0">
                <a:solidFill>
                  <a:srgbClr val="FFFFFF"/>
                </a:solidFill>
                <a:latin typeface="Century Gothic" charset="0"/>
                <a:ea typeface="Century Gothic" charset="0"/>
                <a:cs typeface="Century Gothic" charset="0"/>
              </a:defRPr>
            </a:lvl1pPr>
          </a:lstStyle>
          <a:p>
            <a:pPr lvl="0"/>
            <a:r>
              <a:rPr lang="es-ES_tradnl" dirty="0"/>
              <a:t>Text</a:t>
            </a:r>
          </a:p>
        </p:txBody>
      </p:sp>
      <p:sp>
        <p:nvSpPr>
          <p:cNvPr id="8" name="Marcador de texto 23"/>
          <p:cNvSpPr>
            <a:spLocks noGrp="1"/>
          </p:cNvSpPr>
          <p:nvPr>
            <p:ph type="body" sz="quarter" idx="14" hasCustomPrompt="1"/>
          </p:nvPr>
        </p:nvSpPr>
        <p:spPr>
          <a:xfrm>
            <a:off x="538996" y="3732676"/>
            <a:ext cx="5644827" cy="560355"/>
          </a:xfrm>
          <a:prstGeom prst="rect">
            <a:avLst/>
          </a:prstGeom>
        </p:spPr>
        <p:txBody>
          <a:bodyPr/>
          <a:lstStyle>
            <a:lvl1pPr>
              <a:defRPr lang="es-ES_tradnl" sz="1800" kern="1200" dirty="0" smtClean="0">
                <a:solidFill>
                  <a:srgbClr val="FFFFFF"/>
                </a:solidFill>
                <a:latin typeface="Century Gothic" charset="0"/>
                <a:ea typeface="Century Gothic" charset="0"/>
                <a:cs typeface="Century Gothic" charset="0"/>
              </a:defRPr>
            </a:lvl1pPr>
          </a:lstStyle>
          <a:p>
            <a:r>
              <a:rPr lang="es-ES_tradnl" dirty="0" err="1">
                <a:solidFill>
                  <a:srgbClr val="FFFFFF"/>
                </a:solidFill>
                <a:latin typeface="Century Gothic" charset="0"/>
                <a:ea typeface="Century Gothic" charset="0"/>
                <a:cs typeface="Century Gothic" charset="0"/>
              </a:rPr>
              <a:t>Put</a:t>
            </a:r>
            <a:r>
              <a:rPr lang="es-ES_tradnl" baseline="0" dirty="0">
                <a:solidFill>
                  <a:srgbClr val="FFFFFF"/>
                </a:solidFill>
                <a:latin typeface="Century Gothic" charset="0"/>
                <a:ea typeface="Century Gothic" charset="0"/>
                <a:cs typeface="Century Gothic" charset="0"/>
              </a:rPr>
              <a:t> </a:t>
            </a:r>
            <a:r>
              <a:rPr lang="es-ES_tradnl" baseline="0" dirty="0" err="1">
                <a:solidFill>
                  <a:srgbClr val="FFFFFF"/>
                </a:solidFill>
                <a:latin typeface="Century Gothic" charset="0"/>
                <a:ea typeface="Century Gothic" charset="0"/>
                <a:cs typeface="Century Gothic" charset="0"/>
              </a:rPr>
              <a:t>here</a:t>
            </a:r>
            <a:r>
              <a:rPr lang="es-ES_tradnl" baseline="0" dirty="0">
                <a:solidFill>
                  <a:srgbClr val="FFFFFF"/>
                </a:solidFill>
                <a:latin typeface="Century Gothic" charset="0"/>
                <a:ea typeface="Century Gothic" charset="0"/>
                <a:cs typeface="Century Gothic" charset="0"/>
              </a:rPr>
              <a:t> </a:t>
            </a:r>
            <a:r>
              <a:rPr lang="es-ES_tradnl" baseline="0" dirty="0" err="1">
                <a:solidFill>
                  <a:srgbClr val="FFFFFF"/>
                </a:solidFill>
                <a:latin typeface="Century Gothic" charset="0"/>
                <a:ea typeface="Century Gothic" charset="0"/>
                <a:cs typeface="Century Gothic" charset="0"/>
              </a:rPr>
              <a:t>your</a:t>
            </a:r>
            <a:r>
              <a:rPr lang="es-ES_tradnl" baseline="0" dirty="0">
                <a:solidFill>
                  <a:srgbClr val="FFFFFF"/>
                </a:solidFill>
                <a:latin typeface="Century Gothic" charset="0"/>
                <a:ea typeface="Century Gothic" charset="0"/>
                <a:cs typeface="Century Gothic" charset="0"/>
              </a:rPr>
              <a:t> </a:t>
            </a:r>
            <a:r>
              <a:rPr lang="es-ES_tradnl" baseline="0" dirty="0" err="1">
                <a:solidFill>
                  <a:srgbClr val="FFFFFF"/>
                </a:solidFill>
                <a:latin typeface="Century Gothic" charset="0"/>
                <a:ea typeface="Century Gothic" charset="0"/>
                <a:cs typeface="Century Gothic" charset="0"/>
              </a:rPr>
              <a:t>subtitle</a:t>
            </a:r>
            <a:r>
              <a:rPr lang="es-ES_tradnl" baseline="0" dirty="0">
                <a:solidFill>
                  <a:srgbClr val="FFFFFF"/>
                </a:solidFill>
                <a:latin typeface="Century Gothic" charset="0"/>
                <a:ea typeface="Century Gothic" charset="0"/>
                <a:cs typeface="Century Gothic" charset="0"/>
              </a:rPr>
              <a:t>, </a:t>
            </a:r>
            <a:r>
              <a:rPr lang="es-ES_tradnl" baseline="0" dirty="0" err="1">
                <a:solidFill>
                  <a:srgbClr val="FFFFFF"/>
                </a:solidFill>
                <a:latin typeface="Century Gothic" charset="0"/>
                <a:ea typeface="Century Gothic" charset="0"/>
                <a:cs typeface="Century Gothic" charset="0"/>
              </a:rPr>
              <a:t>you</a:t>
            </a:r>
            <a:r>
              <a:rPr lang="es-ES_tradnl" baseline="0" dirty="0">
                <a:solidFill>
                  <a:srgbClr val="FFFFFF"/>
                </a:solidFill>
                <a:latin typeface="Century Gothic" charset="0"/>
                <a:ea typeface="Century Gothic" charset="0"/>
                <a:cs typeface="Century Gothic" charset="0"/>
              </a:rPr>
              <a:t> can </a:t>
            </a:r>
            <a:r>
              <a:rPr lang="es-ES_tradnl" baseline="0" dirty="0" err="1">
                <a:solidFill>
                  <a:srgbClr val="FFFFFF"/>
                </a:solidFill>
                <a:latin typeface="Century Gothic" charset="0"/>
                <a:ea typeface="Century Gothic" charset="0"/>
                <a:cs typeface="Century Gothic" charset="0"/>
              </a:rPr>
              <a:t>fill</a:t>
            </a:r>
            <a:r>
              <a:rPr lang="es-ES_tradnl" baseline="0" dirty="0">
                <a:solidFill>
                  <a:srgbClr val="FFFFFF"/>
                </a:solidFill>
                <a:latin typeface="Century Gothic" charset="0"/>
                <a:ea typeface="Century Gothic" charset="0"/>
                <a:cs typeface="Century Gothic" charset="0"/>
              </a:rPr>
              <a:t> up </a:t>
            </a:r>
            <a:r>
              <a:rPr lang="es-ES_tradnl" baseline="0" dirty="0" err="1">
                <a:solidFill>
                  <a:srgbClr val="FFFFFF"/>
                </a:solidFill>
                <a:latin typeface="Century Gothic" charset="0"/>
                <a:ea typeface="Century Gothic" charset="0"/>
                <a:cs typeface="Century Gothic" charset="0"/>
              </a:rPr>
              <a:t>two</a:t>
            </a:r>
            <a:r>
              <a:rPr lang="es-ES_tradnl" baseline="0" dirty="0">
                <a:solidFill>
                  <a:srgbClr val="FFFFFF"/>
                </a:solidFill>
                <a:latin typeface="Century Gothic" charset="0"/>
                <a:ea typeface="Century Gothic" charset="0"/>
                <a:cs typeface="Century Gothic" charset="0"/>
              </a:rPr>
              <a:t> </a:t>
            </a:r>
            <a:r>
              <a:rPr lang="es-ES_tradnl" baseline="0" dirty="0" err="1">
                <a:solidFill>
                  <a:srgbClr val="FFFFFF"/>
                </a:solidFill>
                <a:latin typeface="Century Gothic" charset="0"/>
                <a:ea typeface="Century Gothic" charset="0"/>
                <a:cs typeface="Century Gothic" charset="0"/>
              </a:rPr>
              <a:t>lines</a:t>
            </a:r>
            <a:r>
              <a:rPr lang="es-ES_tradnl" baseline="0" dirty="0">
                <a:solidFill>
                  <a:srgbClr val="FFFFFF"/>
                </a:solidFill>
                <a:latin typeface="Century Gothic" charset="0"/>
                <a:ea typeface="Century Gothic" charset="0"/>
                <a:cs typeface="Century Gothic" charset="0"/>
              </a:rPr>
              <a:t> in </a:t>
            </a:r>
            <a:r>
              <a:rPr lang="es-ES_tradnl" baseline="0" dirty="0" err="1">
                <a:solidFill>
                  <a:srgbClr val="FFFFFF"/>
                </a:solidFill>
                <a:latin typeface="Century Gothic" charset="0"/>
                <a:ea typeface="Century Gothic" charset="0"/>
                <a:cs typeface="Century Gothic" charset="0"/>
              </a:rPr>
              <a:t>this</a:t>
            </a:r>
            <a:r>
              <a:rPr lang="es-ES_tradnl" baseline="0" dirty="0">
                <a:solidFill>
                  <a:srgbClr val="FFFFFF"/>
                </a:solidFill>
                <a:latin typeface="Century Gothic" charset="0"/>
                <a:ea typeface="Century Gothic" charset="0"/>
                <a:cs typeface="Century Gothic" charset="0"/>
              </a:rPr>
              <a:t> </a:t>
            </a:r>
            <a:r>
              <a:rPr lang="es-ES_tradnl" baseline="0" dirty="0" err="1">
                <a:solidFill>
                  <a:srgbClr val="FFFFFF"/>
                </a:solidFill>
                <a:latin typeface="Century Gothic" charset="0"/>
                <a:ea typeface="Century Gothic" charset="0"/>
                <a:cs typeface="Century Gothic" charset="0"/>
              </a:rPr>
              <a:t>text</a:t>
            </a:r>
            <a:r>
              <a:rPr lang="es-ES_tradnl" baseline="0" dirty="0">
                <a:solidFill>
                  <a:srgbClr val="FFFFFF"/>
                </a:solidFill>
                <a:latin typeface="Century Gothic" charset="0"/>
                <a:ea typeface="Century Gothic" charset="0"/>
                <a:cs typeface="Century Gothic" charset="0"/>
              </a:rPr>
              <a:t> block</a:t>
            </a:r>
            <a:endParaRPr lang="es-ES_tradnl" dirty="0">
              <a:latin typeface="Century Gothic" charset="0"/>
              <a:ea typeface="Century Gothic" charset="0"/>
              <a:cs typeface="Century Gothic" charset="0"/>
            </a:endParaRPr>
          </a:p>
        </p:txBody>
      </p:sp>
      <p:sp>
        <p:nvSpPr>
          <p:cNvPr id="6" name="object 5">
            <a:extLst>
              <a:ext uri="{FF2B5EF4-FFF2-40B4-BE49-F238E27FC236}">
                <a16:creationId xmlns:a16="http://schemas.microsoft.com/office/drawing/2014/main" xmlns="" id="{F082045A-7E04-2540-97F9-C1870AD69597}"/>
              </a:ext>
            </a:extLst>
          </p:cNvPr>
          <p:cNvSpPr txBox="1"/>
          <p:nvPr userDrawn="1"/>
        </p:nvSpPr>
        <p:spPr>
          <a:xfrm>
            <a:off x="632494" y="6493466"/>
            <a:ext cx="722173" cy="135935"/>
          </a:xfrm>
          <a:prstGeom prst="rect">
            <a:avLst/>
          </a:prstGeom>
        </p:spPr>
        <p:txBody>
          <a:bodyPr vert="horz" wrap="square" lIns="0" tIns="12700" rIns="0" bIns="0" rtlCol="0">
            <a:spAutoFit/>
          </a:bodyPr>
          <a:lstStyle/>
          <a:p>
            <a:pPr marL="12700">
              <a:lnSpc>
                <a:spcPct val="100000"/>
              </a:lnSpc>
              <a:spcBef>
                <a:spcPts val="100"/>
              </a:spcBef>
            </a:pPr>
            <a:r>
              <a:rPr lang="es-ES" sz="800" b="0" i="0" baseline="0" dirty="0">
                <a:solidFill>
                  <a:schemeClr val="tx1"/>
                </a:solidFill>
                <a:latin typeface="Century Gothic Regular"/>
                <a:cs typeface="Arial"/>
              </a:rPr>
              <a:t>Page </a:t>
            </a:r>
            <a:fld id="{B208E919-3E8E-1A48-A613-1AF55E12D81E}" type="slidenum">
              <a:rPr lang="es-ES" sz="800" b="0" i="0" baseline="0" smtClean="0">
                <a:solidFill>
                  <a:schemeClr val="tx1"/>
                </a:solidFill>
                <a:latin typeface="Century Gothic Regular"/>
                <a:cs typeface="Arial"/>
              </a:rPr>
              <a:pPr marL="12700">
                <a:lnSpc>
                  <a:spcPct val="100000"/>
                </a:lnSpc>
                <a:spcBef>
                  <a:spcPts val="100"/>
                </a:spcBef>
              </a:pPr>
              <a:t>‹nr.›</a:t>
            </a:fld>
            <a:endParaRPr sz="800" b="0" i="0" baseline="0" dirty="0">
              <a:solidFill>
                <a:schemeClr val="tx1"/>
              </a:solidFill>
              <a:latin typeface="Century Gothic Regular"/>
              <a:cs typeface="Arial"/>
            </a:endParaRPr>
          </a:p>
        </p:txBody>
      </p:sp>
    </p:spTree>
    <p:extLst>
      <p:ext uri="{BB962C8B-B14F-4D97-AF65-F5344CB8AC3E}">
        <p14:creationId xmlns:p14="http://schemas.microsoft.com/office/powerpoint/2010/main" val="3615080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Title Slide - Column">
    <p:spTree>
      <p:nvGrpSpPr>
        <p:cNvPr id="1" name=""/>
        <p:cNvGrpSpPr/>
        <p:nvPr/>
      </p:nvGrpSpPr>
      <p:grpSpPr>
        <a:xfrm>
          <a:off x="0" y="0"/>
          <a:ext cx="0" cy="0"/>
          <a:chOff x="0" y="0"/>
          <a:chExt cx="0" cy="0"/>
        </a:xfrm>
      </p:grpSpPr>
      <p:sp>
        <p:nvSpPr>
          <p:cNvPr id="10" name="Marcador de texto 23"/>
          <p:cNvSpPr>
            <a:spLocks noGrp="1"/>
          </p:cNvSpPr>
          <p:nvPr>
            <p:ph type="body" sz="quarter" idx="11" hasCustomPrompt="1"/>
          </p:nvPr>
        </p:nvSpPr>
        <p:spPr>
          <a:xfrm>
            <a:off x="508000" y="913109"/>
            <a:ext cx="11074400" cy="350426"/>
          </a:xfrm>
          <a:prstGeom prst="rect">
            <a:avLst/>
          </a:prstGeom>
        </p:spPr>
        <p:txBody>
          <a:bodyPr/>
          <a:lstStyle>
            <a:lvl1pPr>
              <a:defRPr lang="es-ES_tradnl" sz="2400" b="1" dirty="0" smtClean="0">
                <a:solidFill>
                  <a:srgbClr val="FF6F4A"/>
                </a:solidFill>
                <a:latin typeface="Century Gothic" charset="0"/>
                <a:ea typeface="Century Gothic" charset="0"/>
                <a:cs typeface="Century Gothic" charset="0"/>
              </a:defRPr>
            </a:lvl1pPr>
          </a:lstStyle>
          <a:p>
            <a:pPr lvl="0"/>
            <a:r>
              <a:rPr lang="es-ES_tradnl" dirty="0" err="1"/>
              <a:t>Click</a:t>
            </a:r>
            <a:r>
              <a:rPr lang="es-ES_tradnl" dirty="0"/>
              <a:t> to </a:t>
            </a:r>
            <a:r>
              <a:rPr lang="es-ES_tradnl" dirty="0" err="1"/>
              <a:t>modify</a:t>
            </a:r>
            <a:r>
              <a:rPr lang="es-ES_tradnl" dirty="0"/>
              <a:t> </a:t>
            </a:r>
            <a:r>
              <a:rPr lang="es-ES_tradnl" dirty="0" err="1"/>
              <a:t>the</a:t>
            </a:r>
            <a:r>
              <a:rPr lang="es-ES_tradnl" dirty="0"/>
              <a:t> </a:t>
            </a:r>
            <a:r>
              <a:rPr lang="es-ES_tradnl" dirty="0" err="1"/>
              <a:t>text</a:t>
            </a:r>
            <a:r>
              <a:rPr lang="es-ES_tradnl" dirty="0"/>
              <a:t> </a:t>
            </a:r>
            <a:r>
              <a:rPr lang="es-ES_tradnl" dirty="0" err="1"/>
              <a:t>style</a:t>
            </a:r>
            <a:r>
              <a:rPr lang="es-ES_tradnl" dirty="0"/>
              <a:t> of </a:t>
            </a:r>
            <a:r>
              <a:rPr lang="es-ES_tradnl" dirty="0" err="1"/>
              <a:t>the</a:t>
            </a:r>
            <a:r>
              <a:rPr lang="es-ES_tradnl" dirty="0"/>
              <a:t> </a:t>
            </a:r>
            <a:r>
              <a:rPr lang="es-ES_tradnl" dirty="0" err="1"/>
              <a:t>pattern</a:t>
            </a:r>
            <a:r>
              <a:rPr lang="es-ES_tradnl" dirty="0"/>
              <a:t>.</a:t>
            </a:r>
          </a:p>
        </p:txBody>
      </p:sp>
      <p:sp>
        <p:nvSpPr>
          <p:cNvPr id="11" name="object 2"/>
          <p:cNvSpPr/>
          <p:nvPr userDrawn="1"/>
        </p:nvSpPr>
        <p:spPr>
          <a:xfrm>
            <a:off x="604445" y="1386420"/>
            <a:ext cx="10980000" cy="137581"/>
          </a:xfrm>
          <a:custGeom>
            <a:avLst/>
            <a:gdLst/>
            <a:ahLst/>
            <a:cxnLst/>
            <a:rect l="l" t="t" r="r" b="b"/>
            <a:pathLst>
              <a:path w="8064500">
                <a:moveTo>
                  <a:pt x="0" y="0"/>
                </a:moveTo>
                <a:lnTo>
                  <a:pt x="8063992" y="0"/>
                </a:lnTo>
              </a:path>
            </a:pathLst>
          </a:custGeom>
          <a:ln w="8999">
            <a:solidFill>
              <a:srgbClr val="CDCFD2"/>
            </a:solidFill>
          </a:ln>
        </p:spPr>
        <p:txBody>
          <a:bodyPr wrap="square" lIns="0" tIns="0" rIns="0" bIns="0" rtlCol="0"/>
          <a:lstStyle/>
          <a:p>
            <a:endParaRPr sz="1800"/>
          </a:p>
        </p:txBody>
      </p:sp>
      <p:pic>
        <p:nvPicPr>
          <p:cNvPr id="16" name="Imagen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983" y="6413604"/>
            <a:ext cx="881417" cy="202413"/>
          </a:xfrm>
          <a:prstGeom prst="rect">
            <a:avLst/>
          </a:prstGeom>
        </p:spPr>
      </p:pic>
      <p:sp>
        <p:nvSpPr>
          <p:cNvPr id="9" name="Marcador de texto 23"/>
          <p:cNvSpPr>
            <a:spLocks noGrp="1"/>
          </p:cNvSpPr>
          <p:nvPr>
            <p:ph type="body" sz="quarter" idx="15" hasCustomPrompt="1"/>
          </p:nvPr>
        </p:nvSpPr>
        <p:spPr>
          <a:xfrm>
            <a:off x="510490" y="1906792"/>
            <a:ext cx="3898950" cy="308088"/>
          </a:xfrm>
          <a:prstGeom prst="rect">
            <a:avLst/>
          </a:prstGeom>
        </p:spPr>
        <p:txBody>
          <a:bodyPr/>
          <a:lstStyle>
            <a:lvl1pPr>
              <a:lnSpc>
                <a:spcPts val="2200"/>
              </a:lnSpc>
              <a:defRPr lang="es-ES_tradnl" sz="1600" kern="1200" dirty="0" smtClean="0">
                <a:solidFill>
                  <a:schemeClr val="bg1">
                    <a:lumMod val="50000"/>
                  </a:schemeClr>
                </a:solidFill>
                <a:latin typeface="Century Gothic" charset="0"/>
                <a:ea typeface="Century Gothic" charset="0"/>
                <a:cs typeface="Century Gothic" charset="0"/>
              </a:defRPr>
            </a:lvl1pPr>
          </a:lstStyle>
          <a:p>
            <a:pPr lvl="0"/>
            <a:r>
              <a:rPr lang="es-ES_tradnl" dirty="0" err="1"/>
              <a:t>Click</a:t>
            </a:r>
            <a:r>
              <a:rPr lang="es-ES_tradnl" dirty="0"/>
              <a:t> to </a:t>
            </a:r>
            <a:r>
              <a:rPr lang="es-ES_tradnl" dirty="0" err="1"/>
              <a:t>modify</a:t>
            </a:r>
            <a:r>
              <a:rPr lang="es-ES_tradnl" dirty="0"/>
              <a:t> </a:t>
            </a:r>
            <a:r>
              <a:rPr lang="es-ES_tradnl" dirty="0" err="1"/>
              <a:t>the</a:t>
            </a:r>
            <a:r>
              <a:rPr lang="es-ES_tradnl" dirty="0"/>
              <a:t> </a:t>
            </a:r>
            <a:r>
              <a:rPr lang="es-ES_tradnl" dirty="0" err="1"/>
              <a:t>text</a:t>
            </a:r>
            <a:r>
              <a:rPr lang="es-ES_tradnl" dirty="0"/>
              <a:t> </a:t>
            </a:r>
            <a:r>
              <a:rPr lang="es-ES_tradnl" dirty="0" err="1"/>
              <a:t>style</a:t>
            </a:r>
            <a:r>
              <a:rPr lang="es-ES_tradnl" dirty="0"/>
              <a:t> of </a:t>
            </a:r>
            <a:r>
              <a:rPr lang="es-ES_tradnl" dirty="0" err="1"/>
              <a:t>the</a:t>
            </a:r>
            <a:r>
              <a:rPr lang="es-ES_tradnl" dirty="0"/>
              <a:t> </a:t>
            </a:r>
            <a:r>
              <a:rPr lang="es-ES_tradnl" dirty="0" err="1"/>
              <a:t>pattern</a:t>
            </a:r>
            <a:r>
              <a:rPr lang="es-ES_tradnl" dirty="0"/>
              <a:t>.</a:t>
            </a:r>
          </a:p>
        </p:txBody>
      </p:sp>
      <p:sp>
        <p:nvSpPr>
          <p:cNvPr id="12" name="object 5">
            <a:extLst>
              <a:ext uri="{FF2B5EF4-FFF2-40B4-BE49-F238E27FC236}">
                <a16:creationId xmlns:a16="http://schemas.microsoft.com/office/drawing/2014/main" xmlns="" id="{83B5FB13-61A6-4A43-A779-FE0C9531FC88}"/>
              </a:ext>
            </a:extLst>
          </p:cNvPr>
          <p:cNvSpPr txBox="1"/>
          <p:nvPr userDrawn="1"/>
        </p:nvSpPr>
        <p:spPr>
          <a:xfrm>
            <a:off x="632494" y="6493466"/>
            <a:ext cx="722173" cy="135935"/>
          </a:xfrm>
          <a:prstGeom prst="rect">
            <a:avLst/>
          </a:prstGeom>
        </p:spPr>
        <p:txBody>
          <a:bodyPr vert="horz" wrap="square" lIns="0" tIns="12700" rIns="0" bIns="0" rtlCol="0">
            <a:spAutoFit/>
          </a:bodyPr>
          <a:lstStyle/>
          <a:p>
            <a:pPr marL="12700">
              <a:lnSpc>
                <a:spcPct val="100000"/>
              </a:lnSpc>
              <a:spcBef>
                <a:spcPts val="100"/>
              </a:spcBef>
            </a:pPr>
            <a:r>
              <a:rPr lang="es-ES" sz="800" b="0" i="0" dirty="0">
                <a:solidFill>
                  <a:srgbClr val="888888"/>
                </a:solidFill>
                <a:latin typeface="Century Gothic Regular"/>
                <a:cs typeface="Arial"/>
              </a:rPr>
              <a:t>Page </a:t>
            </a:r>
            <a:fld id="{B208E919-3E8E-1A48-A613-1AF55E12D81E}" type="slidenum">
              <a:rPr lang="es-ES" sz="800" b="0" i="0" smtClean="0">
                <a:solidFill>
                  <a:srgbClr val="888888"/>
                </a:solidFill>
                <a:latin typeface="Century Gothic Regular"/>
                <a:cs typeface="Arial"/>
              </a:rPr>
              <a:pPr marL="12700">
                <a:lnSpc>
                  <a:spcPct val="100000"/>
                </a:lnSpc>
                <a:spcBef>
                  <a:spcPts val="100"/>
                </a:spcBef>
              </a:pPr>
              <a:t>‹nr.›</a:t>
            </a:fld>
            <a:endParaRPr sz="800" b="0" i="0" dirty="0">
              <a:latin typeface="Century Gothic Regular"/>
              <a:cs typeface="Arial"/>
            </a:endParaRPr>
          </a:p>
        </p:txBody>
      </p:sp>
    </p:spTree>
    <p:extLst>
      <p:ext uri="{BB962C8B-B14F-4D97-AF65-F5344CB8AC3E}">
        <p14:creationId xmlns:p14="http://schemas.microsoft.com/office/powerpoint/2010/main" val="249189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CD732-4375-4375-ABE5-B37212843C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FB6B1F93-610E-4543-AD53-BBA611857A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B05B8EF-088E-4CD6-8077-608227BCEC28}"/>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5" name="Footer Placeholder 4">
            <a:extLst>
              <a:ext uri="{FF2B5EF4-FFF2-40B4-BE49-F238E27FC236}">
                <a16:creationId xmlns:a16="http://schemas.microsoft.com/office/drawing/2014/main" xmlns="" id="{D293435D-B0C5-4DBE-8E2F-AC071541B3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21BE47B-B1B7-47AD-9A5D-9CDA68B0591A}"/>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3969671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54E28-90C7-4464-AD0F-387CD23363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37DA4B3-7C3A-4E70-AD4E-E57C1FA508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AC8B05-1E99-4D62-919D-80C11C1586D9}"/>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5" name="Footer Placeholder 4">
            <a:extLst>
              <a:ext uri="{FF2B5EF4-FFF2-40B4-BE49-F238E27FC236}">
                <a16:creationId xmlns:a16="http://schemas.microsoft.com/office/drawing/2014/main" xmlns="" id="{0AB0620A-B2E9-4A7D-874E-1B66D300F3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36A9021-113A-48C1-803D-AF2D85EF22F5}"/>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3715201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5DB3A-B7C1-441B-BF49-8042BD4B22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327F5E5-897B-4280-AC80-5B95ED8AF6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F27981B6-A7C4-48C3-BC72-275429876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5500F5AE-29C3-45C9-9E19-92864CE424CC}"/>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6" name="Footer Placeholder 5">
            <a:extLst>
              <a:ext uri="{FF2B5EF4-FFF2-40B4-BE49-F238E27FC236}">
                <a16:creationId xmlns:a16="http://schemas.microsoft.com/office/drawing/2014/main" xmlns="" id="{34FB9441-A7CE-4A8C-AD4B-0AA3687D49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2E1AFEE5-832C-4EF9-A7D5-3913DFDBFC1C}"/>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3696673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39CF8-981F-4CD5-930B-57D973EBA8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395AA43-FDF1-4814-A12F-EC17C3C466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5594F0-F99F-4923-A2C2-AE1DA54B99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85798A9B-6FDF-4C47-9352-B6A33CB835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621699E-BA49-4263-963B-BDA02CA753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2807A4BD-7372-4FF9-9E28-3526836BF382}"/>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8" name="Footer Placeholder 7">
            <a:extLst>
              <a:ext uri="{FF2B5EF4-FFF2-40B4-BE49-F238E27FC236}">
                <a16:creationId xmlns:a16="http://schemas.microsoft.com/office/drawing/2014/main" xmlns="" id="{110E32D0-4F1A-4D38-9254-BA61444AB5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28A2FE22-3A47-4F8B-A3B7-01AC1DD25B12}"/>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73167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46CA2-8178-4BDA-A7B1-8634CF5EA28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7FAACB68-92AB-4954-9CEA-11F12B31B9A3}"/>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4" name="Footer Placeholder 3">
            <a:extLst>
              <a:ext uri="{FF2B5EF4-FFF2-40B4-BE49-F238E27FC236}">
                <a16:creationId xmlns:a16="http://schemas.microsoft.com/office/drawing/2014/main" xmlns="" id="{5A07FC47-175A-4E8D-8337-2254D18F4E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E55A804-9BC2-4A25-8897-1C4534928143}"/>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1069959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5208E85-04C9-4597-99C7-F129480BED92}"/>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3" name="Footer Placeholder 2">
            <a:extLst>
              <a:ext uri="{FF2B5EF4-FFF2-40B4-BE49-F238E27FC236}">
                <a16:creationId xmlns:a16="http://schemas.microsoft.com/office/drawing/2014/main" xmlns="" id="{8762BD92-9954-4AFE-B891-E2CC611546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B968878-6C25-42B1-9AD9-35D7359141C7}"/>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2312233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B3755F-BE6C-44EB-BE88-DDC116A61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F636BCA-4EFA-431B-881F-58F38CFF6C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DB8BA783-45D2-4215-B1C4-236AC51EB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BDD19FD-A77A-4311-A4F5-062DEEE04CE9}"/>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6" name="Footer Placeholder 5">
            <a:extLst>
              <a:ext uri="{FF2B5EF4-FFF2-40B4-BE49-F238E27FC236}">
                <a16:creationId xmlns:a16="http://schemas.microsoft.com/office/drawing/2014/main" xmlns="" id="{D5CD394D-72A0-4B72-A20F-F09DC6909C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AD2AB849-2457-4381-9A34-F563BC1D77DA}"/>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154740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793D86-0302-445F-A67D-FC1AD41E7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63D017A7-3316-4F4D-8BB4-24B6CC1EB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xmlns="" id="{DDE66D1A-132D-496B-8940-3CCA9E1BE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AC87F78-1FC9-4AD0-ABF9-B8AB25D6FCA7}"/>
              </a:ext>
            </a:extLst>
          </p:cNvPr>
          <p:cNvSpPr>
            <a:spLocks noGrp="1"/>
          </p:cNvSpPr>
          <p:nvPr>
            <p:ph type="dt" sz="half" idx="10"/>
          </p:nvPr>
        </p:nvSpPr>
        <p:spPr/>
        <p:txBody>
          <a:bodyPr/>
          <a:lstStyle/>
          <a:p>
            <a:fld id="{7CB8CB30-7490-43EC-90B9-8BD0411E1BC8}" type="datetimeFigureOut">
              <a:rPr lang="en-GB" smtClean="0"/>
              <a:t>06/11/2019</a:t>
            </a:fld>
            <a:endParaRPr lang="en-GB"/>
          </a:p>
        </p:txBody>
      </p:sp>
      <p:sp>
        <p:nvSpPr>
          <p:cNvPr id="6" name="Footer Placeholder 5">
            <a:extLst>
              <a:ext uri="{FF2B5EF4-FFF2-40B4-BE49-F238E27FC236}">
                <a16:creationId xmlns:a16="http://schemas.microsoft.com/office/drawing/2014/main" xmlns="" id="{E31EAC4D-786E-4C5F-8272-454202CE1D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94B1D661-37CF-4DF6-B13F-E5E264430760}"/>
              </a:ext>
            </a:extLst>
          </p:cNvPr>
          <p:cNvSpPr>
            <a:spLocks noGrp="1"/>
          </p:cNvSpPr>
          <p:nvPr>
            <p:ph type="sldNum" sz="quarter" idx="12"/>
          </p:nvPr>
        </p:nvSpPr>
        <p:spPr/>
        <p:txBody>
          <a:bodyPr/>
          <a:lstStyle/>
          <a:p>
            <a:fld id="{080B7DB1-0830-4C03-90C3-DA7C1D582674}" type="slidenum">
              <a:rPr lang="en-GB" smtClean="0"/>
              <a:t>‹nr.›</a:t>
            </a:fld>
            <a:endParaRPr lang="en-GB"/>
          </a:p>
        </p:txBody>
      </p:sp>
    </p:spTree>
    <p:extLst>
      <p:ext uri="{BB962C8B-B14F-4D97-AF65-F5344CB8AC3E}">
        <p14:creationId xmlns:p14="http://schemas.microsoft.com/office/powerpoint/2010/main" val="3946466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BABFB2-49BD-4899-BD1D-A8D175273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49F7D33-CFED-4594-B408-74BE292B79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24779C6-970B-4A49-85F3-122921E17D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8CB30-7490-43EC-90B9-8BD0411E1BC8}" type="datetimeFigureOut">
              <a:rPr lang="en-GB" smtClean="0"/>
              <a:t>06/11/2019</a:t>
            </a:fld>
            <a:endParaRPr lang="en-GB"/>
          </a:p>
        </p:txBody>
      </p:sp>
      <p:sp>
        <p:nvSpPr>
          <p:cNvPr id="5" name="Footer Placeholder 4">
            <a:extLst>
              <a:ext uri="{FF2B5EF4-FFF2-40B4-BE49-F238E27FC236}">
                <a16:creationId xmlns:a16="http://schemas.microsoft.com/office/drawing/2014/main" xmlns="" id="{81B5E1B3-68B6-47E0-9F2F-3ACA82D6F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524909AE-7717-49B0-80B7-FA0856F81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B7DB1-0830-4C03-90C3-DA7C1D582674}" type="slidenum">
              <a:rPr lang="en-GB" smtClean="0"/>
              <a:t>‹nr.›</a:t>
            </a:fld>
            <a:endParaRPr lang="en-GB"/>
          </a:p>
        </p:txBody>
      </p:sp>
    </p:spTree>
    <p:extLst>
      <p:ext uri="{BB962C8B-B14F-4D97-AF65-F5344CB8AC3E}">
        <p14:creationId xmlns:p14="http://schemas.microsoft.com/office/powerpoint/2010/main" val="269442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5" r:id="rId14"/>
    <p:sldLayoutId id="2147483666" r:id="rId15"/>
    <p:sldLayoutId id="214748366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mailto:bart.lannoo@mowi.com" TargetMode="External"/><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20"/>
          </p:nvPr>
        </p:nvSpPr>
        <p:spPr>
          <a:xfrm>
            <a:off x="548341" y="2485216"/>
            <a:ext cx="6960290" cy="1934384"/>
          </a:xfrm>
        </p:spPr>
        <p:txBody>
          <a:bodyPr/>
          <a:lstStyle/>
          <a:p>
            <a:pPr marL="0" indent="0">
              <a:buNone/>
            </a:pPr>
            <a:r>
              <a:rPr lang="en-GB" dirty="0" err="1">
                <a:solidFill>
                  <a:srgbClr val="382F2D"/>
                </a:solidFill>
              </a:rPr>
              <a:t>Eerste</a:t>
            </a:r>
            <a:r>
              <a:rPr lang="en-GB" dirty="0">
                <a:solidFill>
                  <a:srgbClr val="382F2D"/>
                </a:solidFill>
              </a:rPr>
              <a:t> </a:t>
            </a:r>
            <a:r>
              <a:rPr lang="en-GB" dirty="0" err="1">
                <a:solidFill>
                  <a:srgbClr val="382F2D"/>
                </a:solidFill>
              </a:rPr>
              <a:t>Hulp</a:t>
            </a:r>
            <a:r>
              <a:rPr lang="en-GB" dirty="0">
                <a:solidFill>
                  <a:srgbClr val="382F2D"/>
                </a:solidFill>
              </a:rPr>
              <a:t> </a:t>
            </a:r>
            <a:r>
              <a:rPr lang="en-GB" dirty="0" err="1">
                <a:solidFill>
                  <a:srgbClr val="382F2D"/>
                </a:solidFill>
              </a:rPr>
              <a:t>Bij</a:t>
            </a:r>
            <a:r>
              <a:rPr lang="en-GB" dirty="0">
                <a:solidFill>
                  <a:srgbClr val="382F2D"/>
                </a:solidFill>
              </a:rPr>
              <a:t> </a:t>
            </a:r>
            <a:r>
              <a:rPr lang="en-GB" dirty="0" err="1">
                <a:solidFill>
                  <a:srgbClr val="382F2D"/>
                </a:solidFill>
              </a:rPr>
              <a:t>Ongeletterdheid</a:t>
            </a:r>
            <a:endParaRPr lang="en-GB" dirty="0"/>
          </a:p>
        </p:txBody>
      </p:sp>
      <p:sp>
        <p:nvSpPr>
          <p:cNvPr id="3" name="Marcador de texto 2"/>
          <p:cNvSpPr>
            <a:spLocks noGrp="1"/>
          </p:cNvSpPr>
          <p:nvPr>
            <p:ph type="body" sz="quarter" idx="21"/>
          </p:nvPr>
        </p:nvSpPr>
        <p:spPr>
          <a:xfrm>
            <a:off x="548340" y="5617882"/>
            <a:ext cx="6872367" cy="715185"/>
          </a:xfrm>
        </p:spPr>
        <p:txBody>
          <a:bodyPr>
            <a:normAutofit/>
          </a:bodyPr>
          <a:lstStyle/>
          <a:p>
            <a:pPr marL="0" indent="0">
              <a:buNone/>
            </a:pPr>
            <a:r>
              <a:rPr lang="en-GB" dirty="0"/>
              <a:t>Bart Lannoo - HR Business Partner Western Europe</a:t>
            </a:r>
          </a:p>
        </p:txBody>
      </p:sp>
      <p:pic>
        <p:nvPicPr>
          <p:cNvPr id="5" name="Picture 4" descr="A person preparing food inside of it&#10;&#10;Description automatically generated">
            <a:extLst>
              <a:ext uri="{FF2B5EF4-FFF2-40B4-BE49-F238E27FC236}">
                <a16:creationId xmlns:a16="http://schemas.microsoft.com/office/drawing/2014/main" xmlns="" id="{31580423-FD94-48A8-B66D-D61853245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304" y="-61321"/>
            <a:ext cx="5198369" cy="6942729"/>
          </a:xfrm>
          <a:prstGeom prst="rect">
            <a:avLst/>
          </a:prstGeom>
        </p:spPr>
      </p:pic>
    </p:spTree>
    <p:extLst>
      <p:ext uri="{BB962C8B-B14F-4D97-AF65-F5344CB8AC3E}">
        <p14:creationId xmlns:p14="http://schemas.microsoft.com/office/powerpoint/2010/main" val="1852960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BB84E1B-46E5-40AB-BA8B-852D4374623A}"/>
              </a:ext>
            </a:extLst>
          </p:cNvPr>
          <p:cNvSpPr>
            <a:spLocks noGrp="1"/>
          </p:cNvSpPr>
          <p:nvPr>
            <p:ph type="body" sz="quarter" idx="15"/>
          </p:nvPr>
        </p:nvSpPr>
        <p:spPr/>
        <p:txBody>
          <a:bodyPr>
            <a:normAutofit fontScale="25000" lnSpcReduction="20000"/>
          </a:bodyPr>
          <a:lstStyle/>
          <a:p>
            <a:endParaRPr lang="nl-BE"/>
          </a:p>
        </p:txBody>
      </p:sp>
      <p:pic>
        <p:nvPicPr>
          <p:cNvPr id="5" name="Picture 4" descr="A close up of a card&#10;&#10;Description automatically generated">
            <a:extLst>
              <a:ext uri="{FF2B5EF4-FFF2-40B4-BE49-F238E27FC236}">
                <a16:creationId xmlns:a16="http://schemas.microsoft.com/office/drawing/2014/main" xmlns="" id="{AC1A49BB-E940-4E58-8285-649D5350C7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046" y="0"/>
            <a:ext cx="10205013" cy="7653760"/>
          </a:xfrm>
          <a:prstGeom prst="rect">
            <a:avLst/>
          </a:prstGeom>
        </p:spPr>
      </p:pic>
    </p:spTree>
    <p:extLst>
      <p:ext uri="{BB962C8B-B14F-4D97-AF65-F5344CB8AC3E}">
        <p14:creationId xmlns:p14="http://schemas.microsoft.com/office/powerpoint/2010/main" val="15849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B15C37F-F1F3-41B5-BA14-AF9CC285D86A}"/>
              </a:ext>
            </a:extLst>
          </p:cNvPr>
          <p:cNvSpPr>
            <a:spLocks noGrp="1"/>
          </p:cNvSpPr>
          <p:nvPr>
            <p:ph type="body" sz="quarter" idx="11"/>
          </p:nvPr>
        </p:nvSpPr>
        <p:spPr/>
        <p:txBody>
          <a:bodyPr>
            <a:normAutofit fontScale="92500" lnSpcReduction="20000"/>
          </a:bodyPr>
          <a:lstStyle/>
          <a:p>
            <a:endParaRPr lang="nl-BE"/>
          </a:p>
        </p:txBody>
      </p:sp>
      <p:sp>
        <p:nvSpPr>
          <p:cNvPr id="3" name="Text Placeholder 2">
            <a:extLst>
              <a:ext uri="{FF2B5EF4-FFF2-40B4-BE49-F238E27FC236}">
                <a16:creationId xmlns:a16="http://schemas.microsoft.com/office/drawing/2014/main" xmlns="" id="{F0F96901-1B4C-4891-8E93-3E8AB1094DCD}"/>
              </a:ext>
            </a:extLst>
          </p:cNvPr>
          <p:cNvSpPr>
            <a:spLocks noGrp="1"/>
          </p:cNvSpPr>
          <p:nvPr>
            <p:ph type="body" sz="quarter" idx="15"/>
          </p:nvPr>
        </p:nvSpPr>
        <p:spPr/>
        <p:txBody>
          <a:bodyPr>
            <a:normAutofit fontScale="25000" lnSpcReduction="20000"/>
          </a:bodyPr>
          <a:lstStyle/>
          <a:p>
            <a:endParaRPr lang="nl-BE"/>
          </a:p>
        </p:txBody>
      </p:sp>
      <p:pic>
        <p:nvPicPr>
          <p:cNvPr id="4" name="geletterdheid">
            <a:hlinkClick r:id="" action="ppaction://media"/>
            <a:extLst>
              <a:ext uri="{FF2B5EF4-FFF2-40B4-BE49-F238E27FC236}">
                <a16:creationId xmlns:a16="http://schemas.microsoft.com/office/drawing/2014/main" xmlns="" id="{76BFBE3A-1DBD-4399-BA70-82EB381F12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245" y="-1114926"/>
            <a:ext cx="11681510" cy="8761132"/>
          </a:xfrm>
          <a:prstGeom prst="rect">
            <a:avLst/>
          </a:prstGeom>
        </p:spPr>
      </p:pic>
    </p:spTree>
    <p:extLst>
      <p:ext uri="{BB962C8B-B14F-4D97-AF65-F5344CB8AC3E}">
        <p14:creationId xmlns:p14="http://schemas.microsoft.com/office/powerpoint/2010/main" val="30195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63E60E3-B58A-4912-A525-AB986A3F185E}"/>
              </a:ext>
            </a:extLst>
          </p:cNvPr>
          <p:cNvSpPr>
            <a:spLocks noGrp="1"/>
          </p:cNvSpPr>
          <p:nvPr>
            <p:ph type="body" sz="quarter" idx="11"/>
          </p:nvPr>
        </p:nvSpPr>
        <p:spPr/>
        <p:txBody>
          <a:bodyPr>
            <a:normAutofit fontScale="92500" lnSpcReduction="20000"/>
          </a:bodyPr>
          <a:lstStyle/>
          <a:p>
            <a:pPr marL="0" indent="0">
              <a:buNone/>
            </a:pPr>
            <a:r>
              <a:rPr lang="nl-BE" i="1" dirty="0"/>
              <a:t>Onthaalbrochure</a:t>
            </a:r>
            <a:endParaRPr lang="nl-NL" sz="2800" dirty="0"/>
          </a:p>
        </p:txBody>
      </p:sp>
      <p:pic>
        <p:nvPicPr>
          <p:cNvPr id="4" name="Picture 3">
            <a:extLst>
              <a:ext uri="{FF2B5EF4-FFF2-40B4-BE49-F238E27FC236}">
                <a16:creationId xmlns:a16="http://schemas.microsoft.com/office/drawing/2014/main" xmlns="" id="{F2D81F91-BD01-4EC5-9976-170A2E57A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75" y="76200"/>
            <a:ext cx="4972050" cy="6781800"/>
          </a:xfrm>
          <a:prstGeom prst="rect">
            <a:avLst/>
          </a:prstGeom>
        </p:spPr>
      </p:pic>
    </p:spTree>
    <p:extLst>
      <p:ext uri="{BB962C8B-B14F-4D97-AF65-F5344CB8AC3E}">
        <p14:creationId xmlns:p14="http://schemas.microsoft.com/office/powerpoint/2010/main" val="317146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63E60E3-B58A-4912-A525-AB986A3F185E}"/>
              </a:ext>
            </a:extLst>
          </p:cNvPr>
          <p:cNvSpPr>
            <a:spLocks noGrp="1"/>
          </p:cNvSpPr>
          <p:nvPr>
            <p:ph type="body" sz="quarter" idx="11"/>
          </p:nvPr>
        </p:nvSpPr>
        <p:spPr/>
        <p:txBody>
          <a:bodyPr>
            <a:normAutofit fontScale="92500" lnSpcReduction="20000"/>
          </a:bodyPr>
          <a:lstStyle/>
          <a:p>
            <a:pPr marL="0" indent="0">
              <a:buNone/>
            </a:pPr>
            <a:r>
              <a:rPr lang="nl-BE" i="1" dirty="0"/>
              <a:t>Onthaalbrochure</a:t>
            </a:r>
            <a:endParaRPr lang="nl-NL" sz="2800" dirty="0"/>
          </a:p>
        </p:txBody>
      </p:sp>
      <p:pic>
        <p:nvPicPr>
          <p:cNvPr id="3" name="Picture 2">
            <a:extLst>
              <a:ext uri="{FF2B5EF4-FFF2-40B4-BE49-F238E27FC236}">
                <a16:creationId xmlns:a16="http://schemas.microsoft.com/office/drawing/2014/main" xmlns="" id="{F34714EC-9AAB-46D0-9B38-5BADFF0FC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48250" cy="6810375"/>
          </a:xfrm>
          <a:prstGeom prst="rect">
            <a:avLst/>
          </a:prstGeom>
        </p:spPr>
      </p:pic>
      <p:pic>
        <p:nvPicPr>
          <p:cNvPr id="5" name="Picture 4">
            <a:extLst>
              <a:ext uri="{FF2B5EF4-FFF2-40B4-BE49-F238E27FC236}">
                <a16:creationId xmlns:a16="http://schemas.microsoft.com/office/drawing/2014/main" xmlns="" id="{496F9680-2609-4A5C-A370-C75ABCEA8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081" y="-150110"/>
            <a:ext cx="5359319" cy="7110593"/>
          </a:xfrm>
          <a:prstGeom prst="rect">
            <a:avLst/>
          </a:prstGeom>
        </p:spPr>
      </p:pic>
    </p:spTree>
    <p:extLst>
      <p:ext uri="{BB962C8B-B14F-4D97-AF65-F5344CB8AC3E}">
        <p14:creationId xmlns:p14="http://schemas.microsoft.com/office/powerpoint/2010/main" val="29623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63E60E3-B58A-4912-A525-AB986A3F185E}"/>
              </a:ext>
            </a:extLst>
          </p:cNvPr>
          <p:cNvSpPr>
            <a:spLocks noGrp="1"/>
          </p:cNvSpPr>
          <p:nvPr>
            <p:ph type="body" sz="quarter" idx="11"/>
          </p:nvPr>
        </p:nvSpPr>
        <p:spPr/>
        <p:txBody>
          <a:bodyPr>
            <a:normAutofit fontScale="92500" lnSpcReduction="20000"/>
          </a:bodyPr>
          <a:lstStyle/>
          <a:p>
            <a:pPr marL="0" indent="0">
              <a:buNone/>
            </a:pPr>
            <a:r>
              <a:rPr lang="nl-BE" i="1" dirty="0" err="1"/>
              <a:t>Mowi</a:t>
            </a:r>
            <a:r>
              <a:rPr lang="nl-BE" i="1" dirty="0"/>
              <a:t>-woordenboek</a:t>
            </a:r>
            <a:endParaRPr lang="nl-NL" sz="2800" dirty="0"/>
          </a:p>
        </p:txBody>
      </p:sp>
      <p:graphicFrame>
        <p:nvGraphicFramePr>
          <p:cNvPr id="3" name="Table 2">
            <a:extLst>
              <a:ext uri="{FF2B5EF4-FFF2-40B4-BE49-F238E27FC236}">
                <a16:creationId xmlns:a16="http://schemas.microsoft.com/office/drawing/2014/main" xmlns="" id="{09A20983-470C-4405-822D-029878CDA5CC}"/>
              </a:ext>
            </a:extLst>
          </p:cNvPr>
          <p:cNvGraphicFramePr>
            <a:graphicFrameLocks noGrp="1"/>
          </p:cNvGraphicFramePr>
          <p:nvPr>
            <p:extLst>
              <p:ext uri="{D42A27DB-BD31-4B8C-83A1-F6EECF244321}">
                <p14:modId xmlns:p14="http://schemas.microsoft.com/office/powerpoint/2010/main" val="2820897519"/>
              </p:ext>
            </p:extLst>
          </p:nvPr>
        </p:nvGraphicFramePr>
        <p:xfrm>
          <a:off x="3449256" y="208344"/>
          <a:ext cx="8657864" cy="5969795"/>
        </p:xfrm>
        <a:graphic>
          <a:graphicData uri="http://schemas.openxmlformats.org/drawingml/2006/table">
            <a:tbl>
              <a:tblPr firstRow="1" firstCol="1" bandRow="1">
                <a:tableStyleId>{21E4AEA4-8DFA-4A89-87EB-49C32662AFE0}</a:tableStyleId>
              </a:tblPr>
              <a:tblGrid>
                <a:gridCol w="1360371">
                  <a:extLst>
                    <a:ext uri="{9D8B030D-6E8A-4147-A177-3AD203B41FA5}">
                      <a16:colId xmlns:a16="http://schemas.microsoft.com/office/drawing/2014/main" xmlns="" val="3636915460"/>
                    </a:ext>
                  </a:extLst>
                </a:gridCol>
                <a:gridCol w="7297493">
                  <a:extLst>
                    <a:ext uri="{9D8B030D-6E8A-4147-A177-3AD203B41FA5}">
                      <a16:colId xmlns:a16="http://schemas.microsoft.com/office/drawing/2014/main" xmlns="" val="212367073"/>
                    </a:ext>
                  </a:extLst>
                </a:gridCol>
              </a:tblGrid>
              <a:tr h="110979">
                <a:tc>
                  <a:txBody>
                    <a:bodyPr/>
                    <a:lstStyle/>
                    <a:p>
                      <a:pPr>
                        <a:spcAft>
                          <a:spcPts val="0"/>
                        </a:spcAft>
                      </a:pPr>
                      <a:r>
                        <a:rPr lang="nl-BE" sz="1500" dirty="0">
                          <a:effectLst/>
                          <a:latin typeface="Times New Roman" panose="02020603050405020304" pitchFamily="18" charset="0"/>
                          <a:ea typeface="Times New Roman" panose="02020603050405020304" pitchFamily="18" charset="0"/>
                        </a:rPr>
                        <a:t>WOORD</a:t>
                      </a:r>
                    </a:p>
                  </a:txBody>
                  <a:tcPr marL="37801" marR="37801" marT="0" marB="0"/>
                </a:tc>
                <a:tc>
                  <a:txBody>
                    <a:bodyPr/>
                    <a:lstStyle/>
                    <a:p>
                      <a:pPr marL="21590" indent="-21590" algn="just">
                        <a:spcAft>
                          <a:spcPts val="0"/>
                        </a:spcAft>
                      </a:pPr>
                      <a:r>
                        <a:rPr lang="nl-BE" sz="1500" dirty="0">
                          <a:effectLst/>
                          <a:latin typeface="Times New Roman" panose="02020603050405020304" pitchFamily="18" charset="0"/>
                          <a:ea typeface="Times New Roman" panose="02020603050405020304" pitchFamily="18" charset="0"/>
                        </a:rPr>
                        <a:t>BETEKENIS</a:t>
                      </a:r>
                    </a:p>
                  </a:txBody>
                  <a:tcPr marL="37801" marR="37801" marT="0" marB="0"/>
                </a:tc>
                <a:extLst>
                  <a:ext uri="{0D108BD9-81ED-4DB2-BD59-A6C34878D82A}">
                    <a16:rowId xmlns:a16="http://schemas.microsoft.com/office/drawing/2014/main" xmlns="" val="811566426"/>
                  </a:ext>
                </a:extLst>
              </a:tr>
              <a:tr h="110979">
                <a:tc>
                  <a:txBody>
                    <a:bodyPr/>
                    <a:lstStyle/>
                    <a:p>
                      <a:pPr>
                        <a:spcAft>
                          <a:spcPts val="0"/>
                        </a:spcAft>
                      </a:pPr>
                      <a:r>
                        <a:rPr lang="nl-BE" sz="1500" dirty="0">
                          <a:effectLst/>
                        </a:rPr>
                        <a:t>Tray</a:t>
                      </a:r>
                      <a:endParaRPr lang="nl-BE" sz="1500" dirty="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Schaaltjes waarin de vis wordt gelegd</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290673440"/>
                  </a:ext>
                </a:extLst>
              </a:tr>
              <a:tr h="180427">
                <a:tc>
                  <a:txBody>
                    <a:bodyPr/>
                    <a:lstStyle/>
                    <a:p>
                      <a:pPr>
                        <a:spcAft>
                          <a:spcPts val="0"/>
                        </a:spcAft>
                      </a:pPr>
                      <a:r>
                        <a:rPr lang="nl-BE" sz="1500" dirty="0">
                          <a:effectLst/>
                        </a:rPr>
                        <a:t>Normwagen</a:t>
                      </a:r>
                      <a:endParaRPr lang="nl-BE" sz="1500" dirty="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Kuip op wielen</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1094030966"/>
                  </a:ext>
                </a:extLst>
              </a:tr>
              <a:tr h="180427">
                <a:tc>
                  <a:txBody>
                    <a:bodyPr/>
                    <a:lstStyle/>
                    <a:p>
                      <a:pPr>
                        <a:spcAft>
                          <a:spcPts val="0"/>
                        </a:spcAft>
                      </a:pPr>
                      <a:r>
                        <a:rPr lang="nl-BE" sz="1500" dirty="0">
                          <a:effectLst/>
                        </a:rPr>
                        <a:t>Fust</a:t>
                      </a:r>
                      <a:endParaRPr lang="nl-BE" sz="1500" dirty="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Bakjes waarin de </a:t>
                      </a:r>
                      <a:r>
                        <a:rPr lang="nl-BE" sz="1500" dirty="0" err="1">
                          <a:effectLst/>
                        </a:rPr>
                        <a:t>trays</a:t>
                      </a:r>
                      <a:r>
                        <a:rPr lang="nl-BE" sz="1500" dirty="0">
                          <a:effectLst/>
                        </a:rPr>
                        <a:t> worden verzameld</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942013134"/>
                  </a:ext>
                </a:extLst>
              </a:tr>
              <a:tr h="180427">
                <a:tc>
                  <a:txBody>
                    <a:bodyPr/>
                    <a:lstStyle/>
                    <a:p>
                      <a:pPr>
                        <a:spcAft>
                          <a:spcPts val="0"/>
                        </a:spcAft>
                      </a:pPr>
                      <a:r>
                        <a:rPr lang="nl-BE" sz="1500">
                          <a:effectLst/>
                        </a:rPr>
                        <a:t>Aquarium</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Bureau in </a:t>
                      </a:r>
                      <a:r>
                        <a:rPr lang="nl-BE" sz="1500" dirty="0" err="1">
                          <a:effectLst/>
                        </a:rPr>
                        <a:t>Prepacked</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3052604428"/>
                  </a:ext>
                </a:extLst>
              </a:tr>
              <a:tr h="242930">
                <a:tc>
                  <a:txBody>
                    <a:bodyPr/>
                    <a:lstStyle/>
                    <a:p>
                      <a:pPr>
                        <a:spcAft>
                          <a:spcPts val="0"/>
                        </a:spcAft>
                      </a:pPr>
                      <a:r>
                        <a:rPr lang="nl-BE" sz="1500">
                          <a:effectLst/>
                        </a:rPr>
                        <a:t>Rolly</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Metalen frame met wieltjes </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895684994"/>
                  </a:ext>
                </a:extLst>
              </a:tr>
              <a:tr h="348078">
                <a:tc>
                  <a:txBody>
                    <a:bodyPr/>
                    <a:lstStyle/>
                    <a:p>
                      <a:pPr>
                        <a:spcAft>
                          <a:spcPts val="0"/>
                        </a:spcAft>
                      </a:pPr>
                      <a:r>
                        <a:rPr lang="nl-BE" sz="1500">
                          <a:effectLst/>
                        </a:rPr>
                        <a:t>Ontnester</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Machine die zorgt dat de schaaltjes op de lijn komen</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1273257596"/>
                  </a:ext>
                </a:extLst>
              </a:tr>
              <a:tr h="360854">
                <a:tc>
                  <a:txBody>
                    <a:bodyPr/>
                    <a:lstStyle/>
                    <a:p>
                      <a:pPr>
                        <a:spcAft>
                          <a:spcPts val="0"/>
                        </a:spcAft>
                      </a:pPr>
                      <a:r>
                        <a:rPr lang="nl-BE" sz="1500">
                          <a:effectLst/>
                        </a:rPr>
                        <a:t>MAP</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a:t>
                      </a:r>
                      <a:r>
                        <a:rPr lang="nl-BE" sz="1500" dirty="0" err="1">
                          <a:effectLst/>
                        </a:rPr>
                        <a:t>Modified</a:t>
                      </a:r>
                      <a:r>
                        <a:rPr lang="nl-BE" sz="1500" dirty="0">
                          <a:effectLst/>
                        </a:rPr>
                        <a:t> </a:t>
                      </a:r>
                      <a:r>
                        <a:rPr lang="nl-BE" sz="1500" dirty="0" err="1">
                          <a:effectLst/>
                        </a:rPr>
                        <a:t>Atmosphere</a:t>
                      </a:r>
                      <a:r>
                        <a:rPr lang="nl-BE" sz="1500" dirty="0">
                          <a:effectLst/>
                        </a:rPr>
                        <a:t> </a:t>
                      </a:r>
                      <a:r>
                        <a:rPr lang="nl-BE" sz="1500" dirty="0" err="1">
                          <a:effectLst/>
                        </a:rPr>
                        <a:t>Packaging</a:t>
                      </a:r>
                      <a:r>
                        <a:rPr lang="nl-BE" sz="1500" dirty="0">
                          <a:effectLst/>
                        </a:rPr>
                        <a:t>’ = manier van verpakken = naam afdeling</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1386793209"/>
                  </a:ext>
                </a:extLst>
              </a:tr>
              <a:tr h="180427">
                <a:tc>
                  <a:txBody>
                    <a:bodyPr/>
                    <a:lstStyle/>
                    <a:p>
                      <a:pPr>
                        <a:spcAft>
                          <a:spcPts val="0"/>
                        </a:spcAft>
                      </a:pPr>
                      <a:r>
                        <a:rPr lang="nl-BE" sz="1500">
                          <a:effectLst/>
                        </a:rPr>
                        <a:t>Portio</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Machine die de vis snijdt in kleinere porties</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4145617370"/>
                  </a:ext>
                </a:extLst>
              </a:tr>
              <a:tr h="180427">
                <a:tc>
                  <a:txBody>
                    <a:bodyPr/>
                    <a:lstStyle/>
                    <a:p>
                      <a:pPr>
                        <a:spcAft>
                          <a:spcPts val="0"/>
                        </a:spcAft>
                      </a:pPr>
                      <a:r>
                        <a:rPr lang="nl-BE" sz="1500">
                          <a:effectLst/>
                        </a:rPr>
                        <a:t>Marel</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Machine die de vis snijdt in kleinere porties</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4182412094"/>
                  </a:ext>
                </a:extLst>
              </a:tr>
              <a:tr h="180427">
                <a:tc>
                  <a:txBody>
                    <a:bodyPr/>
                    <a:lstStyle/>
                    <a:p>
                      <a:pPr>
                        <a:spcAft>
                          <a:spcPts val="0"/>
                        </a:spcAft>
                      </a:pPr>
                      <a:r>
                        <a:rPr lang="nl-BE" sz="1500">
                          <a:effectLst/>
                        </a:rPr>
                        <a:t>Espera</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Etiketteermachine</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2281276651"/>
                  </a:ext>
                </a:extLst>
              </a:tr>
              <a:tr h="261026">
                <a:tc>
                  <a:txBody>
                    <a:bodyPr/>
                    <a:lstStyle/>
                    <a:p>
                      <a:pPr>
                        <a:spcAft>
                          <a:spcPts val="0"/>
                        </a:spcAft>
                      </a:pPr>
                      <a:r>
                        <a:rPr lang="nl-BE" sz="1500">
                          <a:effectLst/>
                        </a:rPr>
                        <a:t>Moulle</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Formaatdeel = deel van de verpakkingsmachine die de folie op de schalen last</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1797828239"/>
                  </a:ext>
                </a:extLst>
              </a:tr>
              <a:tr h="180427">
                <a:tc>
                  <a:txBody>
                    <a:bodyPr/>
                    <a:lstStyle/>
                    <a:p>
                      <a:pPr>
                        <a:spcAft>
                          <a:spcPts val="0"/>
                        </a:spcAft>
                      </a:pPr>
                      <a:r>
                        <a:rPr lang="nl-BE" sz="1500">
                          <a:effectLst/>
                        </a:rPr>
                        <a:t>Tray met pamper</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Schaal met absorberende bodem</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1592843546"/>
                  </a:ext>
                </a:extLst>
              </a:tr>
              <a:tr h="180427">
                <a:tc>
                  <a:txBody>
                    <a:bodyPr/>
                    <a:lstStyle/>
                    <a:p>
                      <a:pPr>
                        <a:spcAft>
                          <a:spcPts val="0"/>
                        </a:spcAft>
                      </a:pPr>
                      <a:r>
                        <a:rPr lang="nl-BE" sz="1500">
                          <a:effectLst/>
                        </a:rPr>
                        <a:t>Sleeve</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Kartonnen verpakkingsomhulsel</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2417168846"/>
                  </a:ext>
                </a:extLst>
              </a:tr>
              <a:tr h="180427">
                <a:tc>
                  <a:txBody>
                    <a:bodyPr/>
                    <a:lstStyle/>
                    <a:p>
                      <a:pPr>
                        <a:spcAft>
                          <a:spcPts val="0"/>
                        </a:spcAft>
                      </a:pPr>
                      <a:r>
                        <a:rPr lang="nl-BE" sz="1500">
                          <a:effectLst/>
                        </a:rPr>
                        <a:t>Jumper</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Schort/ vest</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2533488970"/>
                  </a:ext>
                </a:extLst>
              </a:tr>
              <a:tr h="360854">
                <a:tc>
                  <a:txBody>
                    <a:bodyPr/>
                    <a:lstStyle/>
                    <a:p>
                      <a:pPr>
                        <a:spcAft>
                          <a:spcPts val="0"/>
                        </a:spcAft>
                      </a:pPr>
                      <a:r>
                        <a:rPr lang="nl-BE" sz="1500">
                          <a:effectLst/>
                        </a:rPr>
                        <a:t>Elaborated</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Werkpost waar vis </a:t>
                      </a:r>
                      <a:r>
                        <a:rPr lang="nl-BE" sz="1500" dirty="0" err="1">
                          <a:effectLst/>
                        </a:rPr>
                        <a:t>gesleefd</a:t>
                      </a:r>
                      <a:r>
                        <a:rPr lang="nl-BE" sz="1500" dirty="0">
                          <a:effectLst/>
                        </a:rPr>
                        <a:t> (=voorzien van een kartonnen verpakkingsomhulsel) wordt</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4218054895"/>
                  </a:ext>
                </a:extLst>
              </a:tr>
              <a:tr h="180427">
                <a:tc>
                  <a:txBody>
                    <a:bodyPr/>
                    <a:lstStyle/>
                    <a:p>
                      <a:pPr>
                        <a:spcAft>
                          <a:spcPts val="0"/>
                        </a:spcAft>
                      </a:pPr>
                      <a:r>
                        <a:rPr lang="nl-BE" sz="1500">
                          <a:effectLst/>
                        </a:rPr>
                        <a:t>Dooikamer</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Ruimte waar vis geleidelijk ontdooid wordt</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391391722"/>
                  </a:ext>
                </a:extLst>
              </a:tr>
              <a:tr h="360854">
                <a:tc>
                  <a:txBody>
                    <a:bodyPr/>
                    <a:lstStyle/>
                    <a:p>
                      <a:pPr>
                        <a:spcAft>
                          <a:spcPts val="0"/>
                        </a:spcAft>
                      </a:pPr>
                      <a:r>
                        <a:rPr lang="nl-BE" sz="1500">
                          <a:effectLst/>
                        </a:rPr>
                        <a:t>Temperkamer</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Ruimte waar vis bewaard wordt onder de temperatuur van -7°C</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1182501260"/>
                  </a:ext>
                </a:extLst>
              </a:tr>
              <a:tr h="522118">
                <a:tc>
                  <a:txBody>
                    <a:bodyPr/>
                    <a:lstStyle/>
                    <a:p>
                      <a:pPr>
                        <a:spcAft>
                          <a:spcPts val="0"/>
                        </a:spcAft>
                      </a:pPr>
                      <a:r>
                        <a:rPr lang="nl-BE" sz="1500">
                          <a:effectLst/>
                        </a:rPr>
                        <a:t>Run</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Het werkorder waarop de vis geboekt wordt, bijvoorbeeld 2 runs </a:t>
                      </a:r>
                      <a:r>
                        <a:rPr lang="nl-BE" sz="1500" dirty="0" err="1">
                          <a:effectLst/>
                        </a:rPr>
                        <a:t>pangasius</a:t>
                      </a:r>
                      <a:r>
                        <a:rPr lang="nl-BE" sz="1500" dirty="0">
                          <a:effectLst/>
                        </a:rPr>
                        <a:t>= 2 aparte werkorders van </a:t>
                      </a:r>
                      <a:r>
                        <a:rPr lang="nl-BE" sz="1500" dirty="0" err="1">
                          <a:effectLst/>
                        </a:rPr>
                        <a:t>pangasius</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3322873193"/>
                  </a:ext>
                </a:extLst>
              </a:tr>
              <a:tr h="541281">
                <a:tc>
                  <a:txBody>
                    <a:bodyPr/>
                    <a:lstStyle/>
                    <a:p>
                      <a:pPr>
                        <a:spcAft>
                          <a:spcPts val="0"/>
                        </a:spcAft>
                      </a:pPr>
                      <a:r>
                        <a:rPr lang="nl-BE" sz="1500">
                          <a:effectLst/>
                        </a:rPr>
                        <a:t>Walking beam</a:t>
                      </a:r>
                      <a:endParaRPr lang="nl-BE" sz="1500">
                        <a:effectLst/>
                        <a:latin typeface="Times New Roman" panose="02020603050405020304" pitchFamily="18" charset="0"/>
                        <a:ea typeface="Times New Roman" panose="02020603050405020304" pitchFamily="18" charset="0"/>
                      </a:endParaRPr>
                    </a:p>
                  </a:txBody>
                  <a:tcPr marL="37801" marR="37801" marT="0" marB="0"/>
                </a:tc>
                <a:tc>
                  <a:txBody>
                    <a:bodyPr/>
                    <a:lstStyle/>
                    <a:p>
                      <a:pPr marL="21590" indent="-21590" algn="just">
                        <a:spcAft>
                          <a:spcPts val="0"/>
                        </a:spcAft>
                      </a:pPr>
                      <a:r>
                        <a:rPr lang="nl-BE" sz="1500" dirty="0">
                          <a:effectLst/>
                        </a:rPr>
                        <a:t>Lange witte band achteraan de productiehal die fusten naar de frigo brengt om dan te laden in de vrachtwagens en naar de klanten te brengen</a:t>
                      </a:r>
                      <a:endParaRPr lang="nl-BE" sz="1500" dirty="0">
                        <a:effectLst/>
                        <a:latin typeface="Times New Roman" panose="02020603050405020304" pitchFamily="18" charset="0"/>
                        <a:ea typeface="Times New Roman" panose="02020603050405020304" pitchFamily="18" charset="0"/>
                      </a:endParaRPr>
                    </a:p>
                  </a:txBody>
                  <a:tcPr marL="37801" marR="37801" marT="0" marB="0"/>
                </a:tc>
                <a:extLst>
                  <a:ext uri="{0D108BD9-81ED-4DB2-BD59-A6C34878D82A}">
                    <a16:rowId xmlns:a16="http://schemas.microsoft.com/office/drawing/2014/main" xmlns="" val="1914356396"/>
                  </a:ext>
                </a:extLst>
              </a:tr>
            </a:tbl>
          </a:graphicData>
        </a:graphic>
      </p:graphicFrame>
    </p:spTree>
    <p:extLst>
      <p:ext uri="{BB962C8B-B14F-4D97-AF65-F5344CB8AC3E}">
        <p14:creationId xmlns:p14="http://schemas.microsoft.com/office/powerpoint/2010/main" val="113516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5A66051-EED3-4EBA-8D4F-032C22CB369F}"/>
              </a:ext>
            </a:extLst>
          </p:cNvPr>
          <p:cNvSpPr>
            <a:spLocks noGrp="1"/>
          </p:cNvSpPr>
          <p:nvPr>
            <p:ph type="body" sz="quarter" idx="11"/>
          </p:nvPr>
        </p:nvSpPr>
        <p:spPr/>
        <p:txBody>
          <a:bodyPr>
            <a:normAutofit fontScale="92500" lnSpcReduction="20000"/>
          </a:bodyPr>
          <a:lstStyle/>
          <a:p>
            <a:endParaRPr lang="nl-BE"/>
          </a:p>
        </p:txBody>
      </p:sp>
      <p:sp>
        <p:nvSpPr>
          <p:cNvPr id="3" name="Text Placeholder 2">
            <a:extLst>
              <a:ext uri="{FF2B5EF4-FFF2-40B4-BE49-F238E27FC236}">
                <a16:creationId xmlns:a16="http://schemas.microsoft.com/office/drawing/2014/main" xmlns="" id="{C8ED8092-3C7A-4232-BFCD-4B493F6E16DD}"/>
              </a:ext>
            </a:extLst>
          </p:cNvPr>
          <p:cNvSpPr>
            <a:spLocks noGrp="1"/>
          </p:cNvSpPr>
          <p:nvPr>
            <p:ph type="body" sz="quarter" idx="15"/>
          </p:nvPr>
        </p:nvSpPr>
        <p:spPr/>
        <p:txBody>
          <a:bodyPr>
            <a:normAutofit fontScale="25000" lnSpcReduction="20000"/>
          </a:bodyPr>
          <a:lstStyle/>
          <a:p>
            <a:endParaRPr lang="nl-BE"/>
          </a:p>
        </p:txBody>
      </p:sp>
      <p:pic>
        <p:nvPicPr>
          <p:cNvPr id="4" name="Picture 3">
            <a:extLst>
              <a:ext uri="{FF2B5EF4-FFF2-40B4-BE49-F238E27FC236}">
                <a16:creationId xmlns:a16="http://schemas.microsoft.com/office/drawing/2014/main" xmlns="" id="{7AF0E389-3BDC-45C9-B371-7DAF1C1CE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57150"/>
            <a:ext cx="11982450" cy="6743700"/>
          </a:xfrm>
          <a:prstGeom prst="rect">
            <a:avLst/>
          </a:prstGeom>
        </p:spPr>
      </p:pic>
    </p:spTree>
    <p:extLst>
      <p:ext uri="{BB962C8B-B14F-4D97-AF65-F5344CB8AC3E}">
        <p14:creationId xmlns:p14="http://schemas.microsoft.com/office/powerpoint/2010/main" val="3464332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8B99639-E2C4-45D6-ABAD-5339EA884F80}"/>
              </a:ext>
            </a:extLst>
          </p:cNvPr>
          <p:cNvSpPr>
            <a:spLocks noGrp="1"/>
          </p:cNvSpPr>
          <p:nvPr>
            <p:ph type="body" sz="quarter" idx="11"/>
          </p:nvPr>
        </p:nvSpPr>
        <p:spPr/>
        <p:txBody>
          <a:bodyPr>
            <a:normAutofit fontScale="92500" lnSpcReduction="20000"/>
          </a:bodyPr>
          <a:lstStyle/>
          <a:p>
            <a:endParaRPr lang="nl-BE"/>
          </a:p>
        </p:txBody>
      </p:sp>
      <p:sp>
        <p:nvSpPr>
          <p:cNvPr id="3" name="Text Placeholder 2">
            <a:extLst>
              <a:ext uri="{FF2B5EF4-FFF2-40B4-BE49-F238E27FC236}">
                <a16:creationId xmlns:a16="http://schemas.microsoft.com/office/drawing/2014/main" xmlns="" id="{B2C70A6B-AF06-4A1D-B2AA-2FEC81235A88}"/>
              </a:ext>
            </a:extLst>
          </p:cNvPr>
          <p:cNvSpPr>
            <a:spLocks noGrp="1"/>
          </p:cNvSpPr>
          <p:nvPr>
            <p:ph type="body" sz="quarter" idx="15"/>
          </p:nvPr>
        </p:nvSpPr>
        <p:spPr/>
        <p:txBody>
          <a:bodyPr>
            <a:normAutofit fontScale="25000" lnSpcReduction="20000"/>
          </a:bodyPr>
          <a:lstStyle/>
          <a:p>
            <a:endParaRPr lang="nl-BE"/>
          </a:p>
        </p:txBody>
      </p:sp>
      <p:pic>
        <p:nvPicPr>
          <p:cNvPr id="4" name="Picture 3">
            <a:extLst>
              <a:ext uri="{FF2B5EF4-FFF2-40B4-BE49-F238E27FC236}">
                <a16:creationId xmlns:a16="http://schemas.microsoft.com/office/drawing/2014/main" xmlns="" id="{371A7DF3-EBCF-4BDA-A3CC-DF7E1C138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85" y="38100"/>
            <a:ext cx="11477625" cy="6819900"/>
          </a:xfrm>
          <a:prstGeom prst="rect">
            <a:avLst/>
          </a:prstGeom>
        </p:spPr>
      </p:pic>
    </p:spTree>
    <p:extLst>
      <p:ext uri="{BB962C8B-B14F-4D97-AF65-F5344CB8AC3E}">
        <p14:creationId xmlns:p14="http://schemas.microsoft.com/office/powerpoint/2010/main" val="2613566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8292D7F-039C-4727-9726-AC4E89BACC4F}"/>
              </a:ext>
            </a:extLst>
          </p:cNvPr>
          <p:cNvSpPr/>
          <p:nvPr/>
        </p:nvSpPr>
        <p:spPr>
          <a:xfrm>
            <a:off x="364853" y="526596"/>
            <a:ext cx="2954656" cy="923330"/>
          </a:xfrm>
          <a:prstGeom prst="rect">
            <a:avLst/>
          </a:prstGeom>
          <a:noFill/>
        </p:spPr>
        <p:txBody>
          <a:bodyPr wrap="none" lIns="91440" tIns="45720" rIns="91440" bIns="45720">
            <a:spAutoFit/>
          </a:bodyPr>
          <a:lstStyle/>
          <a:p>
            <a:pPr algn="ctr"/>
            <a:r>
              <a:rPr lang="en-US" sz="5400" b="1" cap="none" spc="0" dirty="0" err="1">
                <a:ln w="22225">
                  <a:solidFill>
                    <a:schemeClr val="accent2"/>
                  </a:solidFill>
                  <a:prstDash val="solid"/>
                </a:ln>
                <a:solidFill>
                  <a:schemeClr val="accent2">
                    <a:lumMod val="40000"/>
                    <a:lumOff val="60000"/>
                  </a:schemeClr>
                </a:solidFill>
                <a:effectLst/>
              </a:rPr>
              <a:t>Opleiding</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3" name="Text Placeholder 2">
            <a:extLst>
              <a:ext uri="{FF2B5EF4-FFF2-40B4-BE49-F238E27FC236}">
                <a16:creationId xmlns:a16="http://schemas.microsoft.com/office/drawing/2014/main" xmlns="" id="{A1513189-214D-40F8-9DF5-F407BBBDF1D7}"/>
              </a:ext>
            </a:extLst>
          </p:cNvPr>
          <p:cNvSpPr>
            <a:spLocks noGrp="1"/>
          </p:cNvSpPr>
          <p:nvPr>
            <p:ph type="body" sz="quarter" idx="15"/>
          </p:nvPr>
        </p:nvSpPr>
        <p:spPr/>
        <p:txBody>
          <a:bodyPr/>
          <a:lstStyle/>
          <a:p>
            <a:endParaRPr lang="nl-BE"/>
          </a:p>
        </p:txBody>
      </p:sp>
      <p:pic>
        <p:nvPicPr>
          <p:cNvPr id="5" name="Picture 4" descr="A display in a store&#10;&#10;Description automatically generated">
            <a:extLst>
              <a:ext uri="{FF2B5EF4-FFF2-40B4-BE49-F238E27FC236}">
                <a16:creationId xmlns:a16="http://schemas.microsoft.com/office/drawing/2014/main" xmlns="" id="{5B3062BC-0937-4804-9255-3CCC2E199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64557" y="535329"/>
            <a:ext cx="7716456" cy="578734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xmlns="" id="{ED2A60F9-5F85-4D34-A7E1-98C8D2F99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07267" y="1205396"/>
            <a:ext cx="7513420" cy="5635065"/>
          </a:xfrm>
          <a:prstGeom prst="rect">
            <a:avLst/>
          </a:prstGeom>
        </p:spPr>
      </p:pic>
    </p:spTree>
    <p:extLst>
      <p:ext uri="{BB962C8B-B14F-4D97-AF65-F5344CB8AC3E}">
        <p14:creationId xmlns:p14="http://schemas.microsoft.com/office/powerpoint/2010/main" val="60018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525AAD-C31E-41D6-88DF-78D2105007FE}"/>
              </a:ext>
            </a:extLst>
          </p:cNvPr>
          <p:cNvSpPr>
            <a:spLocks noGrp="1"/>
          </p:cNvSpPr>
          <p:nvPr>
            <p:ph type="body" sz="quarter" idx="11"/>
          </p:nvPr>
        </p:nvSpPr>
        <p:spPr/>
        <p:txBody>
          <a:bodyPr>
            <a:normAutofit fontScale="92500" lnSpcReduction="20000"/>
          </a:bodyPr>
          <a:lstStyle/>
          <a:p>
            <a:endParaRPr lang="nl-BE"/>
          </a:p>
        </p:txBody>
      </p:sp>
      <p:sp>
        <p:nvSpPr>
          <p:cNvPr id="3" name="Text Placeholder 2">
            <a:extLst>
              <a:ext uri="{FF2B5EF4-FFF2-40B4-BE49-F238E27FC236}">
                <a16:creationId xmlns:a16="http://schemas.microsoft.com/office/drawing/2014/main" xmlns="" id="{5B9DFA28-0E6D-4FEE-9A3F-5A3B920E6944}"/>
              </a:ext>
            </a:extLst>
          </p:cNvPr>
          <p:cNvSpPr>
            <a:spLocks noGrp="1"/>
          </p:cNvSpPr>
          <p:nvPr>
            <p:ph type="body" sz="quarter" idx="15"/>
          </p:nvPr>
        </p:nvSpPr>
        <p:spPr/>
        <p:txBody>
          <a:bodyPr/>
          <a:lstStyle/>
          <a:p>
            <a:endParaRPr lang="nl-BE" dirty="0"/>
          </a:p>
        </p:txBody>
      </p:sp>
      <p:pic>
        <p:nvPicPr>
          <p:cNvPr id="5" name="Picture 4" descr="A picture containing text, refrigerator&#10;&#10;Description automatically generated">
            <a:extLst>
              <a:ext uri="{FF2B5EF4-FFF2-40B4-BE49-F238E27FC236}">
                <a16:creationId xmlns:a16="http://schemas.microsoft.com/office/drawing/2014/main" xmlns="" id="{01E4BA66-666D-4FE1-B813-4B2C8DEE2C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812687" y="784617"/>
            <a:ext cx="7148233" cy="5578999"/>
          </a:xfrm>
          <a:prstGeom prst="rect">
            <a:avLst/>
          </a:prstGeom>
        </p:spPr>
      </p:pic>
    </p:spTree>
    <p:extLst>
      <p:ext uri="{BB962C8B-B14F-4D97-AF65-F5344CB8AC3E}">
        <p14:creationId xmlns:p14="http://schemas.microsoft.com/office/powerpoint/2010/main" val="4089576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B750CA4-9E6B-431F-A41A-B77533CB966B}"/>
              </a:ext>
            </a:extLst>
          </p:cNvPr>
          <p:cNvSpPr>
            <a:spLocks noGrp="1"/>
          </p:cNvSpPr>
          <p:nvPr>
            <p:ph type="body" sz="quarter" idx="15"/>
          </p:nvPr>
        </p:nvSpPr>
        <p:spPr/>
        <p:txBody>
          <a:bodyPr/>
          <a:lstStyle/>
          <a:p>
            <a:endParaRPr lang="nl-BE" dirty="0"/>
          </a:p>
        </p:txBody>
      </p:sp>
      <p:pic>
        <p:nvPicPr>
          <p:cNvPr id="5" name="Picture 4">
            <a:extLst>
              <a:ext uri="{FF2B5EF4-FFF2-40B4-BE49-F238E27FC236}">
                <a16:creationId xmlns:a16="http://schemas.microsoft.com/office/drawing/2014/main" xmlns="" id="{DF6FED28-E467-4903-9CA7-DC1FBAA1B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7" name="Picture 6">
            <a:extLst>
              <a:ext uri="{FF2B5EF4-FFF2-40B4-BE49-F238E27FC236}">
                <a16:creationId xmlns:a16="http://schemas.microsoft.com/office/drawing/2014/main" xmlns="" id="{B9409E7E-4CF5-4AC2-A2C9-55EEC98637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09859" y="857250"/>
            <a:ext cx="6858000" cy="5143500"/>
          </a:xfrm>
          <a:prstGeom prst="rect">
            <a:avLst/>
          </a:prstGeom>
        </p:spPr>
      </p:pic>
    </p:spTree>
    <p:extLst>
      <p:ext uri="{BB962C8B-B14F-4D97-AF65-F5344CB8AC3E}">
        <p14:creationId xmlns:p14="http://schemas.microsoft.com/office/powerpoint/2010/main" val="233805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20"/>
          </p:nvPr>
        </p:nvSpPr>
        <p:spPr>
          <a:xfrm>
            <a:off x="548341" y="2485216"/>
            <a:ext cx="6960290" cy="1934384"/>
          </a:xfrm>
        </p:spPr>
        <p:txBody>
          <a:bodyPr/>
          <a:lstStyle/>
          <a:p>
            <a:pPr marL="0" indent="0">
              <a:buNone/>
            </a:pPr>
            <a:r>
              <a:rPr lang="en-GB" dirty="0" err="1">
                <a:solidFill>
                  <a:srgbClr val="382F2D"/>
                </a:solidFill>
              </a:rPr>
              <a:t>Eerste</a:t>
            </a:r>
            <a:r>
              <a:rPr lang="en-GB" dirty="0">
                <a:solidFill>
                  <a:srgbClr val="382F2D"/>
                </a:solidFill>
              </a:rPr>
              <a:t> </a:t>
            </a:r>
            <a:r>
              <a:rPr lang="en-GB" dirty="0" err="1">
                <a:solidFill>
                  <a:srgbClr val="382F2D"/>
                </a:solidFill>
              </a:rPr>
              <a:t>Hulp</a:t>
            </a:r>
            <a:r>
              <a:rPr lang="en-GB" dirty="0">
                <a:solidFill>
                  <a:srgbClr val="382F2D"/>
                </a:solidFill>
              </a:rPr>
              <a:t> </a:t>
            </a:r>
            <a:r>
              <a:rPr lang="en-GB" dirty="0" err="1">
                <a:solidFill>
                  <a:srgbClr val="382F2D"/>
                </a:solidFill>
              </a:rPr>
              <a:t>Bij</a:t>
            </a:r>
            <a:r>
              <a:rPr lang="en-GB" dirty="0">
                <a:solidFill>
                  <a:srgbClr val="382F2D"/>
                </a:solidFill>
              </a:rPr>
              <a:t> </a:t>
            </a:r>
            <a:r>
              <a:rPr lang="en-GB" dirty="0" err="1">
                <a:solidFill>
                  <a:srgbClr val="382F2D"/>
                </a:solidFill>
              </a:rPr>
              <a:t>Ongeletterdheid</a:t>
            </a:r>
            <a:endParaRPr lang="en-GB" dirty="0"/>
          </a:p>
        </p:txBody>
      </p:sp>
      <p:sp>
        <p:nvSpPr>
          <p:cNvPr id="3" name="Marcador de texto 2"/>
          <p:cNvSpPr>
            <a:spLocks noGrp="1"/>
          </p:cNvSpPr>
          <p:nvPr>
            <p:ph type="body" sz="quarter" idx="21"/>
          </p:nvPr>
        </p:nvSpPr>
        <p:spPr>
          <a:xfrm>
            <a:off x="548340" y="5617882"/>
            <a:ext cx="6872367" cy="715185"/>
          </a:xfrm>
        </p:spPr>
        <p:txBody>
          <a:bodyPr>
            <a:normAutofit/>
          </a:bodyPr>
          <a:lstStyle/>
          <a:p>
            <a:pPr marL="0" indent="0">
              <a:buNone/>
            </a:pPr>
            <a:r>
              <a:rPr lang="en-GB" dirty="0"/>
              <a:t>Bart Lannoo - HR Business Partner Western Europe</a:t>
            </a:r>
          </a:p>
        </p:txBody>
      </p:sp>
      <p:sp>
        <p:nvSpPr>
          <p:cNvPr id="4" name="Rectangle 3">
            <a:extLst>
              <a:ext uri="{FF2B5EF4-FFF2-40B4-BE49-F238E27FC236}">
                <a16:creationId xmlns:a16="http://schemas.microsoft.com/office/drawing/2014/main" xmlns="" id="{95573670-889A-4FFA-90E7-D4F5CC9987A4}"/>
              </a:ext>
            </a:extLst>
          </p:cNvPr>
          <p:cNvSpPr/>
          <p:nvPr/>
        </p:nvSpPr>
        <p:spPr>
          <a:xfrm>
            <a:off x="7795797" y="2485216"/>
            <a:ext cx="4396203" cy="2862322"/>
          </a:xfrm>
          <a:prstGeom prst="rect">
            <a:avLst/>
          </a:prstGeom>
          <a:noFill/>
        </p:spPr>
        <p:txBody>
          <a:bodyPr wrap="none" lIns="91440" tIns="45720" rIns="91440" bIns="45720">
            <a:spAutoFit/>
          </a:bodyPr>
          <a:lstStyle/>
          <a:p>
            <a:pPr marL="514350" indent="-514350">
              <a:buAutoNum type="arabicPeriod"/>
            </a:pPr>
            <a:r>
              <a:rPr lang="en-US" sz="3000" b="0" cap="none" spc="0" dirty="0" err="1">
                <a:ln w="0"/>
                <a:solidFill>
                  <a:schemeClr val="tx1"/>
                </a:solidFill>
                <a:effectLst>
                  <a:outerShdw blurRad="38100" dist="19050" dir="2700000" algn="tl" rotWithShape="0">
                    <a:schemeClr val="dk1">
                      <a:alpha val="40000"/>
                    </a:schemeClr>
                  </a:outerShdw>
                </a:effectLst>
              </a:rPr>
              <a:t>Voorstelling</a:t>
            </a:r>
            <a:r>
              <a:rPr lang="en-US" sz="3000" b="0" cap="none" spc="0" dirty="0">
                <a:ln w="0"/>
                <a:solidFill>
                  <a:schemeClr val="tx1"/>
                </a:solidFill>
                <a:effectLst>
                  <a:outerShdw blurRad="38100" dist="19050" dir="2700000" algn="tl" rotWithShape="0">
                    <a:schemeClr val="dk1">
                      <a:alpha val="40000"/>
                    </a:schemeClr>
                  </a:outerShdw>
                </a:effectLst>
              </a:rPr>
              <a:t> </a:t>
            </a:r>
            <a:r>
              <a:rPr lang="en-US" sz="3000" b="0" cap="none" spc="0" dirty="0" err="1">
                <a:ln w="0"/>
                <a:solidFill>
                  <a:schemeClr val="tx1"/>
                </a:solidFill>
                <a:effectLst>
                  <a:outerShdw blurRad="38100" dist="19050" dir="2700000" algn="tl" rotWithShape="0">
                    <a:schemeClr val="dk1">
                      <a:alpha val="40000"/>
                    </a:schemeClr>
                  </a:outerShdw>
                </a:effectLst>
              </a:rPr>
              <a:t>Mowi</a:t>
            </a:r>
            <a:endParaRPr lang="en-US" sz="3000" b="0" cap="none" spc="0" dirty="0">
              <a:ln w="0"/>
              <a:solidFill>
                <a:schemeClr val="tx1"/>
              </a:solidFill>
              <a:effectLst>
                <a:outerShdw blurRad="38100" dist="19050" dir="2700000" algn="tl" rotWithShape="0">
                  <a:schemeClr val="dk1">
                    <a:alpha val="40000"/>
                  </a:schemeClr>
                </a:outerShdw>
              </a:effectLst>
            </a:endParaRPr>
          </a:p>
          <a:p>
            <a:pPr marL="514350" indent="-514350">
              <a:buAutoNum type="arabicPeriod"/>
            </a:pPr>
            <a:r>
              <a:rPr lang="en-US" sz="3000" dirty="0">
                <a:ln w="0"/>
                <a:effectLst>
                  <a:outerShdw blurRad="38100" dist="19050" dir="2700000" algn="tl" rotWithShape="0">
                    <a:schemeClr val="dk1">
                      <a:alpha val="40000"/>
                    </a:schemeClr>
                  </a:outerShdw>
                </a:effectLst>
              </a:rPr>
              <a:t>EHBO-</a:t>
            </a:r>
            <a:r>
              <a:rPr lang="en-US" sz="3000" dirty="0" err="1">
                <a:ln w="0"/>
                <a:effectLst>
                  <a:outerShdw blurRad="38100" dist="19050" dir="2700000" algn="tl" rotWithShape="0">
                    <a:schemeClr val="dk1">
                      <a:alpha val="40000"/>
                    </a:schemeClr>
                  </a:outerShdw>
                </a:effectLst>
              </a:rPr>
              <a:t>hulpmiddelen</a:t>
            </a:r>
            <a:endParaRPr lang="en-US" sz="3000" dirty="0">
              <a:ln w="0"/>
              <a:effectLst>
                <a:outerShdw blurRad="38100" dist="19050" dir="2700000" algn="tl" rotWithShape="0">
                  <a:schemeClr val="dk1">
                    <a:alpha val="40000"/>
                  </a:schemeClr>
                </a:outerShdw>
              </a:effectLst>
            </a:endParaRPr>
          </a:p>
          <a:p>
            <a:pPr marL="514350" indent="-514350">
              <a:buAutoNum type="arabicPeriod"/>
            </a:pPr>
            <a:r>
              <a:rPr lang="en-US" sz="3000" dirty="0" err="1">
                <a:ln w="0"/>
                <a:effectLst>
                  <a:outerShdw blurRad="38100" dist="19050" dir="2700000" algn="tl" rotWithShape="0">
                    <a:schemeClr val="dk1">
                      <a:alpha val="40000"/>
                    </a:schemeClr>
                  </a:outerShdw>
                </a:effectLst>
              </a:rPr>
              <a:t>Opleiding</a:t>
            </a:r>
            <a:r>
              <a:rPr lang="en-US" sz="3000" dirty="0">
                <a:ln w="0"/>
                <a:effectLst>
                  <a:outerShdw blurRad="38100" dist="19050" dir="2700000" algn="tl" rotWithShape="0">
                    <a:schemeClr val="dk1">
                      <a:alpha val="40000"/>
                    </a:schemeClr>
                  </a:outerShdw>
                </a:effectLst>
              </a:rPr>
              <a:t> </a:t>
            </a:r>
            <a:r>
              <a:rPr lang="en-US" sz="3000" dirty="0" err="1">
                <a:ln w="0"/>
                <a:effectLst>
                  <a:outerShdw blurRad="38100" dist="19050" dir="2700000" algn="tl" rotWithShape="0">
                    <a:schemeClr val="dk1">
                      <a:alpha val="40000"/>
                    </a:schemeClr>
                  </a:outerShdw>
                </a:effectLst>
              </a:rPr>
              <a:t>anderstaligen</a:t>
            </a:r>
            <a:endParaRPr lang="en-US" sz="3000" dirty="0">
              <a:ln w="0"/>
              <a:effectLst>
                <a:outerShdw blurRad="38100" dist="19050" dir="2700000" algn="tl" rotWithShape="0">
                  <a:schemeClr val="dk1">
                    <a:alpha val="40000"/>
                  </a:schemeClr>
                </a:outerShdw>
              </a:effectLst>
            </a:endParaRPr>
          </a:p>
          <a:p>
            <a:pPr marL="514350" indent="-514350">
              <a:buAutoNum type="arabicPeriod"/>
            </a:pPr>
            <a:r>
              <a:rPr lang="en-US" sz="3000" b="0" cap="none" spc="0" dirty="0" err="1">
                <a:ln w="0"/>
                <a:solidFill>
                  <a:schemeClr val="tx1"/>
                </a:solidFill>
                <a:effectLst>
                  <a:outerShdw blurRad="38100" dist="19050" dir="2700000" algn="tl" rotWithShape="0">
                    <a:schemeClr val="dk1">
                      <a:alpha val="40000"/>
                    </a:schemeClr>
                  </a:outerShdw>
                </a:effectLst>
              </a:rPr>
              <a:t>Aanpak</a:t>
            </a:r>
            <a:r>
              <a:rPr lang="en-US" sz="3000" b="0" cap="none" spc="0" dirty="0">
                <a:ln w="0"/>
                <a:solidFill>
                  <a:schemeClr val="tx1"/>
                </a:solidFill>
                <a:effectLst>
                  <a:outerShdw blurRad="38100" dist="19050" dir="2700000" algn="tl" rotWithShape="0">
                    <a:schemeClr val="dk1">
                      <a:alpha val="40000"/>
                    </a:schemeClr>
                  </a:outerShdw>
                </a:effectLst>
              </a:rPr>
              <a:t> </a:t>
            </a:r>
            <a:r>
              <a:rPr lang="en-US" sz="3000" b="0" cap="none" spc="0" dirty="0" err="1">
                <a:ln w="0"/>
                <a:solidFill>
                  <a:schemeClr val="tx1"/>
                </a:solidFill>
                <a:effectLst>
                  <a:outerShdw blurRad="38100" dist="19050" dir="2700000" algn="tl" rotWithShape="0">
                    <a:schemeClr val="dk1">
                      <a:alpha val="40000"/>
                    </a:schemeClr>
                  </a:outerShdw>
                </a:effectLst>
              </a:rPr>
              <a:t>documenten</a:t>
            </a:r>
            <a:endParaRPr lang="en-US" sz="3000" b="0" cap="none" spc="0" dirty="0">
              <a:ln w="0"/>
              <a:solidFill>
                <a:schemeClr val="tx1"/>
              </a:solidFill>
              <a:effectLst>
                <a:outerShdw blurRad="38100" dist="19050" dir="2700000" algn="tl" rotWithShape="0">
                  <a:schemeClr val="dk1">
                    <a:alpha val="40000"/>
                  </a:schemeClr>
                </a:outerShdw>
              </a:effectLst>
            </a:endParaRPr>
          </a:p>
          <a:p>
            <a:pPr marL="514350" indent="-514350">
              <a:buAutoNum type="arabicPeriod"/>
            </a:pPr>
            <a:r>
              <a:rPr lang="en-US" sz="3000" dirty="0" err="1">
                <a:ln w="0"/>
                <a:effectLst>
                  <a:outerShdw blurRad="38100" dist="19050" dir="2700000" algn="tl" rotWithShape="0">
                    <a:schemeClr val="dk1">
                      <a:alpha val="40000"/>
                    </a:schemeClr>
                  </a:outerShdw>
                </a:effectLst>
              </a:rPr>
              <a:t>Beeldmateriaal</a:t>
            </a:r>
            <a:endParaRPr lang="en-US" sz="3000" dirty="0">
              <a:ln w="0"/>
              <a:effectLst>
                <a:outerShdw blurRad="38100" dist="19050" dir="2700000" algn="tl" rotWithShape="0">
                  <a:schemeClr val="dk1">
                    <a:alpha val="40000"/>
                  </a:schemeClr>
                </a:outerShdw>
              </a:effectLst>
            </a:endParaRPr>
          </a:p>
          <a:p>
            <a:pPr marL="514350" indent="-514350">
              <a:buAutoNum type="arabicPeriod"/>
            </a:pPr>
            <a:r>
              <a:rPr lang="en-US" sz="3000" b="0" cap="none" spc="0" dirty="0">
                <a:ln w="0"/>
                <a:solidFill>
                  <a:schemeClr val="tx1"/>
                </a:solidFill>
                <a:effectLst>
                  <a:outerShdw blurRad="38100" dist="19050" dir="2700000" algn="tl" rotWithShape="0">
                    <a:schemeClr val="dk1">
                      <a:alpha val="40000"/>
                    </a:schemeClr>
                  </a:outerShdw>
                </a:effectLst>
              </a:rPr>
              <a:t>2020</a:t>
            </a:r>
          </a:p>
        </p:txBody>
      </p:sp>
    </p:spTree>
    <p:extLst>
      <p:ext uri="{BB962C8B-B14F-4D97-AF65-F5344CB8AC3E}">
        <p14:creationId xmlns:p14="http://schemas.microsoft.com/office/powerpoint/2010/main" val="4036789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FD41BA4-62C9-458A-B2FC-5D987D51A1FC}"/>
              </a:ext>
            </a:extLst>
          </p:cNvPr>
          <p:cNvSpPr>
            <a:spLocks noGrp="1"/>
          </p:cNvSpPr>
          <p:nvPr>
            <p:ph type="body" sz="quarter" idx="11"/>
          </p:nvPr>
        </p:nvSpPr>
        <p:spPr/>
        <p:txBody>
          <a:bodyPr>
            <a:normAutofit fontScale="92500" lnSpcReduction="20000"/>
          </a:bodyPr>
          <a:lstStyle/>
          <a:p>
            <a:endParaRPr lang="nl-BE" dirty="0"/>
          </a:p>
        </p:txBody>
      </p:sp>
      <p:sp>
        <p:nvSpPr>
          <p:cNvPr id="3" name="Text Placeholder 2">
            <a:extLst>
              <a:ext uri="{FF2B5EF4-FFF2-40B4-BE49-F238E27FC236}">
                <a16:creationId xmlns:a16="http://schemas.microsoft.com/office/drawing/2014/main" xmlns="" id="{E4A2014B-85A6-4294-B006-725AA82A5A39}"/>
              </a:ext>
            </a:extLst>
          </p:cNvPr>
          <p:cNvSpPr>
            <a:spLocks noGrp="1"/>
          </p:cNvSpPr>
          <p:nvPr>
            <p:ph type="body" sz="quarter" idx="15"/>
          </p:nvPr>
        </p:nvSpPr>
        <p:spPr/>
        <p:txBody>
          <a:bodyPr/>
          <a:lstStyle/>
          <a:p>
            <a:endParaRPr lang="nl-BE" dirty="0"/>
          </a:p>
        </p:txBody>
      </p:sp>
      <p:pic>
        <p:nvPicPr>
          <p:cNvPr id="4" name="format voor powerpoint">
            <a:hlinkClick r:id="" action="ppaction://media"/>
            <a:extLst>
              <a:ext uri="{FF2B5EF4-FFF2-40B4-BE49-F238E27FC236}">
                <a16:creationId xmlns:a16="http://schemas.microsoft.com/office/drawing/2014/main" xmlns="" id="{295E48B2-ADE3-4BD0-9937-82F151150E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505" y="-1141517"/>
            <a:ext cx="12384505" cy="9288379"/>
          </a:xfrm>
          <a:prstGeom prst="rect">
            <a:avLst/>
          </a:prstGeom>
        </p:spPr>
      </p:pic>
    </p:spTree>
    <p:extLst>
      <p:ext uri="{BB962C8B-B14F-4D97-AF65-F5344CB8AC3E}">
        <p14:creationId xmlns:p14="http://schemas.microsoft.com/office/powerpoint/2010/main" val="63495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6D783EB-71E0-4CAC-A692-5BA808CD5457}"/>
              </a:ext>
            </a:extLst>
          </p:cNvPr>
          <p:cNvSpPr>
            <a:spLocks noGrp="1"/>
          </p:cNvSpPr>
          <p:nvPr>
            <p:ph type="body" sz="quarter" idx="11"/>
          </p:nvPr>
        </p:nvSpPr>
        <p:spPr/>
        <p:txBody>
          <a:bodyPr>
            <a:normAutofit fontScale="92500" lnSpcReduction="20000"/>
          </a:bodyPr>
          <a:lstStyle/>
          <a:p>
            <a:pPr marL="0" indent="0">
              <a:buNone/>
            </a:pPr>
            <a:r>
              <a:rPr lang="nl-BE" dirty="0"/>
              <a:t>En de collega’s ?</a:t>
            </a:r>
          </a:p>
        </p:txBody>
      </p:sp>
      <p:graphicFrame>
        <p:nvGraphicFramePr>
          <p:cNvPr id="4" name="Table 3">
            <a:extLst>
              <a:ext uri="{FF2B5EF4-FFF2-40B4-BE49-F238E27FC236}">
                <a16:creationId xmlns:a16="http://schemas.microsoft.com/office/drawing/2014/main" xmlns="" id="{1CE0885A-5AD0-442A-BB86-5187EDED1463}"/>
              </a:ext>
            </a:extLst>
          </p:cNvPr>
          <p:cNvGraphicFramePr>
            <a:graphicFrameLocks noGrp="1"/>
          </p:cNvGraphicFramePr>
          <p:nvPr>
            <p:extLst>
              <p:ext uri="{D42A27DB-BD31-4B8C-83A1-F6EECF244321}">
                <p14:modId xmlns:p14="http://schemas.microsoft.com/office/powerpoint/2010/main" val="1535184684"/>
              </p:ext>
            </p:extLst>
          </p:nvPr>
        </p:nvGraphicFramePr>
        <p:xfrm>
          <a:off x="508000" y="1446499"/>
          <a:ext cx="11411284" cy="5127500"/>
        </p:xfrm>
        <a:graphic>
          <a:graphicData uri="http://schemas.openxmlformats.org/drawingml/2006/table">
            <a:tbl>
              <a:tblPr firstRow="1" firstCol="1" lastRow="1" lastCol="1" bandRow="1" bandCol="1"/>
              <a:tblGrid>
                <a:gridCol w="4212652">
                  <a:extLst>
                    <a:ext uri="{9D8B030D-6E8A-4147-A177-3AD203B41FA5}">
                      <a16:colId xmlns:a16="http://schemas.microsoft.com/office/drawing/2014/main" xmlns="" val="2763165913"/>
                    </a:ext>
                  </a:extLst>
                </a:gridCol>
                <a:gridCol w="7198632">
                  <a:extLst>
                    <a:ext uri="{9D8B030D-6E8A-4147-A177-3AD203B41FA5}">
                      <a16:colId xmlns:a16="http://schemas.microsoft.com/office/drawing/2014/main" xmlns="" val="472507705"/>
                    </a:ext>
                  </a:extLst>
                </a:gridCol>
              </a:tblGrid>
              <a:tr h="267959">
                <a:tc>
                  <a:txBody>
                    <a:bodyPr/>
                    <a:lstStyle/>
                    <a:p>
                      <a:pPr>
                        <a:spcAft>
                          <a:spcPts val="0"/>
                        </a:spcAft>
                      </a:pPr>
                      <a:r>
                        <a:rPr lang="nl-NL" sz="1800" dirty="0">
                          <a:solidFill>
                            <a:schemeClr val="tx2"/>
                          </a:solidFill>
                          <a:effectLst/>
                          <a:latin typeface="+mn-lt"/>
                          <a:ea typeface="Times New Roman" panose="02020603050405020304" pitchFamily="18" charset="0"/>
                        </a:rPr>
                        <a:t>Pas op met figuurlijk taalgebruik</a:t>
                      </a: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800" dirty="0">
                          <a:solidFill>
                            <a:schemeClr val="tx2"/>
                          </a:solidFill>
                          <a:effectLst/>
                          <a:latin typeface="+mn-lt"/>
                          <a:ea typeface="Times New Roman" panose="02020603050405020304" pitchFamily="18" charset="0"/>
                        </a:rPr>
                        <a:t> ”</a:t>
                      </a:r>
                      <a:r>
                        <a:rPr lang="nl-NL" sz="1800" b="1" i="1" dirty="0">
                          <a:solidFill>
                            <a:schemeClr val="tx2"/>
                          </a:solidFill>
                          <a:effectLst/>
                          <a:latin typeface="+mn-lt"/>
                          <a:ea typeface="Times New Roman" panose="02020603050405020304" pitchFamily="18" charset="0"/>
                        </a:rPr>
                        <a:t>Ik kan daar in komen” </a:t>
                      </a:r>
                      <a:r>
                        <a:rPr lang="nl-NL" sz="1800" i="1" dirty="0">
                          <a:solidFill>
                            <a:schemeClr val="tx2"/>
                          </a:solidFill>
                          <a:effectLst/>
                          <a:latin typeface="+mn-lt"/>
                          <a:ea typeface="Times New Roman" panose="02020603050405020304" pitchFamily="18" charset="0"/>
                        </a:rPr>
                        <a:t>wordt beter</a:t>
                      </a:r>
                      <a:r>
                        <a:rPr lang="nl-NL" sz="1800" b="1" i="1" dirty="0">
                          <a:solidFill>
                            <a:schemeClr val="tx2"/>
                          </a:solidFill>
                          <a:effectLst/>
                          <a:latin typeface="+mn-lt"/>
                          <a:ea typeface="Times New Roman" panose="02020603050405020304" pitchFamily="18" charset="0"/>
                        </a:rPr>
                        <a:t> “Ik begrijp dat”</a:t>
                      </a:r>
                    </a:p>
                    <a:p>
                      <a:pPr>
                        <a:spcAft>
                          <a:spcPts val="0"/>
                        </a:spcAft>
                      </a:pP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012343"/>
                  </a:ext>
                </a:extLst>
              </a:tr>
              <a:tr h="1206226">
                <a:tc>
                  <a:txBody>
                    <a:bodyPr/>
                    <a:lstStyle/>
                    <a:p>
                      <a:pPr>
                        <a:spcAft>
                          <a:spcPts val="0"/>
                        </a:spcAft>
                      </a:pPr>
                      <a:endParaRPr lang="nl-NL" sz="1800" dirty="0">
                        <a:solidFill>
                          <a:schemeClr val="tx2"/>
                        </a:solidFill>
                        <a:effectLst/>
                        <a:latin typeface="+mn-lt"/>
                        <a:ea typeface="Times New Roman" panose="02020603050405020304" pitchFamily="18" charset="0"/>
                      </a:endParaRPr>
                    </a:p>
                    <a:p>
                      <a:pPr>
                        <a:spcAft>
                          <a:spcPts val="0"/>
                        </a:spcAft>
                      </a:pPr>
                      <a:r>
                        <a:rPr lang="nl-NL" sz="1800" dirty="0">
                          <a:solidFill>
                            <a:schemeClr val="tx2"/>
                          </a:solidFill>
                          <a:effectLst/>
                          <a:latin typeface="+mn-lt"/>
                          <a:ea typeface="Times New Roman" panose="02020603050405020304" pitchFamily="18" charset="0"/>
                        </a:rPr>
                        <a:t>Gebruik 'internationale' woorden</a:t>
                      </a:r>
                      <a:endParaRPr lang="nl-BE" sz="1800" dirty="0">
                        <a:solidFill>
                          <a:schemeClr val="tx2"/>
                        </a:solidFill>
                        <a:effectLst/>
                        <a:latin typeface="+mn-lt"/>
                        <a:ea typeface="Times New Roman" panose="02020603050405020304" pitchFamily="18" charset="0"/>
                      </a:endParaRPr>
                    </a:p>
                    <a:p>
                      <a:pPr>
                        <a:spcAft>
                          <a:spcPts val="0"/>
                        </a:spcAft>
                      </a:pPr>
                      <a:r>
                        <a:rPr lang="nl-NL" sz="1800" dirty="0">
                          <a:solidFill>
                            <a:schemeClr val="tx2"/>
                          </a:solidFill>
                          <a:effectLst/>
                          <a:latin typeface="+mn-lt"/>
                          <a:ea typeface="Times New Roman" panose="02020603050405020304" pitchFamily="18" charset="0"/>
                        </a:rPr>
                        <a:t> </a:t>
                      </a: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800" b="1" dirty="0">
                          <a:solidFill>
                            <a:schemeClr val="tx2"/>
                          </a:solidFill>
                          <a:effectLst/>
                          <a:latin typeface="+mn-lt"/>
                          <a:ea typeface="Times New Roman" panose="02020603050405020304" pitchFamily="18" charset="0"/>
                        </a:rPr>
                        <a:t> </a:t>
                      </a:r>
                      <a:endParaRPr lang="nl-BE" sz="1800" dirty="0">
                        <a:solidFill>
                          <a:schemeClr val="tx2"/>
                        </a:solidFill>
                        <a:effectLst/>
                        <a:latin typeface="+mn-lt"/>
                        <a:ea typeface="Times New Roman" panose="02020603050405020304" pitchFamily="18" charset="0"/>
                      </a:endParaRPr>
                    </a:p>
                    <a:p>
                      <a:pPr>
                        <a:spcAft>
                          <a:spcPts val="0"/>
                        </a:spcAft>
                      </a:pPr>
                      <a:r>
                        <a:rPr lang="nl-NL" sz="1800" dirty="0">
                          <a:solidFill>
                            <a:schemeClr val="tx2"/>
                          </a:solidFill>
                          <a:effectLst/>
                          <a:latin typeface="+mn-lt"/>
                          <a:ea typeface="Times New Roman" panose="02020603050405020304" pitchFamily="18" charset="0"/>
                        </a:rPr>
                        <a:t>Als voor een bepaalde vakterm altijd de Franstalige of Engelstalige term wordt gebruikt zelfs op Nederlandstalig grondgebied, ga dan de vakterm niet onnodig vernederlandsen.</a:t>
                      </a:r>
                      <a:endParaRPr lang="nl-BE" sz="1800" dirty="0">
                        <a:solidFill>
                          <a:schemeClr val="tx2"/>
                        </a:solidFill>
                        <a:effectLst/>
                        <a:latin typeface="+mn-lt"/>
                        <a:ea typeface="Times New Roman" panose="02020603050405020304" pitchFamily="18" charset="0"/>
                      </a:endParaRPr>
                    </a:p>
                    <a:p>
                      <a:pPr>
                        <a:spcAft>
                          <a:spcPts val="0"/>
                        </a:spcAft>
                      </a:pPr>
                      <a:r>
                        <a:rPr lang="nl-NL" sz="1800" b="1" dirty="0">
                          <a:solidFill>
                            <a:schemeClr val="tx2"/>
                          </a:solidFill>
                          <a:effectLst/>
                          <a:latin typeface="+mn-lt"/>
                          <a:ea typeface="Times New Roman" panose="02020603050405020304" pitchFamily="18" charset="0"/>
                        </a:rPr>
                        <a:t>bv. regelmatig &lt;-&gt;  frequent      baas &lt; - &gt; chef</a:t>
                      </a:r>
                      <a:endParaRPr lang="nl-BE" sz="1800" dirty="0">
                        <a:solidFill>
                          <a:schemeClr val="tx2"/>
                        </a:solidFill>
                        <a:effectLst/>
                        <a:latin typeface="+mn-lt"/>
                        <a:ea typeface="Times New Roman" panose="02020603050405020304" pitchFamily="18" charset="0"/>
                      </a:endParaRPr>
                    </a:p>
                    <a:p>
                      <a:pPr>
                        <a:spcAft>
                          <a:spcPts val="0"/>
                        </a:spcAft>
                      </a:pP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82861570"/>
                  </a:ext>
                </a:extLst>
              </a:tr>
              <a:tr h="668638">
                <a:tc>
                  <a:txBody>
                    <a:bodyPr/>
                    <a:lstStyle/>
                    <a:p>
                      <a:r>
                        <a:rPr lang="nl-NL" sz="1800" kern="1200" dirty="0">
                          <a:solidFill>
                            <a:schemeClr val="tx2"/>
                          </a:solidFill>
                          <a:effectLst/>
                          <a:latin typeface="+mn-lt"/>
                          <a:ea typeface="+mn-ea"/>
                          <a:cs typeface="+mn-cs"/>
                        </a:rPr>
                        <a:t>Gebruik geen moeilijke woorden als dat niet nodig is.</a:t>
                      </a:r>
                      <a:endParaRPr lang="nl-BE" sz="1800" kern="1200" dirty="0">
                        <a:solidFill>
                          <a:schemeClr val="tx2"/>
                        </a:solidFill>
                        <a:effectLst/>
                        <a:latin typeface="+mn-lt"/>
                        <a:ea typeface="+mn-ea"/>
                        <a:cs typeface="+mn-cs"/>
                      </a:endParaRPr>
                    </a:p>
                    <a:p>
                      <a:r>
                        <a:rPr lang="nl-NL" sz="1800" kern="1200" dirty="0">
                          <a:solidFill>
                            <a:schemeClr val="tx2"/>
                          </a:solidFill>
                          <a:effectLst/>
                          <a:latin typeface="+mn-lt"/>
                          <a:ea typeface="+mn-ea"/>
                          <a:cs typeface="+mn-cs"/>
                        </a:rPr>
                        <a:t>Pas op met vaktaal.</a:t>
                      </a: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800" b="1" i="1" kern="1200" dirty="0">
                          <a:solidFill>
                            <a:schemeClr val="tx2"/>
                          </a:solidFill>
                          <a:effectLst/>
                          <a:latin typeface="+mn-lt"/>
                          <a:ea typeface="+mn-ea"/>
                          <a:cs typeface="+mn-cs"/>
                        </a:rPr>
                        <a:t>Een consultatie </a:t>
                      </a:r>
                      <a:r>
                        <a:rPr lang="nl-NL" sz="1800" i="1" kern="1200" dirty="0">
                          <a:solidFill>
                            <a:schemeClr val="tx2"/>
                          </a:solidFill>
                          <a:effectLst/>
                          <a:latin typeface="+mn-lt"/>
                          <a:ea typeface="+mn-ea"/>
                          <a:cs typeface="+mn-cs"/>
                        </a:rPr>
                        <a:t>of</a:t>
                      </a:r>
                      <a:r>
                        <a:rPr lang="nl-NL" sz="1800" b="1" i="1" kern="1200" dirty="0">
                          <a:solidFill>
                            <a:schemeClr val="tx2"/>
                          </a:solidFill>
                          <a:effectLst/>
                          <a:latin typeface="+mn-lt"/>
                          <a:ea typeface="+mn-ea"/>
                          <a:cs typeface="+mn-cs"/>
                        </a:rPr>
                        <a:t> een afspraak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kern="1200" dirty="0">
                          <a:solidFill>
                            <a:schemeClr val="tx2"/>
                          </a:solidFill>
                          <a:effectLst/>
                          <a:latin typeface="+mn-lt"/>
                          <a:ea typeface="+mn-ea"/>
                          <a:cs typeface="+mn-cs"/>
                        </a:rPr>
                        <a:t>In plaats van </a:t>
                      </a:r>
                      <a:r>
                        <a:rPr lang="nl-NL" sz="1800" b="1" i="1" kern="1200" dirty="0">
                          <a:solidFill>
                            <a:schemeClr val="tx2"/>
                          </a:solidFill>
                          <a:effectLst/>
                          <a:latin typeface="+mn-lt"/>
                          <a:ea typeface="+mn-ea"/>
                          <a:cs typeface="+mn-cs"/>
                        </a:rPr>
                        <a:t>tegemoetkoming</a:t>
                      </a:r>
                      <a:r>
                        <a:rPr lang="nl-NL" sz="1800" i="1" kern="1200" dirty="0">
                          <a:solidFill>
                            <a:schemeClr val="tx2"/>
                          </a:solidFill>
                          <a:effectLst/>
                          <a:latin typeface="+mn-lt"/>
                          <a:ea typeface="+mn-ea"/>
                          <a:cs typeface="+mn-cs"/>
                        </a:rPr>
                        <a:t> kan je ook </a:t>
                      </a:r>
                      <a:r>
                        <a:rPr lang="nl-NL" sz="1800" b="1" i="1" kern="1200" dirty="0">
                          <a:solidFill>
                            <a:schemeClr val="tx2"/>
                          </a:solidFill>
                          <a:effectLst/>
                          <a:latin typeface="+mn-lt"/>
                          <a:ea typeface="+mn-ea"/>
                          <a:cs typeface="+mn-cs"/>
                        </a:rPr>
                        <a:t>terugbetaling </a:t>
                      </a:r>
                      <a:r>
                        <a:rPr lang="nl-NL" sz="1800" i="1" kern="1200" dirty="0">
                          <a:solidFill>
                            <a:schemeClr val="tx2"/>
                          </a:solidFill>
                          <a:effectLst/>
                          <a:latin typeface="+mn-lt"/>
                          <a:ea typeface="+mn-ea"/>
                          <a:cs typeface="+mn-cs"/>
                        </a:rPr>
                        <a:t>zeggen. </a:t>
                      </a:r>
                      <a:endParaRPr lang="nl-BE" sz="1800" kern="1200" dirty="0">
                        <a:solidFill>
                          <a:schemeClr val="tx2"/>
                        </a:solidFill>
                        <a:effectLst/>
                        <a:latin typeface="+mn-lt"/>
                        <a:ea typeface="+mn-ea"/>
                        <a:cs typeface="+mn-cs"/>
                      </a:endParaRPr>
                    </a:p>
                    <a:p>
                      <a:pPr>
                        <a:spcAft>
                          <a:spcPts val="0"/>
                        </a:spcAft>
                      </a:pP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2710260"/>
                  </a:ext>
                </a:extLst>
              </a:tr>
              <a:tr h="643874">
                <a:tc>
                  <a:txBody>
                    <a:bodyPr/>
                    <a:lstStyle/>
                    <a:p>
                      <a:pPr>
                        <a:spcAft>
                          <a:spcPts val="0"/>
                        </a:spcAft>
                      </a:pPr>
                      <a:endParaRPr lang="nl-BE" sz="1800" dirty="0">
                        <a:solidFill>
                          <a:schemeClr val="tx2"/>
                        </a:solidFill>
                        <a:effectLst/>
                        <a:latin typeface="+mn-lt"/>
                        <a:ea typeface="Times New Roman" panose="02020603050405020304" pitchFamily="18" charset="0"/>
                      </a:endParaRPr>
                    </a:p>
                    <a:p>
                      <a:pPr>
                        <a:spcAft>
                          <a:spcPts val="0"/>
                        </a:spcAft>
                      </a:pPr>
                      <a:r>
                        <a:rPr lang="nl-BE" sz="1800" dirty="0">
                          <a:solidFill>
                            <a:schemeClr val="tx2"/>
                          </a:solidFill>
                          <a:effectLst/>
                          <a:latin typeface="+mn-lt"/>
                          <a:ea typeface="Times New Roman" panose="02020603050405020304" pitchFamily="18" charset="0"/>
                        </a:rPr>
                        <a:t>Vermijd oubollige woorden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NL" sz="1800" kern="1200" dirty="0">
                          <a:solidFill>
                            <a:schemeClr val="tx2"/>
                          </a:solidFill>
                          <a:effectLst/>
                          <a:latin typeface="+mn-lt"/>
                          <a:ea typeface="+mn-ea"/>
                          <a:cs typeface="+mn-cs"/>
                        </a:rPr>
                        <a:t>Zeg </a:t>
                      </a:r>
                      <a:r>
                        <a:rPr lang="nl-NL" sz="1800" b="1" kern="1200" dirty="0">
                          <a:solidFill>
                            <a:schemeClr val="tx2"/>
                          </a:solidFill>
                          <a:effectLst/>
                          <a:latin typeface="+mn-lt"/>
                          <a:ea typeface="+mn-ea"/>
                          <a:cs typeface="+mn-cs"/>
                        </a:rPr>
                        <a:t>als</a:t>
                      </a:r>
                      <a:r>
                        <a:rPr lang="nl-NL" sz="1800" kern="1200" dirty="0">
                          <a:solidFill>
                            <a:schemeClr val="tx2"/>
                          </a:solidFill>
                          <a:effectLst/>
                          <a:latin typeface="+mn-lt"/>
                          <a:ea typeface="+mn-ea"/>
                          <a:cs typeface="+mn-cs"/>
                        </a:rPr>
                        <a:t> in plaats van </a:t>
                      </a:r>
                      <a:r>
                        <a:rPr lang="nl-NL" sz="1800" b="1" kern="1200" dirty="0">
                          <a:solidFill>
                            <a:schemeClr val="tx2"/>
                          </a:solidFill>
                          <a:effectLst/>
                          <a:latin typeface="+mn-lt"/>
                          <a:ea typeface="+mn-ea"/>
                          <a:cs typeface="+mn-cs"/>
                        </a:rPr>
                        <a:t>indien</a:t>
                      </a:r>
                      <a:r>
                        <a:rPr lang="nl-NL" sz="1800" kern="1200" dirty="0">
                          <a:solidFill>
                            <a:schemeClr val="tx2"/>
                          </a:solidFill>
                          <a:effectLst/>
                          <a:latin typeface="+mn-lt"/>
                          <a:ea typeface="+mn-ea"/>
                          <a:cs typeface="+mn-cs"/>
                        </a:rPr>
                        <a:t>, </a:t>
                      </a:r>
                      <a:endParaRPr lang="nl-BE" sz="1800" kern="1200" dirty="0">
                        <a:solidFill>
                          <a:schemeClr val="tx2"/>
                        </a:solidFill>
                        <a:effectLst/>
                        <a:latin typeface="+mn-lt"/>
                        <a:ea typeface="+mn-ea"/>
                        <a:cs typeface="+mn-cs"/>
                      </a:endParaRPr>
                    </a:p>
                    <a:p>
                      <a:r>
                        <a:rPr lang="nl-NL" sz="1800" b="1" kern="1200" dirty="0">
                          <a:solidFill>
                            <a:schemeClr val="tx2"/>
                          </a:solidFill>
                          <a:effectLst/>
                          <a:latin typeface="+mn-lt"/>
                          <a:ea typeface="+mn-ea"/>
                          <a:cs typeface="+mn-cs"/>
                        </a:rPr>
                        <a:t>krijgen</a:t>
                      </a:r>
                      <a:r>
                        <a:rPr lang="nl-NL" sz="1800" kern="1200" dirty="0">
                          <a:solidFill>
                            <a:schemeClr val="tx2"/>
                          </a:solidFill>
                          <a:effectLst/>
                          <a:latin typeface="+mn-lt"/>
                          <a:ea typeface="+mn-ea"/>
                          <a:cs typeface="+mn-cs"/>
                        </a:rPr>
                        <a:t> in plaats van </a:t>
                      </a:r>
                      <a:r>
                        <a:rPr lang="nl-NL" sz="1800" b="1" kern="1200" dirty="0">
                          <a:solidFill>
                            <a:schemeClr val="tx2"/>
                          </a:solidFill>
                          <a:effectLst/>
                          <a:latin typeface="+mn-lt"/>
                          <a:ea typeface="+mn-ea"/>
                          <a:cs typeface="+mn-cs"/>
                        </a:rPr>
                        <a:t>bekomen, </a:t>
                      </a:r>
                      <a:endParaRPr lang="nl-BE" sz="1800" kern="1200" dirty="0">
                        <a:solidFill>
                          <a:schemeClr val="tx2"/>
                        </a:solidFill>
                        <a:effectLst/>
                        <a:latin typeface="+mn-lt"/>
                        <a:ea typeface="+mn-ea"/>
                        <a:cs typeface="+mn-cs"/>
                      </a:endParaRPr>
                    </a:p>
                    <a:p>
                      <a:pPr>
                        <a:spcAft>
                          <a:spcPts val="0"/>
                        </a:spcAft>
                      </a:pP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0775364"/>
                  </a:ext>
                </a:extLst>
              </a:tr>
              <a:tr h="701926">
                <a:tc>
                  <a:txBody>
                    <a:bodyPr/>
                    <a:lstStyle/>
                    <a:p>
                      <a:pPr>
                        <a:spcAft>
                          <a:spcPts val="0"/>
                        </a:spcAft>
                      </a:pPr>
                      <a:r>
                        <a:rPr lang="nl-NL" sz="1800" kern="1200" dirty="0">
                          <a:solidFill>
                            <a:schemeClr val="tx2"/>
                          </a:solidFill>
                          <a:effectLst/>
                          <a:latin typeface="+mn-lt"/>
                          <a:ea typeface="+mn-ea"/>
                          <a:cs typeface="+mn-cs"/>
                        </a:rPr>
                        <a:t>Pas op met spreektaal</a:t>
                      </a: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NL" sz="1800" b="1" kern="1200" dirty="0" err="1">
                          <a:solidFill>
                            <a:schemeClr val="tx2"/>
                          </a:solidFill>
                          <a:effectLst/>
                          <a:latin typeface="+mn-lt"/>
                          <a:ea typeface="+mn-ea"/>
                          <a:cs typeface="+mn-cs"/>
                        </a:rPr>
                        <a:t>hebde</a:t>
                      </a:r>
                      <a:r>
                        <a:rPr lang="nl-NL" sz="1800" b="1" kern="1200" dirty="0">
                          <a:solidFill>
                            <a:schemeClr val="tx2"/>
                          </a:solidFill>
                          <a:effectLst/>
                          <a:latin typeface="+mn-lt"/>
                          <a:ea typeface="+mn-ea"/>
                          <a:cs typeface="+mn-cs"/>
                        </a:rPr>
                        <a:t> da gezien, </a:t>
                      </a:r>
                      <a:endParaRPr lang="nl-BE" sz="1800" kern="1200" dirty="0">
                        <a:solidFill>
                          <a:schemeClr val="tx2"/>
                        </a:solidFill>
                        <a:effectLst/>
                        <a:latin typeface="+mn-lt"/>
                        <a:ea typeface="+mn-ea"/>
                        <a:cs typeface="+mn-cs"/>
                      </a:endParaRPr>
                    </a:p>
                    <a:p>
                      <a:r>
                        <a:rPr lang="nl-NL" sz="1800" b="1" kern="1200" dirty="0">
                          <a:solidFill>
                            <a:schemeClr val="tx2"/>
                          </a:solidFill>
                          <a:effectLst/>
                          <a:latin typeface="+mn-lt"/>
                          <a:ea typeface="+mn-ea"/>
                          <a:cs typeface="+mn-cs"/>
                        </a:rPr>
                        <a:t>efkes oefenen, </a:t>
                      </a:r>
                      <a:endParaRPr lang="nl-BE" sz="1800" kern="1200" dirty="0">
                        <a:solidFill>
                          <a:schemeClr val="tx2"/>
                        </a:solidFill>
                        <a:effectLst/>
                        <a:latin typeface="+mn-lt"/>
                        <a:ea typeface="+mn-ea"/>
                        <a:cs typeface="+mn-cs"/>
                      </a:endParaRPr>
                    </a:p>
                    <a:p>
                      <a:r>
                        <a:rPr lang="nl-NL" sz="1800" b="1" kern="1200" dirty="0">
                          <a:solidFill>
                            <a:schemeClr val="tx2"/>
                          </a:solidFill>
                          <a:effectLst/>
                          <a:latin typeface="+mn-lt"/>
                          <a:ea typeface="+mn-ea"/>
                          <a:cs typeface="+mn-cs"/>
                        </a:rPr>
                        <a:t>pakt ne stylo</a:t>
                      </a:r>
                      <a:r>
                        <a:rPr lang="nl-NL" sz="1800" i="1" kern="1200" dirty="0">
                          <a:solidFill>
                            <a:schemeClr val="tx2"/>
                          </a:solidFill>
                          <a:effectLst/>
                          <a:latin typeface="+mn-lt"/>
                          <a:ea typeface="+mn-ea"/>
                          <a:cs typeface="+mn-cs"/>
                        </a:rPr>
                        <a:t>  </a:t>
                      </a: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81844436"/>
                  </a:ext>
                </a:extLst>
              </a:tr>
              <a:tr h="464060">
                <a:tc>
                  <a:txBody>
                    <a:bodyPr/>
                    <a:lstStyle/>
                    <a:p>
                      <a:pPr>
                        <a:spcAft>
                          <a:spcPts val="0"/>
                        </a:spcAft>
                      </a:pPr>
                      <a:r>
                        <a:rPr lang="nl-NL" sz="1800" kern="1200" dirty="0">
                          <a:solidFill>
                            <a:schemeClr val="tx2"/>
                          </a:solidFill>
                          <a:effectLst/>
                          <a:latin typeface="+mn-lt"/>
                          <a:ea typeface="+mn-ea"/>
                          <a:cs typeface="+mn-cs"/>
                        </a:rPr>
                        <a:t>Vermijd kromtaal </a:t>
                      </a: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800" b="1" kern="1200" dirty="0">
                          <a:solidFill>
                            <a:schemeClr val="tx2"/>
                          </a:solidFill>
                          <a:effectLst/>
                          <a:latin typeface="+mn-lt"/>
                          <a:ea typeface="+mn-ea"/>
                          <a:cs typeface="+mn-cs"/>
                        </a:rPr>
                        <a:t>jij invullen</a:t>
                      </a:r>
                      <a:endParaRPr lang="nl-BE" sz="1800" dirty="0">
                        <a:solidFill>
                          <a:schemeClr val="tx2"/>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00027712"/>
                  </a:ext>
                </a:extLst>
              </a:tr>
            </a:tbl>
          </a:graphicData>
        </a:graphic>
      </p:graphicFrame>
    </p:spTree>
    <p:extLst>
      <p:ext uri="{BB962C8B-B14F-4D97-AF65-F5344CB8AC3E}">
        <p14:creationId xmlns:p14="http://schemas.microsoft.com/office/powerpoint/2010/main" val="4073620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6D783EB-71E0-4CAC-A692-5BA808CD5457}"/>
              </a:ext>
            </a:extLst>
          </p:cNvPr>
          <p:cNvSpPr>
            <a:spLocks noGrp="1"/>
          </p:cNvSpPr>
          <p:nvPr>
            <p:ph type="body" sz="quarter" idx="11"/>
          </p:nvPr>
        </p:nvSpPr>
        <p:spPr/>
        <p:txBody>
          <a:bodyPr>
            <a:normAutofit fontScale="92500" lnSpcReduction="20000"/>
          </a:bodyPr>
          <a:lstStyle/>
          <a:p>
            <a:endParaRPr lang="nl-BE"/>
          </a:p>
        </p:txBody>
      </p:sp>
      <p:graphicFrame>
        <p:nvGraphicFramePr>
          <p:cNvPr id="3" name="Table 2">
            <a:extLst>
              <a:ext uri="{FF2B5EF4-FFF2-40B4-BE49-F238E27FC236}">
                <a16:creationId xmlns:a16="http://schemas.microsoft.com/office/drawing/2014/main" xmlns="" id="{4C66A712-4AEC-4CB5-B86B-B5054CF27461}"/>
              </a:ext>
            </a:extLst>
          </p:cNvPr>
          <p:cNvGraphicFramePr>
            <a:graphicFrameLocks noGrp="1"/>
          </p:cNvGraphicFramePr>
          <p:nvPr>
            <p:extLst>
              <p:ext uri="{D42A27DB-BD31-4B8C-83A1-F6EECF244321}">
                <p14:modId xmlns:p14="http://schemas.microsoft.com/office/powerpoint/2010/main" val="1001784373"/>
              </p:ext>
            </p:extLst>
          </p:nvPr>
        </p:nvGraphicFramePr>
        <p:xfrm>
          <a:off x="507999" y="1582946"/>
          <a:ext cx="10865853" cy="2926080"/>
        </p:xfrm>
        <a:graphic>
          <a:graphicData uri="http://schemas.openxmlformats.org/drawingml/2006/table">
            <a:tbl>
              <a:tblPr firstRow="1" firstCol="1" lastRow="1" lastCol="1" bandRow="1" bandCol="1"/>
              <a:tblGrid>
                <a:gridCol w="4313580">
                  <a:extLst>
                    <a:ext uri="{9D8B030D-6E8A-4147-A177-3AD203B41FA5}">
                      <a16:colId xmlns:a16="http://schemas.microsoft.com/office/drawing/2014/main" xmlns="" val="561957186"/>
                    </a:ext>
                  </a:extLst>
                </a:gridCol>
                <a:gridCol w="6552273">
                  <a:extLst>
                    <a:ext uri="{9D8B030D-6E8A-4147-A177-3AD203B41FA5}">
                      <a16:colId xmlns:a16="http://schemas.microsoft.com/office/drawing/2014/main" xmlns="" val="3877702457"/>
                    </a:ext>
                  </a:extLst>
                </a:gridCol>
              </a:tblGrid>
              <a:tr h="2922371">
                <a:tc>
                  <a:txBody>
                    <a:bodyPr/>
                    <a:lstStyle/>
                    <a:p>
                      <a:pPr>
                        <a:spcAft>
                          <a:spcPts val="0"/>
                        </a:spcAft>
                      </a:pPr>
                      <a:r>
                        <a:rPr lang="nl-NL" sz="1600" dirty="0">
                          <a:effectLst/>
                          <a:latin typeface="Trebuchet MS" panose="020B0603020202020204" pitchFamily="34" charset="0"/>
                          <a:ea typeface="Times New Roman" panose="02020603050405020304" pitchFamily="18" charset="0"/>
                        </a:rPr>
                        <a:t>Check het begrip écht.</a:t>
                      </a:r>
                      <a:endParaRPr lang="nl-BE" sz="1600" dirty="0">
                        <a:effectLst/>
                        <a:latin typeface="Times New Roman" panose="02020603050405020304" pitchFamily="18" charset="0"/>
                        <a:ea typeface="Times New Roman" panose="02020603050405020304" pitchFamily="18" charset="0"/>
                      </a:endParaRPr>
                    </a:p>
                    <a:p>
                      <a:pPr>
                        <a:spcAft>
                          <a:spcPts val="0"/>
                        </a:spcAft>
                      </a:pPr>
                      <a:r>
                        <a:rPr lang="nl-NL" sz="1600" dirty="0">
                          <a:effectLst/>
                          <a:latin typeface="Trebuchet MS" panose="020B0603020202020204" pitchFamily="34" charset="0"/>
                          <a:ea typeface="Times New Roman" panose="02020603050405020304" pitchFamily="18" charset="0"/>
                        </a:rPr>
                        <a:t> </a:t>
                      </a:r>
                      <a:endParaRPr lang="nl-BE"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600" dirty="0">
                          <a:solidFill>
                            <a:srgbClr val="0000FF"/>
                          </a:solidFill>
                          <a:effectLst/>
                          <a:latin typeface="Trebuchet MS" panose="020B0603020202020204" pitchFamily="34" charset="0"/>
                          <a:ea typeface="Times New Roman" panose="02020603050405020304" pitchFamily="18" charset="0"/>
                        </a:rPr>
                        <a:t>Vaak zegt een anderstalige immers dat hij je heeft begrepen, terwijl dat niet altijd zo is. </a:t>
                      </a:r>
                      <a:endParaRPr lang="nl-BE" sz="1600" dirty="0">
                        <a:effectLst/>
                        <a:latin typeface="Times New Roman" panose="02020603050405020304" pitchFamily="18" charset="0"/>
                        <a:ea typeface="Times New Roman" panose="02020603050405020304" pitchFamily="18" charset="0"/>
                      </a:endParaRPr>
                    </a:p>
                    <a:p>
                      <a:pPr>
                        <a:spcAft>
                          <a:spcPts val="0"/>
                        </a:spcAft>
                      </a:pPr>
                      <a:r>
                        <a:rPr lang="nl-NL" sz="1600" dirty="0">
                          <a:solidFill>
                            <a:srgbClr val="0000FF"/>
                          </a:solidFill>
                          <a:effectLst/>
                          <a:latin typeface="Trebuchet MS" panose="020B0603020202020204" pitchFamily="34" charset="0"/>
                          <a:ea typeface="Times New Roman" panose="02020603050405020304" pitchFamily="18" charset="0"/>
                        </a:rPr>
                        <a:t> </a:t>
                      </a:r>
                      <a:endParaRPr lang="nl-BE" sz="1600" dirty="0">
                        <a:effectLst/>
                        <a:latin typeface="Times New Roman" panose="02020603050405020304" pitchFamily="18" charset="0"/>
                        <a:ea typeface="Times New Roman" panose="02020603050405020304" pitchFamily="18" charset="0"/>
                      </a:endParaRPr>
                    </a:p>
                    <a:p>
                      <a:pPr>
                        <a:spcAft>
                          <a:spcPts val="0"/>
                        </a:spcAft>
                      </a:pPr>
                      <a:r>
                        <a:rPr lang="nl-NL" sz="1600" dirty="0">
                          <a:solidFill>
                            <a:srgbClr val="0000FF"/>
                          </a:solidFill>
                          <a:effectLst/>
                          <a:latin typeface="Trebuchet MS" panose="020B0603020202020204" pitchFamily="34" charset="0"/>
                          <a:ea typeface="Times New Roman" panose="02020603050405020304" pitchFamily="18" charset="0"/>
                        </a:rPr>
                        <a:t>Dat komt vaak omdat het in sommige culturen ongepast is om te laten weten dat je iets niet begrijpt: dit houdt verdoken kritiek op de begeleider in, die het misschien niet goed heeft uitgelegd. </a:t>
                      </a:r>
                      <a:endParaRPr lang="nl-BE" sz="1600" dirty="0">
                        <a:effectLst/>
                        <a:latin typeface="Times New Roman" panose="02020603050405020304" pitchFamily="18" charset="0"/>
                        <a:ea typeface="Times New Roman" panose="02020603050405020304" pitchFamily="18" charset="0"/>
                      </a:endParaRPr>
                    </a:p>
                    <a:p>
                      <a:pPr>
                        <a:spcAft>
                          <a:spcPts val="0"/>
                        </a:spcAft>
                      </a:pPr>
                      <a:r>
                        <a:rPr lang="nl-NL" sz="1600" dirty="0">
                          <a:solidFill>
                            <a:srgbClr val="0000FF"/>
                          </a:solidFill>
                          <a:effectLst/>
                          <a:latin typeface="Trebuchet MS" panose="020B0603020202020204" pitchFamily="34" charset="0"/>
                          <a:ea typeface="Times New Roman" panose="02020603050405020304" pitchFamily="18" charset="0"/>
                        </a:rPr>
                        <a:t> </a:t>
                      </a:r>
                      <a:endParaRPr lang="nl-BE" sz="1600" dirty="0">
                        <a:effectLst/>
                        <a:latin typeface="Times New Roman" panose="02020603050405020304" pitchFamily="18" charset="0"/>
                        <a:ea typeface="Times New Roman" panose="02020603050405020304" pitchFamily="18" charset="0"/>
                      </a:endParaRPr>
                    </a:p>
                    <a:p>
                      <a:pPr>
                        <a:spcAft>
                          <a:spcPts val="0"/>
                        </a:spcAft>
                      </a:pPr>
                      <a:r>
                        <a:rPr lang="nl-NL" sz="1600" dirty="0">
                          <a:solidFill>
                            <a:srgbClr val="0000FF"/>
                          </a:solidFill>
                          <a:effectLst/>
                          <a:latin typeface="Trebuchet MS" panose="020B0603020202020204" pitchFamily="34" charset="0"/>
                          <a:ea typeface="Times New Roman" panose="02020603050405020304" pitchFamily="18" charset="0"/>
                        </a:rPr>
                        <a:t>Wees je hiervan bewust. Vraag meer dan enkel “Begrijp je het?” Vraag door en laat merken dat je alle antwoorden waardeert.</a:t>
                      </a:r>
                    </a:p>
                    <a:p>
                      <a:pPr>
                        <a:spcAft>
                          <a:spcPts val="0"/>
                        </a:spcAft>
                      </a:pPr>
                      <a:endParaRPr lang="nl-NL" sz="1600" dirty="0">
                        <a:solidFill>
                          <a:srgbClr val="0000FF"/>
                        </a:solidFill>
                        <a:effectLst/>
                        <a:latin typeface="Trebuchet MS" panose="020B0603020202020204" pitchFamily="34" charset="0"/>
                        <a:ea typeface="Times New Roman" panose="02020603050405020304" pitchFamily="18" charset="0"/>
                      </a:endParaRPr>
                    </a:p>
                    <a:p>
                      <a:pPr>
                        <a:spcAft>
                          <a:spcPts val="0"/>
                        </a:spcAft>
                      </a:pPr>
                      <a:r>
                        <a:rPr lang="nl-NL" sz="1600" dirty="0">
                          <a:solidFill>
                            <a:srgbClr val="0000FF"/>
                          </a:solidFill>
                          <a:effectLst/>
                          <a:latin typeface="Trebuchet MS" panose="020B0603020202020204" pitchFamily="34" charset="0"/>
                          <a:ea typeface="Times New Roman" panose="02020603050405020304" pitchFamily="18" charset="0"/>
                        </a:rPr>
                        <a:t>Gebruik open vragen</a:t>
                      </a:r>
                      <a:endParaRPr lang="nl-BE" sz="1600" dirty="0">
                        <a:effectLst/>
                        <a:latin typeface="Times New Roman" panose="02020603050405020304" pitchFamily="18" charset="0"/>
                        <a:ea typeface="Times New Roman" panose="02020603050405020304" pitchFamily="18" charset="0"/>
                      </a:endParaRPr>
                    </a:p>
                    <a:p>
                      <a:pPr>
                        <a:spcAft>
                          <a:spcPts val="0"/>
                        </a:spcAft>
                      </a:pPr>
                      <a:r>
                        <a:rPr lang="nl-NL" sz="1600" dirty="0">
                          <a:solidFill>
                            <a:srgbClr val="0000FF"/>
                          </a:solidFill>
                          <a:effectLst/>
                          <a:latin typeface="Trebuchet MS" panose="020B0603020202020204" pitchFamily="34" charset="0"/>
                          <a:ea typeface="Times New Roman" panose="02020603050405020304" pitchFamily="18" charset="0"/>
                        </a:rPr>
                        <a:t> </a:t>
                      </a:r>
                      <a:endParaRPr lang="nl-BE"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0750387"/>
                  </a:ext>
                </a:extLst>
              </a:tr>
            </a:tbl>
          </a:graphicData>
        </a:graphic>
      </p:graphicFrame>
    </p:spTree>
    <p:extLst>
      <p:ext uri="{BB962C8B-B14F-4D97-AF65-F5344CB8AC3E}">
        <p14:creationId xmlns:p14="http://schemas.microsoft.com/office/powerpoint/2010/main" val="297787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20"/>
          </p:nvPr>
        </p:nvSpPr>
        <p:spPr>
          <a:xfrm>
            <a:off x="548341" y="2485216"/>
            <a:ext cx="6960290" cy="1934384"/>
          </a:xfrm>
        </p:spPr>
        <p:txBody>
          <a:bodyPr/>
          <a:lstStyle/>
          <a:p>
            <a:pPr marL="0" indent="0">
              <a:buNone/>
            </a:pPr>
            <a:r>
              <a:rPr lang="en-GB" dirty="0" err="1">
                <a:solidFill>
                  <a:srgbClr val="382F2D"/>
                </a:solidFill>
              </a:rPr>
              <a:t>Eerste</a:t>
            </a:r>
            <a:r>
              <a:rPr lang="en-GB" dirty="0">
                <a:solidFill>
                  <a:srgbClr val="382F2D"/>
                </a:solidFill>
              </a:rPr>
              <a:t> </a:t>
            </a:r>
            <a:r>
              <a:rPr lang="en-GB" dirty="0" err="1">
                <a:solidFill>
                  <a:srgbClr val="382F2D"/>
                </a:solidFill>
              </a:rPr>
              <a:t>Hulp</a:t>
            </a:r>
            <a:r>
              <a:rPr lang="en-GB" dirty="0">
                <a:solidFill>
                  <a:srgbClr val="382F2D"/>
                </a:solidFill>
              </a:rPr>
              <a:t> </a:t>
            </a:r>
            <a:r>
              <a:rPr lang="en-GB" dirty="0" err="1">
                <a:solidFill>
                  <a:srgbClr val="382F2D"/>
                </a:solidFill>
              </a:rPr>
              <a:t>Bij</a:t>
            </a:r>
            <a:r>
              <a:rPr lang="en-GB" dirty="0">
                <a:solidFill>
                  <a:srgbClr val="382F2D"/>
                </a:solidFill>
              </a:rPr>
              <a:t> </a:t>
            </a:r>
            <a:r>
              <a:rPr lang="en-GB" dirty="0" err="1">
                <a:solidFill>
                  <a:srgbClr val="382F2D"/>
                </a:solidFill>
              </a:rPr>
              <a:t>Ongeletterdheid</a:t>
            </a:r>
            <a:endParaRPr lang="en-GB" dirty="0"/>
          </a:p>
        </p:txBody>
      </p:sp>
      <p:sp>
        <p:nvSpPr>
          <p:cNvPr id="3" name="Marcador de texto 2"/>
          <p:cNvSpPr>
            <a:spLocks noGrp="1"/>
          </p:cNvSpPr>
          <p:nvPr>
            <p:ph type="body" sz="quarter" idx="21"/>
          </p:nvPr>
        </p:nvSpPr>
        <p:spPr>
          <a:xfrm>
            <a:off x="548340" y="5617882"/>
            <a:ext cx="6872367" cy="715185"/>
          </a:xfrm>
        </p:spPr>
        <p:txBody>
          <a:bodyPr>
            <a:normAutofit/>
          </a:bodyPr>
          <a:lstStyle/>
          <a:p>
            <a:pPr marL="0" indent="0">
              <a:buNone/>
            </a:pPr>
            <a:r>
              <a:rPr lang="en-GB" dirty="0"/>
              <a:t>Bart Lannoo - HR Business Partner Western Europe</a:t>
            </a:r>
          </a:p>
        </p:txBody>
      </p:sp>
      <p:sp>
        <p:nvSpPr>
          <p:cNvPr id="4" name="Rectangle 3">
            <a:extLst>
              <a:ext uri="{FF2B5EF4-FFF2-40B4-BE49-F238E27FC236}">
                <a16:creationId xmlns:a16="http://schemas.microsoft.com/office/drawing/2014/main" xmlns="" id="{95573670-889A-4FFA-90E7-D4F5CC9987A4}"/>
              </a:ext>
            </a:extLst>
          </p:cNvPr>
          <p:cNvSpPr/>
          <p:nvPr/>
        </p:nvSpPr>
        <p:spPr>
          <a:xfrm>
            <a:off x="7795797" y="2485216"/>
            <a:ext cx="4396203" cy="2862322"/>
          </a:xfrm>
          <a:prstGeom prst="rect">
            <a:avLst/>
          </a:prstGeom>
          <a:noFill/>
        </p:spPr>
        <p:txBody>
          <a:bodyPr wrap="none" lIns="91440" tIns="45720" rIns="91440" bIns="45720">
            <a:spAutoFit/>
          </a:bodyPr>
          <a:lstStyle/>
          <a:p>
            <a:pPr marL="514350" indent="-514350">
              <a:buAutoNum type="arabicPeriod"/>
            </a:pPr>
            <a:r>
              <a:rPr lang="en-US" sz="3000" b="0" cap="none" spc="0" dirty="0" err="1">
                <a:ln w="0"/>
                <a:solidFill>
                  <a:schemeClr val="tx1"/>
                </a:solidFill>
                <a:effectLst>
                  <a:outerShdw blurRad="38100" dist="19050" dir="2700000" algn="tl" rotWithShape="0">
                    <a:schemeClr val="dk1">
                      <a:alpha val="40000"/>
                    </a:schemeClr>
                  </a:outerShdw>
                </a:effectLst>
              </a:rPr>
              <a:t>Voorstelling</a:t>
            </a:r>
            <a:r>
              <a:rPr lang="en-US" sz="3000" b="0" cap="none" spc="0" dirty="0">
                <a:ln w="0"/>
                <a:solidFill>
                  <a:schemeClr val="tx1"/>
                </a:solidFill>
                <a:effectLst>
                  <a:outerShdw blurRad="38100" dist="19050" dir="2700000" algn="tl" rotWithShape="0">
                    <a:schemeClr val="dk1">
                      <a:alpha val="40000"/>
                    </a:schemeClr>
                  </a:outerShdw>
                </a:effectLst>
              </a:rPr>
              <a:t> </a:t>
            </a:r>
            <a:r>
              <a:rPr lang="en-US" sz="3000" b="0" cap="none" spc="0" dirty="0" err="1">
                <a:ln w="0"/>
                <a:solidFill>
                  <a:schemeClr val="tx1"/>
                </a:solidFill>
                <a:effectLst>
                  <a:outerShdw blurRad="38100" dist="19050" dir="2700000" algn="tl" rotWithShape="0">
                    <a:schemeClr val="dk1">
                      <a:alpha val="40000"/>
                    </a:schemeClr>
                  </a:outerShdw>
                </a:effectLst>
              </a:rPr>
              <a:t>Mowi</a:t>
            </a:r>
            <a:endParaRPr lang="en-US" sz="3000" b="0" cap="none" spc="0" dirty="0">
              <a:ln w="0"/>
              <a:solidFill>
                <a:schemeClr val="tx1"/>
              </a:solidFill>
              <a:effectLst>
                <a:outerShdw blurRad="38100" dist="19050" dir="2700000" algn="tl" rotWithShape="0">
                  <a:schemeClr val="dk1">
                    <a:alpha val="40000"/>
                  </a:schemeClr>
                </a:outerShdw>
              </a:effectLst>
            </a:endParaRPr>
          </a:p>
          <a:p>
            <a:pPr marL="514350" indent="-514350">
              <a:buAutoNum type="arabicPeriod"/>
            </a:pPr>
            <a:r>
              <a:rPr lang="en-US" sz="3000" dirty="0">
                <a:ln w="0"/>
                <a:effectLst>
                  <a:outerShdw blurRad="38100" dist="19050" dir="2700000" algn="tl" rotWithShape="0">
                    <a:schemeClr val="dk1">
                      <a:alpha val="40000"/>
                    </a:schemeClr>
                  </a:outerShdw>
                </a:effectLst>
              </a:rPr>
              <a:t>EHBO-</a:t>
            </a:r>
            <a:r>
              <a:rPr lang="en-US" sz="3000" dirty="0" err="1">
                <a:ln w="0"/>
                <a:effectLst>
                  <a:outerShdw blurRad="38100" dist="19050" dir="2700000" algn="tl" rotWithShape="0">
                    <a:schemeClr val="dk1">
                      <a:alpha val="40000"/>
                    </a:schemeClr>
                  </a:outerShdw>
                </a:effectLst>
              </a:rPr>
              <a:t>hulpmiddelen</a:t>
            </a:r>
            <a:endParaRPr lang="en-US" sz="3000" dirty="0">
              <a:ln w="0"/>
              <a:effectLst>
                <a:outerShdw blurRad="38100" dist="19050" dir="2700000" algn="tl" rotWithShape="0">
                  <a:schemeClr val="dk1">
                    <a:alpha val="40000"/>
                  </a:schemeClr>
                </a:outerShdw>
              </a:effectLst>
            </a:endParaRPr>
          </a:p>
          <a:p>
            <a:pPr marL="514350" indent="-514350">
              <a:buAutoNum type="arabicPeriod"/>
            </a:pPr>
            <a:r>
              <a:rPr lang="en-US" sz="3000" dirty="0" err="1">
                <a:ln w="0"/>
                <a:effectLst>
                  <a:outerShdw blurRad="38100" dist="19050" dir="2700000" algn="tl" rotWithShape="0">
                    <a:schemeClr val="dk1">
                      <a:alpha val="40000"/>
                    </a:schemeClr>
                  </a:outerShdw>
                </a:effectLst>
              </a:rPr>
              <a:t>Opleiding</a:t>
            </a:r>
            <a:r>
              <a:rPr lang="en-US" sz="3000" dirty="0">
                <a:ln w="0"/>
                <a:effectLst>
                  <a:outerShdw blurRad="38100" dist="19050" dir="2700000" algn="tl" rotWithShape="0">
                    <a:schemeClr val="dk1">
                      <a:alpha val="40000"/>
                    </a:schemeClr>
                  </a:outerShdw>
                </a:effectLst>
              </a:rPr>
              <a:t> </a:t>
            </a:r>
            <a:r>
              <a:rPr lang="en-US" sz="3000" dirty="0" err="1">
                <a:ln w="0"/>
                <a:effectLst>
                  <a:outerShdw blurRad="38100" dist="19050" dir="2700000" algn="tl" rotWithShape="0">
                    <a:schemeClr val="dk1">
                      <a:alpha val="40000"/>
                    </a:schemeClr>
                  </a:outerShdw>
                </a:effectLst>
              </a:rPr>
              <a:t>anderstaligen</a:t>
            </a:r>
            <a:endParaRPr lang="en-US" sz="3000" dirty="0">
              <a:ln w="0"/>
              <a:effectLst>
                <a:outerShdw blurRad="38100" dist="19050" dir="2700000" algn="tl" rotWithShape="0">
                  <a:schemeClr val="dk1">
                    <a:alpha val="40000"/>
                  </a:schemeClr>
                </a:outerShdw>
              </a:effectLst>
            </a:endParaRPr>
          </a:p>
          <a:p>
            <a:pPr marL="514350" indent="-514350">
              <a:buAutoNum type="arabicPeriod"/>
            </a:pPr>
            <a:r>
              <a:rPr lang="en-US" sz="3000" b="0" cap="none" spc="0" dirty="0" err="1">
                <a:ln w="0"/>
                <a:solidFill>
                  <a:schemeClr val="tx1"/>
                </a:solidFill>
                <a:effectLst>
                  <a:outerShdw blurRad="38100" dist="19050" dir="2700000" algn="tl" rotWithShape="0">
                    <a:schemeClr val="dk1">
                      <a:alpha val="40000"/>
                    </a:schemeClr>
                  </a:outerShdw>
                </a:effectLst>
              </a:rPr>
              <a:t>Aanpak</a:t>
            </a:r>
            <a:r>
              <a:rPr lang="en-US" sz="3000" b="0" cap="none" spc="0" dirty="0">
                <a:ln w="0"/>
                <a:solidFill>
                  <a:schemeClr val="tx1"/>
                </a:solidFill>
                <a:effectLst>
                  <a:outerShdw blurRad="38100" dist="19050" dir="2700000" algn="tl" rotWithShape="0">
                    <a:schemeClr val="dk1">
                      <a:alpha val="40000"/>
                    </a:schemeClr>
                  </a:outerShdw>
                </a:effectLst>
              </a:rPr>
              <a:t> </a:t>
            </a:r>
            <a:r>
              <a:rPr lang="en-US" sz="3000" b="0" cap="none" spc="0" dirty="0" err="1">
                <a:ln w="0"/>
                <a:solidFill>
                  <a:schemeClr val="tx1"/>
                </a:solidFill>
                <a:effectLst>
                  <a:outerShdw blurRad="38100" dist="19050" dir="2700000" algn="tl" rotWithShape="0">
                    <a:schemeClr val="dk1">
                      <a:alpha val="40000"/>
                    </a:schemeClr>
                  </a:outerShdw>
                </a:effectLst>
              </a:rPr>
              <a:t>documenten</a:t>
            </a:r>
            <a:endParaRPr lang="en-US" sz="3000" b="0" cap="none" spc="0" dirty="0">
              <a:ln w="0"/>
              <a:solidFill>
                <a:schemeClr val="tx1"/>
              </a:solidFill>
              <a:effectLst>
                <a:outerShdw blurRad="38100" dist="19050" dir="2700000" algn="tl" rotWithShape="0">
                  <a:schemeClr val="dk1">
                    <a:alpha val="40000"/>
                  </a:schemeClr>
                </a:outerShdw>
              </a:effectLst>
            </a:endParaRPr>
          </a:p>
          <a:p>
            <a:pPr marL="514350" indent="-514350">
              <a:buAutoNum type="arabicPeriod"/>
            </a:pPr>
            <a:r>
              <a:rPr lang="en-US" sz="3000" dirty="0" err="1">
                <a:ln w="0"/>
                <a:effectLst>
                  <a:outerShdw blurRad="38100" dist="19050" dir="2700000" algn="tl" rotWithShape="0">
                    <a:schemeClr val="dk1">
                      <a:alpha val="40000"/>
                    </a:schemeClr>
                  </a:outerShdw>
                </a:effectLst>
              </a:rPr>
              <a:t>Beeldmateriaal</a:t>
            </a:r>
            <a:endParaRPr lang="en-US" sz="3000" dirty="0">
              <a:ln w="0"/>
              <a:effectLst>
                <a:outerShdw blurRad="38100" dist="19050" dir="2700000" algn="tl" rotWithShape="0">
                  <a:schemeClr val="dk1">
                    <a:alpha val="40000"/>
                  </a:schemeClr>
                </a:outerShdw>
              </a:effectLst>
            </a:endParaRPr>
          </a:p>
          <a:p>
            <a:pPr marL="514350" indent="-514350">
              <a:buAutoNum type="arabicPeriod"/>
            </a:pPr>
            <a:r>
              <a:rPr lang="en-US" sz="3000" b="0" cap="none" spc="0" dirty="0">
                <a:ln w="0"/>
                <a:solidFill>
                  <a:schemeClr val="tx1"/>
                </a:solidFill>
                <a:effectLst>
                  <a:outerShdw blurRad="38100" dist="19050" dir="2700000" algn="tl" rotWithShape="0">
                    <a:schemeClr val="dk1">
                      <a:alpha val="40000"/>
                    </a:schemeClr>
                  </a:outerShdw>
                </a:effectLst>
              </a:rPr>
              <a:t>2020</a:t>
            </a:r>
          </a:p>
        </p:txBody>
      </p:sp>
    </p:spTree>
    <p:extLst>
      <p:ext uri="{BB962C8B-B14F-4D97-AF65-F5344CB8AC3E}">
        <p14:creationId xmlns:p14="http://schemas.microsoft.com/office/powerpoint/2010/main" val="214372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xmlns="" id="{ED7AC04F-8A26-498E-9CB8-205F97B0C38A}"/>
              </a:ext>
            </a:extLst>
          </p:cNvPr>
          <p:cNvSpPr txBox="1">
            <a:spLocks/>
          </p:cNvSpPr>
          <p:nvPr/>
        </p:nvSpPr>
        <p:spPr>
          <a:xfrm>
            <a:off x="538996" y="1592842"/>
            <a:ext cx="4357095" cy="1897118"/>
          </a:xfrm>
          <a:prstGeom prst="rect">
            <a:avLst/>
          </a:prstGeom>
        </p:spPr>
        <p:txBody>
          <a:bodyPr/>
          <a:lstStyle>
            <a:lvl1pPr marL="0">
              <a:defRPr lang="es-ES_tradnl" sz="6000" b="1" kern="1200" baseline="0" dirty="0" smtClean="0">
                <a:solidFill>
                  <a:srgbClr val="FFFFFF"/>
                </a:solidFill>
                <a:latin typeface="Century Gothic" charset="0"/>
                <a:ea typeface="Century Gothic" charset="0"/>
                <a:cs typeface="Century Gothic"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nl-NL" sz="4800"/>
              <a:t>From Vision</a:t>
            </a:r>
            <a:br>
              <a:rPr lang="nl-NL" sz="4800"/>
            </a:br>
            <a:r>
              <a:rPr lang="nl-NL" sz="4800"/>
              <a:t>to Action</a:t>
            </a:r>
          </a:p>
        </p:txBody>
      </p:sp>
      <p:pic>
        <p:nvPicPr>
          <p:cNvPr id="12" name="Picture 11" descr="A close up of a device&#10;&#10;Description automatically generated">
            <a:extLst>
              <a:ext uri="{FF2B5EF4-FFF2-40B4-BE49-F238E27FC236}">
                <a16:creationId xmlns:a16="http://schemas.microsoft.com/office/drawing/2014/main" xmlns="" id="{EDC00BD1-15F2-4C83-A921-144DBD933B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785" y="0"/>
            <a:ext cx="7143631" cy="6858000"/>
          </a:xfrm>
          <a:prstGeom prst="rect">
            <a:avLst/>
          </a:prstGeom>
        </p:spPr>
      </p:pic>
    </p:spTree>
    <p:extLst>
      <p:ext uri="{BB962C8B-B14F-4D97-AF65-F5344CB8AC3E}">
        <p14:creationId xmlns:p14="http://schemas.microsoft.com/office/powerpoint/2010/main" val="2996505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09D20A3-93AC-4559-9D5F-A2881B5E82D3}"/>
              </a:ext>
            </a:extLst>
          </p:cNvPr>
          <p:cNvSpPr>
            <a:spLocks noGrp="1"/>
          </p:cNvSpPr>
          <p:nvPr>
            <p:ph type="body" sz="quarter" idx="11"/>
          </p:nvPr>
        </p:nvSpPr>
        <p:spPr>
          <a:xfrm>
            <a:off x="508000" y="534521"/>
            <a:ext cx="11074400" cy="350426"/>
          </a:xfrm>
        </p:spPr>
        <p:txBody>
          <a:bodyPr>
            <a:normAutofit fontScale="92500" lnSpcReduction="20000"/>
          </a:bodyPr>
          <a:lstStyle/>
          <a:p>
            <a:pPr marL="0" indent="0">
              <a:buNone/>
            </a:pPr>
            <a:r>
              <a:rPr lang="nl-BE" dirty="0"/>
              <a:t>Virtual </a:t>
            </a:r>
            <a:r>
              <a:rPr lang="nl-BE" dirty="0" err="1"/>
              <a:t>Reality</a:t>
            </a:r>
            <a:endParaRPr lang="nl-BE" dirty="0"/>
          </a:p>
        </p:txBody>
      </p:sp>
      <p:sp>
        <p:nvSpPr>
          <p:cNvPr id="3" name="Text Placeholder 2">
            <a:extLst>
              <a:ext uri="{FF2B5EF4-FFF2-40B4-BE49-F238E27FC236}">
                <a16:creationId xmlns:a16="http://schemas.microsoft.com/office/drawing/2014/main" xmlns="" id="{D483CABD-C246-4CB6-BB79-60FD1A1E337B}"/>
              </a:ext>
            </a:extLst>
          </p:cNvPr>
          <p:cNvSpPr>
            <a:spLocks noGrp="1"/>
          </p:cNvSpPr>
          <p:nvPr>
            <p:ph type="body" sz="quarter" idx="15"/>
          </p:nvPr>
        </p:nvSpPr>
        <p:spPr/>
        <p:txBody>
          <a:bodyPr>
            <a:normAutofit fontScale="25000" lnSpcReduction="20000"/>
          </a:bodyPr>
          <a:lstStyle/>
          <a:p>
            <a:endParaRPr lang="nl-BE"/>
          </a:p>
        </p:txBody>
      </p:sp>
      <p:pic>
        <p:nvPicPr>
          <p:cNvPr id="4" name="Picture 3">
            <a:extLst>
              <a:ext uri="{FF2B5EF4-FFF2-40B4-BE49-F238E27FC236}">
                <a16:creationId xmlns:a16="http://schemas.microsoft.com/office/drawing/2014/main" xmlns="" id="{CB11511A-7164-4FF0-BB26-F436758FF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0"/>
            <a:ext cx="11485606" cy="7153154"/>
          </a:xfrm>
          <a:prstGeom prst="rect">
            <a:avLst/>
          </a:prstGeom>
        </p:spPr>
      </p:pic>
    </p:spTree>
    <p:extLst>
      <p:ext uri="{BB962C8B-B14F-4D97-AF65-F5344CB8AC3E}">
        <p14:creationId xmlns:p14="http://schemas.microsoft.com/office/powerpoint/2010/main" val="3121649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87101A7-7C33-48B5-A3C4-643B11334802}"/>
              </a:ext>
            </a:extLst>
          </p:cNvPr>
          <p:cNvSpPr>
            <a:spLocks noGrp="1"/>
          </p:cNvSpPr>
          <p:nvPr>
            <p:ph type="body" sz="quarter" idx="11"/>
          </p:nvPr>
        </p:nvSpPr>
        <p:spPr/>
        <p:txBody>
          <a:bodyPr>
            <a:normAutofit fontScale="92500" lnSpcReduction="20000"/>
          </a:bodyPr>
          <a:lstStyle/>
          <a:p>
            <a:endParaRPr lang="nl-BE"/>
          </a:p>
        </p:txBody>
      </p:sp>
      <p:sp>
        <p:nvSpPr>
          <p:cNvPr id="3" name="Text Placeholder 2">
            <a:extLst>
              <a:ext uri="{FF2B5EF4-FFF2-40B4-BE49-F238E27FC236}">
                <a16:creationId xmlns:a16="http://schemas.microsoft.com/office/drawing/2014/main" xmlns="" id="{8959C48D-1D59-4B6F-94E2-77BC5E9A0ABA}"/>
              </a:ext>
            </a:extLst>
          </p:cNvPr>
          <p:cNvSpPr>
            <a:spLocks noGrp="1"/>
          </p:cNvSpPr>
          <p:nvPr>
            <p:ph type="body" sz="quarter" idx="15"/>
          </p:nvPr>
        </p:nvSpPr>
        <p:spPr/>
        <p:txBody>
          <a:bodyPr>
            <a:normAutofit fontScale="25000" lnSpcReduction="20000"/>
          </a:bodyPr>
          <a:lstStyle/>
          <a:p>
            <a:endParaRPr lang="nl-BE"/>
          </a:p>
        </p:txBody>
      </p:sp>
      <p:pic>
        <p:nvPicPr>
          <p:cNvPr id="5" name="Picture 4" descr="A close up of a piece of paper&#10;&#10;Description automatically generated">
            <a:extLst>
              <a:ext uri="{FF2B5EF4-FFF2-40B4-BE49-F238E27FC236}">
                <a16:creationId xmlns:a16="http://schemas.microsoft.com/office/drawing/2014/main" xmlns="" id="{5B7BCEC4-ACDA-4E24-9EC4-9FE9EDABC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9" y="-465221"/>
            <a:ext cx="12480758" cy="7800474"/>
          </a:xfrm>
          <a:prstGeom prst="rect">
            <a:avLst/>
          </a:prstGeom>
        </p:spPr>
      </p:pic>
    </p:spTree>
    <p:extLst>
      <p:ext uri="{BB962C8B-B14F-4D97-AF65-F5344CB8AC3E}">
        <p14:creationId xmlns:p14="http://schemas.microsoft.com/office/powerpoint/2010/main" val="4294819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1"/>
          </p:nvPr>
        </p:nvSpPr>
        <p:spPr>
          <a:xfrm>
            <a:off x="1835951" y="1080185"/>
            <a:ext cx="5675824" cy="829953"/>
          </a:xfrm>
        </p:spPr>
        <p:txBody>
          <a:bodyPr>
            <a:normAutofit fontScale="92500" lnSpcReduction="20000"/>
          </a:bodyPr>
          <a:lstStyle/>
          <a:p>
            <a:pPr marL="0" indent="0">
              <a:buNone/>
            </a:pPr>
            <a:r>
              <a:rPr lang="en-GB" dirty="0"/>
              <a:t>Thank you</a:t>
            </a:r>
          </a:p>
        </p:txBody>
      </p:sp>
      <p:pic>
        <p:nvPicPr>
          <p:cNvPr id="4" name="Picture 2" descr="http://www.fisheries.no/FileCache/PageFiles/21748/Bilder/Illustrasjonsbilder/barn_og_helse.jpg/width_650.height_300.mode_FillAreaWithCrop.pos_Default.color_White.jpg">
            <a:extLst>
              <a:ext uri="{FF2B5EF4-FFF2-40B4-BE49-F238E27FC236}">
                <a16:creationId xmlns:a16="http://schemas.microsoft.com/office/drawing/2014/main" xmlns="" id="{4080C9A7-9A4C-407E-9251-F5CCEA0D6C0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115" y="2567738"/>
            <a:ext cx="5652627" cy="2608905"/>
          </a:xfrm>
          <a:prstGeom prst="rect">
            <a:avLst/>
          </a:prstGeom>
          <a:noFill/>
        </p:spPr>
      </p:pic>
      <p:sp>
        <p:nvSpPr>
          <p:cNvPr id="5" name="Bindepunkt utenfor siden 6">
            <a:extLst>
              <a:ext uri="{FF2B5EF4-FFF2-40B4-BE49-F238E27FC236}">
                <a16:creationId xmlns:a16="http://schemas.microsoft.com/office/drawing/2014/main" xmlns="" id="{0BADC69E-966B-45F7-900B-9DE346126421}"/>
              </a:ext>
            </a:extLst>
          </p:cNvPr>
          <p:cNvSpPr>
            <a:spLocks noChangeAspect="1"/>
          </p:cNvSpPr>
          <p:nvPr/>
        </p:nvSpPr>
        <p:spPr>
          <a:xfrm>
            <a:off x="8330064" y="3284984"/>
            <a:ext cx="3419710" cy="2448272"/>
          </a:xfrm>
          <a:prstGeom prst="flowChartOffpageConnector">
            <a:avLst/>
          </a:prstGeom>
          <a:gradFill flip="none" rotWithShape="1">
            <a:gsLst>
              <a:gs pos="0">
                <a:schemeClr val="tx2">
                  <a:lumMod val="90000"/>
                  <a:lumOff val="10000"/>
                </a:schemeClr>
              </a:gs>
              <a:gs pos="100000">
                <a:schemeClr val="tx2">
                  <a:lumMod val="25000"/>
                  <a:lumOff val="75000"/>
                  <a:alpha val="55000"/>
                </a:schemeClr>
              </a:gs>
            </a:gsLst>
            <a:lin ang="5400000" scaled="1"/>
            <a:tileRect/>
          </a:gradFill>
          <a:ln>
            <a:solidFill>
              <a:schemeClr val="tx2">
                <a:lumMod val="90000"/>
                <a:lumOff val="10000"/>
                <a:alpha val="50000"/>
              </a:schemeClr>
            </a:solidFill>
          </a:ln>
        </p:spPr>
        <p:style>
          <a:lnRef idx="1">
            <a:schemeClr val="accent1"/>
          </a:lnRef>
          <a:fillRef idx="3">
            <a:schemeClr val="accent1"/>
          </a:fillRef>
          <a:effectRef idx="2">
            <a:schemeClr val="accent1"/>
          </a:effectRef>
          <a:fontRef idx="minor">
            <a:schemeClr val="lt1"/>
          </a:fontRef>
        </p:style>
        <p:txBody>
          <a:bodyPr/>
          <a:lstStyle/>
          <a:p>
            <a:r>
              <a:rPr lang="en-GB">
                <a:solidFill>
                  <a:srgbClr val="000000"/>
                </a:solidFill>
              </a:rPr>
              <a:t>   </a:t>
            </a:r>
          </a:p>
        </p:txBody>
      </p:sp>
      <p:cxnSp>
        <p:nvCxnSpPr>
          <p:cNvPr id="6" name="Rett linje 10">
            <a:extLst>
              <a:ext uri="{FF2B5EF4-FFF2-40B4-BE49-F238E27FC236}">
                <a16:creationId xmlns:a16="http://schemas.microsoft.com/office/drawing/2014/main" xmlns="" id="{B79994EB-E4E8-4ACE-B3F6-982804CF0490}"/>
              </a:ext>
            </a:extLst>
          </p:cNvPr>
          <p:cNvCxnSpPr/>
          <p:nvPr/>
        </p:nvCxnSpPr>
        <p:spPr>
          <a:xfrm>
            <a:off x="8599921" y="3429000"/>
            <a:ext cx="2935480"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 name="TekstSylinder 11">
            <a:extLst>
              <a:ext uri="{FF2B5EF4-FFF2-40B4-BE49-F238E27FC236}">
                <a16:creationId xmlns:a16="http://schemas.microsoft.com/office/drawing/2014/main" xmlns="" id="{2587D0DF-5461-43EF-A969-A158B28A390C}"/>
              </a:ext>
            </a:extLst>
          </p:cNvPr>
          <p:cNvSpPr txBox="1"/>
          <p:nvPr/>
        </p:nvSpPr>
        <p:spPr>
          <a:xfrm>
            <a:off x="8605228" y="3501008"/>
            <a:ext cx="1439999" cy="215444"/>
          </a:xfrm>
          <a:prstGeom prst="rect">
            <a:avLst/>
          </a:prstGeom>
          <a:noFill/>
        </p:spPr>
        <p:txBody>
          <a:bodyPr wrap="square" lIns="0" tIns="0" rIns="0" bIns="0" rtlCol="0">
            <a:spAutoFit/>
          </a:bodyPr>
          <a:lstStyle/>
          <a:p>
            <a:pPr>
              <a:spcBef>
                <a:spcPts val="3000"/>
              </a:spcBef>
            </a:pPr>
            <a:r>
              <a:rPr lang="en-GB" sz="1400" b="1" dirty="0">
                <a:solidFill>
                  <a:schemeClr val="bg1"/>
                </a:solidFill>
              </a:rPr>
              <a:t>Contact:</a:t>
            </a:r>
            <a:endParaRPr lang="en-GB" sz="3200" dirty="0">
              <a:solidFill>
                <a:schemeClr val="bg1"/>
              </a:solidFill>
            </a:endParaRPr>
          </a:p>
        </p:txBody>
      </p:sp>
      <p:sp>
        <p:nvSpPr>
          <p:cNvPr id="8" name="TekstSylinder 20">
            <a:extLst>
              <a:ext uri="{FF2B5EF4-FFF2-40B4-BE49-F238E27FC236}">
                <a16:creationId xmlns:a16="http://schemas.microsoft.com/office/drawing/2014/main" xmlns="" id="{A7A66D78-AFAC-4684-BE27-3A583C17CC7E}"/>
              </a:ext>
            </a:extLst>
          </p:cNvPr>
          <p:cNvSpPr txBox="1"/>
          <p:nvPr/>
        </p:nvSpPr>
        <p:spPr>
          <a:xfrm>
            <a:off x="8507530" y="3802886"/>
            <a:ext cx="3327971" cy="2000548"/>
          </a:xfrm>
          <a:prstGeom prst="rect">
            <a:avLst/>
          </a:prstGeom>
          <a:noFill/>
        </p:spPr>
        <p:txBody>
          <a:bodyPr wrap="square" lIns="0" tIns="0" rIns="0" bIns="0" rtlCol="0">
            <a:spAutoFit/>
          </a:bodyPr>
          <a:lstStyle/>
          <a:p>
            <a:pPr>
              <a:spcBef>
                <a:spcPts val="3000"/>
              </a:spcBef>
            </a:pPr>
            <a:r>
              <a:rPr lang="en-GB" sz="1600" b="1" dirty="0">
                <a:solidFill>
                  <a:schemeClr val="bg1"/>
                </a:solidFill>
              </a:rPr>
              <a:t>Lannoo Bart,  HR BP</a:t>
            </a:r>
            <a:br>
              <a:rPr lang="en-GB" sz="1600" b="1" dirty="0">
                <a:solidFill>
                  <a:schemeClr val="bg1"/>
                </a:solidFill>
              </a:rPr>
            </a:br>
            <a:r>
              <a:rPr lang="en-GB" sz="1600" b="1" dirty="0">
                <a:solidFill>
                  <a:schemeClr val="bg1"/>
                </a:solidFill>
              </a:rPr>
              <a:t>Tel.: 050 458 857</a:t>
            </a:r>
            <a:br>
              <a:rPr lang="en-GB" sz="1600" b="1" dirty="0">
                <a:solidFill>
                  <a:schemeClr val="bg1"/>
                </a:solidFill>
              </a:rPr>
            </a:br>
            <a:r>
              <a:rPr lang="en-GB" sz="1600" b="1" dirty="0">
                <a:solidFill>
                  <a:schemeClr val="bg1"/>
                </a:solidFill>
              </a:rPr>
              <a:t>E-Mail: </a:t>
            </a:r>
            <a:r>
              <a:rPr lang="en-GB" sz="1600" b="1" dirty="0">
                <a:solidFill>
                  <a:schemeClr val="bg1"/>
                </a:solidFill>
                <a:hlinkClick r:id="rId3"/>
              </a:rPr>
              <a:t>bart.lannoo@mowi.com</a:t>
            </a:r>
            <a:endParaRPr lang="en-GB" sz="1600" b="1" dirty="0">
              <a:solidFill>
                <a:schemeClr val="bg1"/>
              </a:solidFill>
            </a:endParaRPr>
          </a:p>
          <a:p>
            <a:pPr>
              <a:spcBef>
                <a:spcPts val="3000"/>
              </a:spcBef>
            </a:pPr>
            <a:endParaRPr lang="en-GB" sz="1600" b="1" dirty="0">
              <a:solidFill>
                <a:schemeClr val="bg1"/>
              </a:solidFill>
            </a:endParaRPr>
          </a:p>
          <a:p>
            <a:pPr>
              <a:spcBef>
                <a:spcPts val="3000"/>
              </a:spcBef>
            </a:pPr>
            <a:endParaRPr lang="en-GB" sz="1600" dirty="0">
              <a:solidFill>
                <a:schemeClr val="bg1"/>
              </a:solidFill>
            </a:endParaRPr>
          </a:p>
        </p:txBody>
      </p:sp>
      <p:cxnSp>
        <p:nvCxnSpPr>
          <p:cNvPr id="9" name="Rett linje 23">
            <a:extLst>
              <a:ext uri="{FF2B5EF4-FFF2-40B4-BE49-F238E27FC236}">
                <a16:creationId xmlns:a16="http://schemas.microsoft.com/office/drawing/2014/main" xmlns="" id="{8C2A066F-212C-4C04-B5BA-A6B628C1DEE2}"/>
              </a:ext>
            </a:extLst>
          </p:cNvPr>
          <p:cNvCxnSpPr/>
          <p:nvPr/>
        </p:nvCxnSpPr>
        <p:spPr>
          <a:xfrm>
            <a:off x="8593716" y="3717032"/>
            <a:ext cx="2941685"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5D5F8DFD-F9DA-4B52-A630-AF0D61AE09EB}"/>
              </a:ext>
            </a:extLst>
          </p:cNvPr>
          <p:cNvSpPr/>
          <p:nvPr/>
        </p:nvSpPr>
        <p:spPr>
          <a:xfrm>
            <a:off x="7866456" y="99907"/>
            <a:ext cx="4396203" cy="2862322"/>
          </a:xfrm>
          <a:prstGeom prst="rect">
            <a:avLst/>
          </a:prstGeom>
          <a:noFill/>
        </p:spPr>
        <p:txBody>
          <a:bodyPr wrap="none" lIns="91440" tIns="45720" rIns="91440" bIns="45720">
            <a:spAutoFit/>
          </a:bodyPr>
          <a:lstStyle/>
          <a:p>
            <a:pPr marL="514350" indent="-514350">
              <a:buAutoNum type="arabicPeriod"/>
            </a:pPr>
            <a:r>
              <a:rPr lang="en-US" sz="3000" b="0" cap="none" spc="0" dirty="0" err="1">
                <a:ln w="0"/>
                <a:solidFill>
                  <a:schemeClr val="tx1"/>
                </a:solidFill>
                <a:effectLst>
                  <a:outerShdw blurRad="38100" dist="19050" dir="2700000" algn="tl" rotWithShape="0">
                    <a:schemeClr val="dk1">
                      <a:alpha val="40000"/>
                    </a:schemeClr>
                  </a:outerShdw>
                </a:effectLst>
              </a:rPr>
              <a:t>Voorstelling</a:t>
            </a:r>
            <a:r>
              <a:rPr lang="en-US" sz="3000" b="0" cap="none" spc="0" dirty="0">
                <a:ln w="0"/>
                <a:solidFill>
                  <a:schemeClr val="tx1"/>
                </a:solidFill>
                <a:effectLst>
                  <a:outerShdw blurRad="38100" dist="19050" dir="2700000" algn="tl" rotWithShape="0">
                    <a:schemeClr val="dk1">
                      <a:alpha val="40000"/>
                    </a:schemeClr>
                  </a:outerShdw>
                </a:effectLst>
              </a:rPr>
              <a:t> </a:t>
            </a:r>
            <a:r>
              <a:rPr lang="en-US" sz="3000" b="0" cap="none" spc="0" dirty="0" err="1">
                <a:ln w="0"/>
                <a:solidFill>
                  <a:schemeClr val="tx1"/>
                </a:solidFill>
                <a:effectLst>
                  <a:outerShdw blurRad="38100" dist="19050" dir="2700000" algn="tl" rotWithShape="0">
                    <a:schemeClr val="dk1">
                      <a:alpha val="40000"/>
                    </a:schemeClr>
                  </a:outerShdw>
                </a:effectLst>
              </a:rPr>
              <a:t>Mowi</a:t>
            </a:r>
            <a:endParaRPr lang="en-US" sz="3000" b="0" cap="none" spc="0" dirty="0">
              <a:ln w="0"/>
              <a:solidFill>
                <a:schemeClr val="tx1"/>
              </a:solidFill>
              <a:effectLst>
                <a:outerShdw blurRad="38100" dist="19050" dir="2700000" algn="tl" rotWithShape="0">
                  <a:schemeClr val="dk1">
                    <a:alpha val="40000"/>
                  </a:schemeClr>
                </a:outerShdw>
              </a:effectLst>
            </a:endParaRPr>
          </a:p>
          <a:p>
            <a:pPr marL="514350" indent="-514350">
              <a:buAutoNum type="arabicPeriod"/>
            </a:pPr>
            <a:r>
              <a:rPr lang="en-US" sz="3000" dirty="0">
                <a:ln w="0"/>
                <a:effectLst>
                  <a:outerShdw blurRad="38100" dist="19050" dir="2700000" algn="tl" rotWithShape="0">
                    <a:schemeClr val="dk1">
                      <a:alpha val="40000"/>
                    </a:schemeClr>
                  </a:outerShdw>
                </a:effectLst>
              </a:rPr>
              <a:t>EHBO-</a:t>
            </a:r>
            <a:r>
              <a:rPr lang="en-US" sz="3000" dirty="0" err="1">
                <a:ln w="0"/>
                <a:effectLst>
                  <a:outerShdw blurRad="38100" dist="19050" dir="2700000" algn="tl" rotWithShape="0">
                    <a:schemeClr val="dk1">
                      <a:alpha val="40000"/>
                    </a:schemeClr>
                  </a:outerShdw>
                </a:effectLst>
              </a:rPr>
              <a:t>hulpmiddelen</a:t>
            </a:r>
            <a:endParaRPr lang="en-US" sz="3000" dirty="0">
              <a:ln w="0"/>
              <a:effectLst>
                <a:outerShdw blurRad="38100" dist="19050" dir="2700000" algn="tl" rotWithShape="0">
                  <a:schemeClr val="dk1">
                    <a:alpha val="40000"/>
                  </a:schemeClr>
                </a:outerShdw>
              </a:effectLst>
            </a:endParaRPr>
          </a:p>
          <a:p>
            <a:pPr marL="514350" indent="-514350">
              <a:buAutoNum type="arabicPeriod"/>
            </a:pPr>
            <a:r>
              <a:rPr lang="en-US" sz="3000" dirty="0" err="1">
                <a:ln w="0"/>
                <a:effectLst>
                  <a:outerShdw blurRad="38100" dist="19050" dir="2700000" algn="tl" rotWithShape="0">
                    <a:schemeClr val="dk1">
                      <a:alpha val="40000"/>
                    </a:schemeClr>
                  </a:outerShdw>
                </a:effectLst>
              </a:rPr>
              <a:t>Opleiding</a:t>
            </a:r>
            <a:r>
              <a:rPr lang="en-US" sz="3000" dirty="0">
                <a:ln w="0"/>
                <a:effectLst>
                  <a:outerShdw blurRad="38100" dist="19050" dir="2700000" algn="tl" rotWithShape="0">
                    <a:schemeClr val="dk1">
                      <a:alpha val="40000"/>
                    </a:schemeClr>
                  </a:outerShdw>
                </a:effectLst>
              </a:rPr>
              <a:t> </a:t>
            </a:r>
            <a:r>
              <a:rPr lang="en-US" sz="3000" dirty="0" err="1">
                <a:ln w="0"/>
                <a:effectLst>
                  <a:outerShdw blurRad="38100" dist="19050" dir="2700000" algn="tl" rotWithShape="0">
                    <a:schemeClr val="dk1">
                      <a:alpha val="40000"/>
                    </a:schemeClr>
                  </a:outerShdw>
                </a:effectLst>
              </a:rPr>
              <a:t>anderstaligen</a:t>
            </a:r>
            <a:endParaRPr lang="en-US" sz="3000" dirty="0">
              <a:ln w="0"/>
              <a:effectLst>
                <a:outerShdw blurRad="38100" dist="19050" dir="2700000" algn="tl" rotWithShape="0">
                  <a:schemeClr val="dk1">
                    <a:alpha val="40000"/>
                  </a:schemeClr>
                </a:outerShdw>
              </a:effectLst>
            </a:endParaRPr>
          </a:p>
          <a:p>
            <a:pPr marL="514350" indent="-514350">
              <a:buAutoNum type="arabicPeriod"/>
            </a:pPr>
            <a:r>
              <a:rPr lang="en-US" sz="3000" b="0" cap="none" spc="0" dirty="0" err="1">
                <a:ln w="0"/>
                <a:solidFill>
                  <a:schemeClr val="tx1"/>
                </a:solidFill>
                <a:effectLst>
                  <a:outerShdw blurRad="38100" dist="19050" dir="2700000" algn="tl" rotWithShape="0">
                    <a:schemeClr val="dk1">
                      <a:alpha val="40000"/>
                    </a:schemeClr>
                  </a:outerShdw>
                </a:effectLst>
              </a:rPr>
              <a:t>Aanpak</a:t>
            </a:r>
            <a:r>
              <a:rPr lang="en-US" sz="3000" b="0" cap="none" spc="0" dirty="0">
                <a:ln w="0"/>
                <a:solidFill>
                  <a:schemeClr val="tx1"/>
                </a:solidFill>
                <a:effectLst>
                  <a:outerShdw blurRad="38100" dist="19050" dir="2700000" algn="tl" rotWithShape="0">
                    <a:schemeClr val="dk1">
                      <a:alpha val="40000"/>
                    </a:schemeClr>
                  </a:outerShdw>
                </a:effectLst>
              </a:rPr>
              <a:t> </a:t>
            </a:r>
            <a:r>
              <a:rPr lang="en-US" sz="3000" b="0" cap="none" spc="0" dirty="0" err="1">
                <a:ln w="0"/>
                <a:solidFill>
                  <a:schemeClr val="tx1"/>
                </a:solidFill>
                <a:effectLst>
                  <a:outerShdw blurRad="38100" dist="19050" dir="2700000" algn="tl" rotWithShape="0">
                    <a:schemeClr val="dk1">
                      <a:alpha val="40000"/>
                    </a:schemeClr>
                  </a:outerShdw>
                </a:effectLst>
              </a:rPr>
              <a:t>documenten</a:t>
            </a:r>
            <a:endParaRPr lang="en-US" sz="3000" b="0" cap="none" spc="0" dirty="0">
              <a:ln w="0"/>
              <a:solidFill>
                <a:schemeClr val="tx1"/>
              </a:solidFill>
              <a:effectLst>
                <a:outerShdw blurRad="38100" dist="19050" dir="2700000" algn="tl" rotWithShape="0">
                  <a:schemeClr val="dk1">
                    <a:alpha val="40000"/>
                  </a:schemeClr>
                </a:outerShdw>
              </a:effectLst>
            </a:endParaRPr>
          </a:p>
          <a:p>
            <a:pPr marL="514350" indent="-514350">
              <a:buAutoNum type="arabicPeriod"/>
            </a:pPr>
            <a:r>
              <a:rPr lang="en-US" sz="3000" dirty="0" err="1">
                <a:ln w="0"/>
                <a:effectLst>
                  <a:outerShdw blurRad="38100" dist="19050" dir="2700000" algn="tl" rotWithShape="0">
                    <a:schemeClr val="dk1">
                      <a:alpha val="40000"/>
                    </a:schemeClr>
                  </a:outerShdw>
                </a:effectLst>
              </a:rPr>
              <a:t>Beeldmateriaal</a:t>
            </a:r>
            <a:endParaRPr lang="en-US" sz="3000" dirty="0">
              <a:ln w="0"/>
              <a:effectLst>
                <a:outerShdw blurRad="38100" dist="19050" dir="2700000" algn="tl" rotWithShape="0">
                  <a:schemeClr val="dk1">
                    <a:alpha val="40000"/>
                  </a:schemeClr>
                </a:outerShdw>
              </a:effectLst>
            </a:endParaRPr>
          </a:p>
          <a:p>
            <a:pPr marL="514350" indent="-514350">
              <a:buAutoNum type="arabicPeriod"/>
            </a:pPr>
            <a:r>
              <a:rPr lang="en-US" sz="3000" b="0" cap="none" spc="0" dirty="0">
                <a:ln w="0"/>
                <a:solidFill>
                  <a:schemeClr val="tx1"/>
                </a:solidFill>
                <a:effectLst>
                  <a:outerShdw blurRad="38100" dist="19050" dir="2700000" algn="tl" rotWithShape="0">
                    <a:schemeClr val="dk1">
                      <a:alpha val="40000"/>
                    </a:schemeClr>
                  </a:outerShdw>
                </a:effectLst>
              </a:rPr>
              <a:t>2020</a:t>
            </a:r>
          </a:p>
        </p:txBody>
      </p:sp>
    </p:spTree>
    <p:extLst>
      <p:ext uri="{BB962C8B-B14F-4D97-AF65-F5344CB8AC3E}">
        <p14:creationId xmlns:p14="http://schemas.microsoft.com/office/powerpoint/2010/main" val="54072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63E60E3-B58A-4912-A525-AB986A3F185E}"/>
              </a:ext>
            </a:extLst>
          </p:cNvPr>
          <p:cNvSpPr>
            <a:spLocks noGrp="1"/>
          </p:cNvSpPr>
          <p:nvPr>
            <p:ph type="body" sz="quarter" idx="11"/>
          </p:nvPr>
        </p:nvSpPr>
        <p:spPr/>
        <p:txBody>
          <a:bodyPr>
            <a:normAutofit fontScale="92500" lnSpcReduction="20000"/>
          </a:bodyPr>
          <a:lstStyle/>
          <a:p>
            <a:pPr marL="0" indent="0">
              <a:buNone/>
            </a:pPr>
            <a:r>
              <a:rPr lang="nl-BE" i="1" dirty="0"/>
              <a:t>hoeveel % van de woorden moet je begrijpen als je geen andere context hebt</a:t>
            </a:r>
            <a:endParaRPr lang="nl-NL" sz="2800" dirty="0"/>
          </a:p>
        </p:txBody>
      </p:sp>
      <p:sp>
        <p:nvSpPr>
          <p:cNvPr id="3" name="Rectangle 2">
            <a:extLst>
              <a:ext uri="{FF2B5EF4-FFF2-40B4-BE49-F238E27FC236}">
                <a16:creationId xmlns:a16="http://schemas.microsoft.com/office/drawing/2014/main" xmlns="" id="{A2E0B57A-B8CA-4902-AB0C-B58C555F6C3E}"/>
              </a:ext>
            </a:extLst>
          </p:cNvPr>
          <p:cNvSpPr/>
          <p:nvPr/>
        </p:nvSpPr>
        <p:spPr>
          <a:xfrm>
            <a:off x="508000" y="1492609"/>
            <a:ext cx="11256108" cy="1497589"/>
          </a:xfrm>
          <a:prstGeom prst="rect">
            <a:avLst/>
          </a:prstGeom>
        </p:spPr>
        <p:txBody>
          <a:bodyPr wrap="square">
            <a:spAutoFit/>
          </a:bodyPr>
          <a:lstStyle/>
          <a:p>
            <a:pPr>
              <a:lnSpc>
                <a:spcPct val="107000"/>
              </a:lnSpc>
              <a:spcAft>
                <a:spcPts val="800"/>
              </a:spcAft>
            </a:pPr>
            <a:r>
              <a:rPr lang="nl-BE" sz="2000" u="sng" dirty="0">
                <a:latin typeface="Calibri" panose="020F0502020204030204" pitchFamily="34" charset="0"/>
                <a:ea typeface="Calibri" panose="020F0502020204030204" pitchFamily="34" charset="0"/>
                <a:cs typeface="Arial" panose="020B0604020202020204" pitchFamily="34" charset="0"/>
              </a:rPr>
              <a:t>Dekkingspercentage van 70%</a:t>
            </a:r>
          </a:p>
          <a:p>
            <a:pPr>
              <a:lnSpc>
                <a:spcPct val="107000"/>
              </a:lnSpc>
              <a:spcAft>
                <a:spcPts val="800"/>
              </a:spcAft>
            </a:pPr>
            <a:r>
              <a:rPr lang="nl-BE" sz="2000" dirty="0">
                <a:latin typeface="Calibri" panose="020F0502020204030204" pitchFamily="34" charset="0"/>
                <a:ea typeface="Calibri" panose="020F0502020204030204" pitchFamily="34" charset="0"/>
                <a:cs typeface="Arial" panose="020B0604020202020204" pitchFamily="34" charset="0"/>
              </a:rPr>
              <a:t>We moeten _, zei een _ uit Singapore tegen _. We hebben geen _ meer. Singapore is maar een klein _ met een sterk _ _. We _ met zo’n _ dat we niets anders kunnen . _  _ ik iedereen  een huis met een _ aan beide _, het _ er _. Voor de _ mensen is dit nog steeds de _ _van _, maar dat is een niet meer te _ _ geworden.</a:t>
            </a:r>
          </a:p>
        </p:txBody>
      </p:sp>
      <p:sp>
        <p:nvSpPr>
          <p:cNvPr id="6" name="Rectangle 5">
            <a:extLst>
              <a:ext uri="{FF2B5EF4-FFF2-40B4-BE49-F238E27FC236}">
                <a16:creationId xmlns:a16="http://schemas.microsoft.com/office/drawing/2014/main" xmlns="" id="{E801C083-0544-4A81-BF73-8E2DFBF5ABCF}"/>
              </a:ext>
            </a:extLst>
          </p:cNvPr>
          <p:cNvSpPr/>
          <p:nvPr/>
        </p:nvSpPr>
        <p:spPr>
          <a:xfrm>
            <a:off x="508000" y="3130685"/>
            <a:ext cx="11370408" cy="1826910"/>
          </a:xfrm>
          <a:prstGeom prst="rect">
            <a:avLst/>
          </a:prstGeom>
        </p:spPr>
        <p:txBody>
          <a:bodyPr wrap="square">
            <a:spAutoFit/>
          </a:bodyPr>
          <a:lstStyle/>
          <a:p>
            <a:pPr>
              <a:lnSpc>
                <a:spcPct val="107000"/>
              </a:lnSpc>
              <a:spcAft>
                <a:spcPts val="800"/>
              </a:spcAft>
            </a:pPr>
            <a:r>
              <a:rPr lang="nl-BE" sz="2000" u="sng" dirty="0">
                <a:latin typeface="Calibri" panose="020F0502020204030204" pitchFamily="34" charset="0"/>
                <a:ea typeface="Calibri" panose="020F0502020204030204" pitchFamily="34" charset="0"/>
                <a:cs typeface="Arial" panose="020B0604020202020204" pitchFamily="34" charset="0"/>
              </a:rPr>
              <a:t>Dekkingspercentage van 90%</a:t>
            </a:r>
          </a:p>
          <a:p>
            <a:pPr>
              <a:lnSpc>
                <a:spcPct val="107000"/>
              </a:lnSpc>
              <a:spcAft>
                <a:spcPts val="800"/>
              </a:spcAft>
            </a:pPr>
            <a:r>
              <a:rPr lang="nl-BE" sz="2000" dirty="0">
                <a:latin typeface="Calibri" panose="020F0502020204030204" pitchFamily="34" charset="0"/>
                <a:ea typeface="Calibri" panose="020F0502020204030204" pitchFamily="34" charset="0"/>
                <a:cs typeface="Arial" panose="020B0604020202020204" pitchFamily="34" charset="0"/>
              </a:rPr>
              <a:t>We moeten _, zei een _uit Singapore tegen _. We hebben geen _ meer. Singapore is maar een klein eiland met een sterk groeiende bevolking. We _ met zo’n ruimtegebrek dat we niets anders kunnen . _ _ ik iedereen  een huis met een tuin aan beide zijden, het liefst er _. Voor de meeste mensen is dit nog steeds de ideale wijze van wonen, maar dat is een niet meer te _  _ geworden,</a:t>
            </a:r>
          </a:p>
        </p:txBody>
      </p:sp>
      <p:sp>
        <p:nvSpPr>
          <p:cNvPr id="7" name="Rectangle 6">
            <a:extLst>
              <a:ext uri="{FF2B5EF4-FFF2-40B4-BE49-F238E27FC236}">
                <a16:creationId xmlns:a16="http://schemas.microsoft.com/office/drawing/2014/main" xmlns="" id="{AD2C8CE0-7919-41C2-83DA-D12059198D91}"/>
              </a:ext>
            </a:extLst>
          </p:cNvPr>
          <p:cNvSpPr/>
          <p:nvPr/>
        </p:nvSpPr>
        <p:spPr>
          <a:xfrm>
            <a:off x="508000" y="4957595"/>
            <a:ext cx="11547231" cy="1728871"/>
          </a:xfrm>
          <a:prstGeom prst="rect">
            <a:avLst/>
          </a:prstGeom>
        </p:spPr>
        <p:txBody>
          <a:bodyPr wrap="square">
            <a:spAutoFit/>
          </a:bodyPr>
          <a:lstStyle/>
          <a:p>
            <a:pPr>
              <a:lnSpc>
                <a:spcPct val="107000"/>
              </a:lnSpc>
              <a:spcAft>
                <a:spcPts val="800"/>
              </a:spcAft>
            </a:pPr>
            <a:r>
              <a:rPr lang="nl-BE" b="1" i="1" u="sng" dirty="0">
                <a:latin typeface="Calibri" panose="020F0502020204030204" pitchFamily="34" charset="0"/>
                <a:ea typeface="Calibri" panose="020F0502020204030204" pitchFamily="34" charset="0"/>
                <a:cs typeface="Arial" panose="020B0604020202020204" pitchFamily="34" charset="0"/>
              </a:rPr>
              <a:t>Oplossing</a:t>
            </a:r>
            <a:endParaRPr lang="nl-BE" b="1" u="sng"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BE" dirty="0">
                <a:latin typeface="Calibri" panose="020F0502020204030204" pitchFamily="34" charset="0"/>
                <a:ea typeface="Calibri" panose="020F0502020204030204" pitchFamily="34" charset="0"/>
                <a:cs typeface="Arial" panose="020B0604020202020204" pitchFamily="34" charset="0"/>
              </a:rPr>
              <a:t>We moeten omhoog, zei een architect uit Singapore tegen me. We hebben geen keuze meer. Singapore is maar een klein eiland met een sterk groeiende bevolking. We kampen met zo’n ruimtegebrek dat we niets anders kunnen. Vanzelfsprekend gun ik iedereen een huis met een tuin aan beide zijden, het liefst er omheen. Voor de meeste mensen is dit nog steeds de ideale wijze van wonen, maar dat is een niet meer te verwezenlijken droom geworden.</a:t>
            </a:r>
          </a:p>
        </p:txBody>
      </p:sp>
    </p:spTree>
    <p:extLst>
      <p:ext uri="{BB962C8B-B14F-4D97-AF65-F5344CB8AC3E}">
        <p14:creationId xmlns:p14="http://schemas.microsoft.com/office/powerpoint/2010/main" val="72021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nb-NO">
                <a:solidFill>
                  <a:srgbClr val="FFFFFF"/>
                </a:solidFill>
              </a:rPr>
              <a:t>02/09/15 </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246964" cy="6858001"/>
          </a:xfrm>
          <a:prstGeom prst="rect">
            <a:avLst/>
          </a:prstGeom>
        </p:spPr>
      </p:pic>
      <p:sp>
        <p:nvSpPr>
          <p:cNvPr id="4" name="Rectangle 3"/>
          <p:cNvSpPr/>
          <p:nvPr/>
        </p:nvSpPr>
        <p:spPr>
          <a:xfrm>
            <a:off x="8335927" y="4706937"/>
            <a:ext cx="3342727" cy="1649419"/>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sp>
        <p:nvSpPr>
          <p:cNvPr id="5" name="Text Placeholder 13"/>
          <p:cNvSpPr txBox="1">
            <a:spLocks/>
          </p:cNvSpPr>
          <p:nvPr/>
        </p:nvSpPr>
        <p:spPr bwMode="auto">
          <a:xfrm>
            <a:off x="8831481" y="5172514"/>
            <a:ext cx="2351616" cy="44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noAutofit/>
          </a:bodyPr>
          <a:lstStyle>
            <a:lvl1pPr marL="0" indent="0" algn="ctr" defTabSz="457189" rtl="0" eaLnBrk="1" fontAlgn="base" hangingPunct="1">
              <a:spcBef>
                <a:spcPct val="20000"/>
              </a:spcBef>
              <a:spcAft>
                <a:spcPct val="0"/>
              </a:spcAft>
              <a:buClr>
                <a:srgbClr val="D12F2C"/>
              </a:buClr>
              <a:buSzPct val="80000"/>
              <a:buFont typeface="Lucida Grande" charset="0"/>
              <a:buNone/>
              <a:defRPr sz="1800" b="1" i="1" kern="1200" baseline="0">
                <a:solidFill>
                  <a:schemeClr val="tx1"/>
                </a:solidFill>
                <a:latin typeface="Arial"/>
                <a:ea typeface="ＭＳ Ｐゴシック" charset="0"/>
                <a:cs typeface="Arial"/>
              </a:defRPr>
            </a:lvl1pPr>
            <a:lvl2pPr marL="742932" indent="-285744" algn="l" defTabSz="457189" rtl="0" eaLnBrk="1" fontAlgn="base" hangingPunct="1">
              <a:spcBef>
                <a:spcPct val="20000"/>
              </a:spcBef>
              <a:spcAft>
                <a:spcPct val="0"/>
              </a:spcAft>
              <a:buClr>
                <a:srgbClr val="D12F2C"/>
              </a:buClr>
              <a:buSzPct val="80000"/>
              <a:buFont typeface="Lucida Grande" charset="0"/>
              <a:buChar char="-"/>
              <a:defRPr sz="1400" kern="1200">
                <a:solidFill>
                  <a:schemeClr val="tx2"/>
                </a:solidFill>
                <a:latin typeface="Arial"/>
                <a:ea typeface="ＭＳ Ｐゴシック" charset="0"/>
                <a:cs typeface="Arial"/>
              </a:defRPr>
            </a:lvl2pPr>
            <a:lvl3pPr marL="1142971" indent="-228594" algn="l" defTabSz="457189" rtl="0" eaLnBrk="1" fontAlgn="base" hangingPunct="1">
              <a:spcBef>
                <a:spcPct val="20000"/>
              </a:spcBef>
              <a:spcAft>
                <a:spcPct val="0"/>
              </a:spcAft>
              <a:buClr>
                <a:srgbClr val="D12F2C"/>
              </a:buClr>
              <a:buSzPct val="80000"/>
              <a:buFont typeface="Lucida Grande" charset="0"/>
              <a:buChar char="-"/>
              <a:defRPr sz="1200" i="1" kern="1200">
                <a:solidFill>
                  <a:schemeClr val="bg2"/>
                </a:solidFill>
                <a:latin typeface="Arial"/>
                <a:ea typeface="ＭＳ Ｐゴシック" charset="0"/>
                <a:cs typeface="Arial"/>
              </a:defRPr>
            </a:lvl3pPr>
            <a:lvl4pPr marL="1600160" indent="-228594" algn="l" defTabSz="457189" rtl="0" eaLnBrk="1" fontAlgn="base" hangingPunct="1">
              <a:spcBef>
                <a:spcPct val="20000"/>
              </a:spcBef>
              <a:spcAft>
                <a:spcPct val="0"/>
              </a:spcAft>
              <a:buClr>
                <a:srgbClr val="D12F2C"/>
              </a:buClr>
              <a:buSzPct val="80000"/>
              <a:buFont typeface="Lucida Grande" charset="0"/>
              <a:buChar char="-"/>
              <a:defRPr sz="1200" kern="1200">
                <a:solidFill>
                  <a:schemeClr val="tx1"/>
                </a:solidFill>
                <a:latin typeface="Arial"/>
                <a:ea typeface="ＭＳ Ｐゴシック" charset="0"/>
                <a:cs typeface="Arial"/>
              </a:defRPr>
            </a:lvl4pPr>
            <a:lvl5pPr marL="2057349" indent="-228594" algn="l" defTabSz="457189" rtl="0" eaLnBrk="1" fontAlgn="base" hangingPunct="1">
              <a:spcBef>
                <a:spcPct val="20000"/>
              </a:spcBef>
              <a:spcAft>
                <a:spcPct val="0"/>
              </a:spcAft>
              <a:buClr>
                <a:srgbClr val="D12F2C"/>
              </a:buClr>
              <a:buSzPct val="80000"/>
              <a:buFont typeface="Lucida Grande" charset="0"/>
              <a:buChar char="-"/>
              <a:defRPr sz="1200" kern="1200">
                <a:solidFill>
                  <a:schemeClr val="tx1"/>
                </a:solidFill>
                <a:latin typeface="Arial"/>
                <a:ea typeface="ＭＳ Ｐゴシック"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3000" i="0" dirty="0"/>
              <a:t>375,237 T</a:t>
            </a:r>
          </a:p>
        </p:txBody>
      </p:sp>
      <p:sp>
        <p:nvSpPr>
          <p:cNvPr id="6" name="Text Placeholder 14"/>
          <p:cNvSpPr txBox="1">
            <a:spLocks/>
          </p:cNvSpPr>
          <p:nvPr/>
        </p:nvSpPr>
        <p:spPr bwMode="auto">
          <a:xfrm>
            <a:off x="8831481" y="5687609"/>
            <a:ext cx="2351616" cy="52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marL="0" indent="0" algn="ctr" defTabSz="457189" rtl="0" eaLnBrk="1" fontAlgn="base" hangingPunct="1">
              <a:spcBef>
                <a:spcPct val="20000"/>
              </a:spcBef>
              <a:spcAft>
                <a:spcPct val="0"/>
              </a:spcAft>
              <a:buClr>
                <a:srgbClr val="D12F2C"/>
              </a:buClr>
              <a:buSzPct val="80000"/>
              <a:buFont typeface="Lucida Grande" charset="0"/>
              <a:buNone/>
              <a:defRPr sz="1200" i="1" kern="1200" baseline="0">
                <a:solidFill>
                  <a:schemeClr val="tx1"/>
                </a:solidFill>
                <a:latin typeface="Arial"/>
                <a:ea typeface="ＭＳ Ｐゴシック" charset="0"/>
                <a:cs typeface="Arial"/>
              </a:defRPr>
            </a:lvl1pPr>
            <a:lvl2pPr marL="742932" indent="-285744" algn="l" defTabSz="457189" rtl="0" eaLnBrk="1" fontAlgn="base" hangingPunct="1">
              <a:spcBef>
                <a:spcPct val="20000"/>
              </a:spcBef>
              <a:spcAft>
                <a:spcPct val="0"/>
              </a:spcAft>
              <a:buClr>
                <a:srgbClr val="D12F2C"/>
              </a:buClr>
              <a:buSzPct val="80000"/>
              <a:buFont typeface="Lucida Grande" charset="0"/>
              <a:buChar char="-"/>
              <a:defRPr sz="1400" kern="1200">
                <a:solidFill>
                  <a:schemeClr val="tx2"/>
                </a:solidFill>
                <a:latin typeface="Arial"/>
                <a:ea typeface="ＭＳ Ｐゴシック" charset="0"/>
                <a:cs typeface="Arial"/>
              </a:defRPr>
            </a:lvl2pPr>
            <a:lvl3pPr marL="1142971" indent="-228594" algn="l" defTabSz="457189" rtl="0" eaLnBrk="1" fontAlgn="base" hangingPunct="1">
              <a:spcBef>
                <a:spcPct val="20000"/>
              </a:spcBef>
              <a:spcAft>
                <a:spcPct val="0"/>
              </a:spcAft>
              <a:buClr>
                <a:srgbClr val="D12F2C"/>
              </a:buClr>
              <a:buSzPct val="80000"/>
              <a:buFont typeface="Lucida Grande" charset="0"/>
              <a:buChar char="-"/>
              <a:defRPr sz="1200" i="1" kern="1200">
                <a:solidFill>
                  <a:schemeClr val="bg2"/>
                </a:solidFill>
                <a:latin typeface="Arial"/>
                <a:ea typeface="ＭＳ Ｐゴシック" charset="0"/>
                <a:cs typeface="Arial"/>
              </a:defRPr>
            </a:lvl3pPr>
            <a:lvl4pPr marL="1600160" indent="-228594" algn="l" defTabSz="457189" rtl="0" eaLnBrk="1" fontAlgn="base" hangingPunct="1">
              <a:spcBef>
                <a:spcPct val="20000"/>
              </a:spcBef>
              <a:spcAft>
                <a:spcPct val="0"/>
              </a:spcAft>
              <a:buClr>
                <a:srgbClr val="D12F2C"/>
              </a:buClr>
              <a:buSzPct val="80000"/>
              <a:buFont typeface="Lucida Grande" charset="0"/>
              <a:buChar char="-"/>
              <a:defRPr sz="1200" kern="1200">
                <a:solidFill>
                  <a:schemeClr val="tx1"/>
                </a:solidFill>
                <a:latin typeface="Arial"/>
                <a:ea typeface="ＭＳ Ｐゴシック" charset="0"/>
                <a:cs typeface="Arial"/>
              </a:defRPr>
            </a:lvl4pPr>
            <a:lvl5pPr marL="2057349" indent="-228594" algn="l" defTabSz="457189" rtl="0" eaLnBrk="1" fontAlgn="base" hangingPunct="1">
              <a:spcBef>
                <a:spcPct val="20000"/>
              </a:spcBef>
              <a:spcAft>
                <a:spcPct val="0"/>
              </a:spcAft>
              <a:buClr>
                <a:srgbClr val="D12F2C"/>
              </a:buClr>
              <a:buSzPct val="80000"/>
              <a:buFont typeface="Lucida Grande" charset="0"/>
              <a:buChar char="-"/>
              <a:defRPr sz="1200" kern="1200">
                <a:solidFill>
                  <a:schemeClr val="tx1"/>
                </a:solidFill>
                <a:latin typeface="Arial"/>
                <a:ea typeface="ＭＳ Ｐゴシック"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i="0" dirty="0"/>
              <a:t>volume produced in 2018</a:t>
            </a:r>
            <a:br>
              <a:rPr lang="en-US" sz="1600" i="0" dirty="0"/>
            </a:br>
            <a:endParaRPr lang="en-US" sz="1600" i="0" dirty="0"/>
          </a:p>
        </p:txBody>
      </p:sp>
      <p:pic>
        <p:nvPicPr>
          <p:cNvPr id="8" name="Picture 7">
            <a:extLst>
              <a:ext uri="{FF2B5EF4-FFF2-40B4-BE49-F238E27FC236}">
                <a16:creationId xmlns:a16="http://schemas.microsoft.com/office/drawing/2014/main" xmlns="" id="{A3B1AB68-E908-4934-99CE-E6DD242FE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360" y="2889457"/>
            <a:ext cx="1091279" cy="1079086"/>
          </a:xfrm>
          <a:prstGeom prst="rect">
            <a:avLst/>
          </a:prstGeom>
        </p:spPr>
      </p:pic>
      <p:pic>
        <p:nvPicPr>
          <p:cNvPr id="9" name="Picture 8">
            <a:extLst>
              <a:ext uri="{FF2B5EF4-FFF2-40B4-BE49-F238E27FC236}">
                <a16:creationId xmlns:a16="http://schemas.microsoft.com/office/drawing/2014/main" xmlns="" id="{D4BB310D-9801-4FB2-A460-93A72D4572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076" y="4743531"/>
            <a:ext cx="717224" cy="718953"/>
          </a:xfrm>
          <a:prstGeom prst="rect">
            <a:avLst/>
          </a:prstGeom>
        </p:spPr>
      </p:pic>
    </p:spTree>
    <p:extLst>
      <p:ext uri="{BB962C8B-B14F-4D97-AF65-F5344CB8AC3E}">
        <p14:creationId xmlns:p14="http://schemas.microsoft.com/office/powerpoint/2010/main" val="34074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p:txBody>
          <a:bodyPr>
            <a:normAutofit fontScale="92500" lnSpcReduction="20000"/>
          </a:bodyPr>
          <a:lstStyle/>
          <a:p>
            <a:pPr marL="0" indent="0">
              <a:buNone/>
            </a:pPr>
            <a:r>
              <a:rPr lang="en-GB" dirty="0"/>
              <a:t>MOWI</a:t>
            </a:r>
          </a:p>
        </p:txBody>
      </p:sp>
      <p:pic>
        <p:nvPicPr>
          <p:cNvPr id="4" name="Picture 3" descr="A screenshot of a cell phone&#10;&#10;Description automatically generated">
            <a:extLst>
              <a:ext uri="{FF2B5EF4-FFF2-40B4-BE49-F238E27FC236}">
                <a16:creationId xmlns:a16="http://schemas.microsoft.com/office/drawing/2014/main" xmlns="" id="{3A2F53B9-A2CD-4612-9B51-783DC6F1F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43" y="-578734"/>
            <a:ext cx="11123758" cy="7857553"/>
          </a:xfrm>
          <a:prstGeom prst="rect">
            <a:avLst/>
          </a:prstGeom>
        </p:spPr>
      </p:pic>
    </p:spTree>
    <p:extLst>
      <p:ext uri="{BB962C8B-B14F-4D97-AF65-F5344CB8AC3E}">
        <p14:creationId xmlns:p14="http://schemas.microsoft.com/office/powerpoint/2010/main" val="370545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2E47E62-A3F7-4D28-8D3E-40A5396FACA9}"/>
              </a:ext>
            </a:extLst>
          </p:cNvPr>
          <p:cNvSpPr>
            <a:spLocks noGrp="1"/>
          </p:cNvSpPr>
          <p:nvPr>
            <p:ph type="body" sz="quarter" idx="11"/>
          </p:nvPr>
        </p:nvSpPr>
        <p:spPr/>
        <p:txBody>
          <a:bodyPr>
            <a:normAutofit fontScale="92500" lnSpcReduction="20000"/>
          </a:bodyPr>
          <a:lstStyle/>
          <a:p>
            <a:endParaRPr lang="nl-BE"/>
          </a:p>
        </p:txBody>
      </p:sp>
      <p:sp>
        <p:nvSpPr>
          <p:cNvPr id="3" name="Text Placeholder 2">
            <a:extLst>
              <a:ext uri="{FF2B5EF4-FFF2-40B4-BE49-F238E27FC236}">
                <a16:creationId xmlns:a16="http://schemas.microsoft.com/office/drawing/2014/main" xmlns="" id="{8F3B39CF-FC42-4707-9030-2936A72E49A1}"/>
              </a:ext>
            </a:extLst>
          </p:cNvPr>
          <p:cNvSpPr>
            <a:spLocks noGrp="1"/>
          </p:cNvSpPr>
          <p:nvPr>
            <p:ph type="body" sz="quarter" idx="15"/>
          </p:nvPr>
        </p:nvSpPr>
        <p:spPr/>
        <p:txBody>
          <a:bodyPr>
            <a:normAutofit fontScale="25000" lnSpcReduction="20000"/>
          </a:bodyPr>
          <a:lstStyle/>
          <a:p>
            <a:endParaRPr lang="nl-BE"/>
          </a:p>
        </p:txBody>
      </p:sp>
      <p:pic>
        <p:nvPicPr>
          <p:cNvPr id="6" name="Picture 5" descr="A picture containing indoor, person, woman, kitchen&#10;&#10;Description automatically generated">
            <a:extLst>
              <a:ext uri="{FF2B5EF4-FFF2-40B4-BE49-F238E27FC236}">
                <a16:creationId xmlns:a16="http://schemas.microsoft.com/office/drawing/2014/main" xmlns="" id="{C897A1C3-CA56-442F-B74B-E303A6000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304295" cy="8190046"/>
          </a:xfrm>
          <a:prstGeom prst="rect">
            <a:avLst/>
          </a:prstGeom>
        </p:spPr>
      </p:pic>
    </p:spTree>
    <p:extLst>
      <p:ext uri="{BB962C8B-B14F-4D97-AF65-F5344CB8AC3E}">
        <p14:creationId xmlns:p14="http://schemas.microsoft.com/office/powerpoint/2010/main" val="3151541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8787215-FA92-47BC-875E-8DBE0C9D0DCF}"/>
              </a:ext>
            </a:extLst>
          </p:cNvPr>
          <p:cNvSpPr>
            <a:spLocks noGrp="1"/>
          </p:cNvSpPr>
          <p:nvPr>
            <p:ph type="body" sz="quarter" idx="15"/>
          </p:nvPr>
        </p:nvSpPr>
        <p:spPr/>
        <p:txBody>
          <a:bodyPr>
            <a:normAutofit fontScale="25000" lnSpcReduction="20000"/>
          </a:bodyPr>
          <a:lstStyle/>
          <a:p>
            <a:endParaRPr lang="nl-BE"/>
          </a:p>
        </p:txBody>
      </p:sp>
      <p:pic>
        <p:nvPicPr>
          <p:cNvPr id="5" name="Picture 4" descr="A picture containing clock&#10;&#10;Description automatically generated">
            <a:extLst>
              <a:ext uri="{FF2B5EF4-FFF2-40B4-BE49-F238E27FC236}">
                <a16:creationId xmlns:a16="http://schemas.microsoft.com/office/drawing/2014/main" xmlns="" id="{556EA321-ECF4-4509-AD0D-E7BEA2674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2106896" y="-1250370"/>
            <a:ext cx="7002079" cy="9502820"/>
          </a:xfrm>
          <a:prstGeom prst="rect">
            <a:avLst/>
          </a:prstGeom>
        </p:spPr>
      </p:pic>
    </p:spTree>
    <p:extLst>
      <p:ext uri="{BB962C8B-B14F-4D97-AF65-F5344CB8AC3E}">
        <p14:creationId xmlns:p14="http://schemas.microsoft.com/office/powerpoint/2010/main" val="15045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84FC574-9835-4412-8E40-86A0047888FA}"/>
              </a:ext>
            </a:extLst>
          </p:cNvPr>
          <p:cNvSpPr>
            <a:spLocks noGrp="1"/>
          </p:cNvSpPr>
          <p:nvPr>
            <p:ph type="body" sz="quarter" idx="15"/>
          </p:nvPr>
        </p:nvSpPr>
        <p:spPr/>
        <p:txBody>
          <a:bodyPr>
            <a:normAutofit fontScale="25000" lnSpcReduction="20000"/>
          </a:bodyPr>
          <a:lstStyle/>
          <a:p>
            <a:endParaRPr lang="nl-BE"/>
          </a:p>
        </p:txBody>
      </p:sp>
      <p:pic>
        <p:nvPicPr>
          <p:cNvPr id="5" name="Picture 4" descr="A close up of a sign&#10;&#10;Description automatically generated">
            <a:extLst>
              <a:ext uri="{FF2B5EF4-FFF2-40B4-BE49-F238E27FC236}">
                <a16:creationId xmlns:a16="http://schemas.microsoft.com/office/drawing/2014/main" xmlns="" id="{24B8E266-B618-447D-A0B3-58C409451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99" y="-544011"/>
            <a:ext cx="10988235" cy="8241176"/>
          </a:xfrm>
          <a:prstGeom prst="rect">
            <a:avLst/>
          </a:prstGeom>
        </p:spPr>
      </p:pic>
    </p:spTree>
    <p:extLst>
      <p:ext uri="{BB962C8B-B14F-4D97-AF65-F5344CB8AC3E}">
        <p14:creationId xmlns:p14="http://schemas.microsoft.com/office/powerpoint/2010/main" val="105927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44B1A69-CAE8-46CA-8528-C84507856918}"/>
              </a:ext>
            </a:extLst>
          </p:cNvPr>
          <p:cNvSpPr>
            <a:spLocks noGrp="1"/>
          </p:cNvSpPr>
          <p:nvPr>
            <p:ph type="body" sz="quarter" idx="15"/>
          </p:nvPr>
        </p:nvSpPr>
        <p:spPr/>
        <p:txBody>
          <a:bodyPr>
            <a:normAutofit fontScale="25000" lnSpcReduction="20000"/>
          </a:bodyPr>
          <a:lstStyle/>
          <a:p>
            <a:endParaRPr lang="nl-BE"/>
          </a:p>
        </p:txBody>
      </p:sp>
      <p:pic>
        <p:nvPicPr>
          <p:cNvPr id="5" name="Picture 4" descr="A close up of a sign&#10;&#10;Description automatically generated">
            <a:extLst>
              <a:ext uri="{FF2B5EF4-FFF2-40B4-BE49-F238E27FC236}">
                <a16:creationId xmlns:a16="http://schemas.microsoft.com/office/drawing/2014/main" xmlns="" id="{59120F88-3683-4055-B377-C163C4A5C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71331"/>
            <a:ext cx="10679573" cy="8009680"/>
          </a:xfrm>
          <a:prstGeom prst="rect">
            <a:avLst/>
          </a:prstGeom>
        </p:spPr>
      </p:pic>
    </p:spTree>
    <p:extLst>
      <p:ext uri="{BB962C8B-B14F-4D97-AF65-F5344CB8AC3E}">
        <p14:creationId xmlns:p14="http://schemas.microsoft.com/office/powerpoint/2010/main" val="571061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wi PPT Template.potx" id="{95174A8C-3DD9-416E-B720-48042FFFC203}" vid="{D62A3151-B8F8-4066-82A2-DD8C5E3512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Mowi PPT Template</Template>
  <TotalTime>353</TotalTime>
  <Words>870</Words>
  <Application>Microsoft Office PowerPoint</Application>
  <PresentationFormat>Breedbeeld</PresentationFormat>
  <Paragraphs>140</Paragraphs>
  <Slides>27</Slides>
  <Notes>10</Notes>
  <HiddenSlides>1</HiddenSlides>
  <MMClips>2</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27</vt:i4>
      </vt:variant>
    </vt:vector>
  </HeadingPairs>
  <TitlesOfParts>
    <vt:vector size="38" baseType="lpstr">
      <vt:lpstr>ＭＳ Ｐゴシック</vt:lpstr>
      <vt:lpstr>Arial</vt:lpstr>
      <vt:lpstr>Calibri</vt:lpstr>
      <vt:lpstr>Calibri Light</vt:lpstr>
      <vt:lpstr>Century Gothic</vt:lpstr>
      <vt:lpstr>Century Gothic Regular</vt:lpstr>
      <vt:lpstr>Franklin Gothic Book</vt:lpstr>
      <vt:lpstr>Lucida Grande</vt:lpstr>
      <vt:lpstr>Times New Roman</vt:lpstr>
      <vt:lpstr>Trebuchet MS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Lannoo, Bart</dc:creator>
  <cp:lastModifiedBy>Sara Jaminé</cp:lastModifiedBy>
  <cp:revision>26</cp:revision>
  <dcterms:created xsi:type="dcterms:W3CDTF">2019-10-30T14:42:30Z</dcterms:created>
  <dcterms:modified xsi:type="dcterms:W3CDTF">2019-11-06T09:54:04Z</dcterms:modified>
</cp:coreProperties>
</file>