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65" r:id="rId6"/>
    <p:sldId id="274" r:id="rId7"/>
    <p:sldId id="271" r:id="rId8"/>
    <p:sldId id="261" r:id="rId9"/>
    <p:sldId id="262" r:id="rId10"/>
    <p:sldId id="263" r:id="rId11"/>
    <p:sldId id="266" r:id="rId12"/>
    <p:sldId id="273" r:id="rId13"/>
    <p:sldId id="264" r:id="rId14"/>
    <p:sldId id="267" r:id="rId15"/>
    <p:sldId id="259" r:id="rId16"/>
    <p:sldId id="26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5BjtbJFz2ug&amp;t=14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nline-stopwatch.com/classroom-tim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7BCEA-4FC7-4E68-8913-6723A44D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990" y="3428998"/>
            <a:ext cx="7330884" cy="2268559"/>
          </a:xfrm>
        </p:spPr>
        <p:txBody>
          <a:bodyPr>
            <a:normAutofit/>
          </a:bodyPr>
          <a:lstStyle/>
          <a:p>
            <a:r>
              <a:rPr lang="nl-BE" dirty="0"/>
              <a:t>CLIL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B91339-C39D-45DF-B1AA-8EE26E044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Praktijkvoorbeelden levensbeschouwelijke vakken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06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5742E-6A94-4E94-BE78-F4D7FDF1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7EC88B-5E4A-474A-823A-D8FEAE4A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315" y="1318488"/>
            <a:ext cx="7796540" cy="566797"/>
          </a:xfrm>
        </p:spPr>
        <p:txBody>
          <a:bodyPr/>
          <a:lstStyle/>
          <a:p>
            <a:r>
              <a:rPr lang="nl-BE" dirty="0"/>
              <a:t>matching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C77A78-3911-43F3-A9A8-8B4C5BC7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372" y="1601886"/>
            <a:ext cx="6235453" cy="47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46484-F05F-4B66-B03D-15D00004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258F7-B1C6-4ACC-83DB-AE2AC046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98" y="1346670"/>
            <a:ext cx="7796540" cy="469142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Gap-</a:t>
            </a:r>
            <a:r>
              <a:rPr lang="nl-BE" dirty="0" err="1" smtClean="0"/>
              <a:t>filling</a:t>
            </a:r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3F75B9-48EF-48D1-B631-0976B035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95" y="2081351"/>
            <a:ext cx="7924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46484-F05F-4B66-B03D-15D00004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258F7-B1C6-4ACC-83DB-AE2AC046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25" y="1885285"/>
            <a:ext cx="7796540" cy="469142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QR-code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1728518"/>
            <a:ext cx="72104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21632-8AA1-4CB1-9CF4-8C547119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48D14-7439-4DCF-9BAD-C0E07D01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805" y="1389510"/>
            <a:ext cx="7796540" cy="495775"/>
          </a:xfrm>
        </p:spPr>
        <p:txBody>
          <a:bodyPr/>
          <a:lstStyle/>
          <a:p>
            <a:pPr marL="0" indent="0">
              <a:buNone/>
            </a:pPr>
            <a:r>
              <a:rPr lang="nl-BE" dirty="0" err="1"/>
              <a:t>Stories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Bible</a:t>
            </a:r>
            <a:endParaRPr lang="nl-BE" dirty="0"/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1B0FD793-5690-41FD-944F-E6A4369A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34" y="1996982"/>
            <a:ext cx="5886127" cy="40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AF1EA-81F1-4031-8501-55272967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B72251-88DE-44F8-994F-23777200D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134" y="1539743"/>
            <a:ext cx="7796540" cy="691084"/>
          </a:xfrm>
        </p:spPr>
        <p:txBody>
          <a:bodyPr/>
          <a:lstStyle/>
          <a:p>
            <a:r>
              <a:rPr lang="nl-BE" dirty="0"/>
              <a:t>Language </a:t>
            </a:r>
            <a:r>
              <a:rPr lang="nl-BE" dirty="0" err="1"/>
              <a:t>T</a:t>
            </a:r>
            <a:r>
              <a:rPr lang="nl-BE" dirty="0" err="1" smtClean="0"/>
              <a:t>oolbox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64" y="2526406"/>
            <a:ext cx="67341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82057-D875-4686-AA1A-869B83E1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loopt minder…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47147-A852-40DE-8195-9EA91FA0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Activerende werkvorm:</a:t>
            </a:r>
            <a:r>
              <a:rPr lang="nl-BE" dirty="0"/>
              <a:t> </a:t>
            </a:r>
            <a:r>
              <a:rPr lang="nl-BE" dirty="0" smtClean="0"/>
              <a:t>‘</a:t>
            </a:r>
            <a:r>
              <a:rPr lang="nl-BE" dirty="0"/>
              <a:t>Expert </a:t>
            </a:r>
            <a:r>
              <a:rPr lang="nl-BE" dirty="0" err="1"/>
              <a:t>groups</a:t>
            </a:r>
            <a:r>
              <a:rPr lang="nl-BE" dirty="0" smtClean="0"/>
              <a:t>’ → Er gaat veel informatie verloren.</a:t>
            </a:r>
          </a:p>
          <a:p>
            <a:r>
              <a:rPr lang="nl-BE" dirty="0" smtClean="0"/>
              <a:t>Leerlingen onderling Engels laten praten.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53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5947E-360C-41DD-88D8-3E01C365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 heb ik veel aan in mijn professionele ontwikkeling als </a:t>
            </a:r>
            <a:r>
              <a:rPr lang="nl-BE" dirty="0" smtClean="0"/>
              <a:t>CLIL-leerkracht?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11336-D33D-4E62-BF1E-E79BA9492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Samenwerking met </a:t>
            </a:r>
            <a:r>
              <a:rPr lang="nl-BE" dirty="0" smtClean="0"/>
              <a:t>collega’s.</a:t>
            </a:r>
            <a:endParaRPr lang="nl-BE" dirty="0"/>
          </a:p>
          <a:p>
            <a:r>
              <a:rPr lang="nl-BE" dirty="0"/>
              <a:t>Zelf uitwerken van ideeën/lessen</a:t>
            </a:r>
            <a:r>
              <a:rPr lang="nl-BE" dirty="0" smtClean="0"/>
              <a:t>/…</a:t>
            </a:r>
          </a:p>
          <a:p>
            <a:r>
              <a:rPr lang="nl-BE" dirty="0" smtClean="0"/>
              <a:t>Steun van directie. (uurrooster)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12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9BD6B-98E2-4419-B2FD-BA818F79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to share!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924585-9501-4609-813E-963D3DB24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werkt voor jullie heel goed? </a:t>
            </a:r>
          </a:p>
          <a:p>
            <a:r>
              <a:rPr lang="nl-BE" dirty="0"/>
              <a:t>Waar heb je het moeilijk mee?</a:t>
            </a:r>
          </a:p>
          <a:p>
            <a:r>
              <a:rPr lang="nl-BE" dirty="0" smtClean="0"/>
              <a:t>Uitwisselen</a:t>
            </a:r>
            <a:r>
              <a:rPr lang="nl-BE" dirty="0" smtClean="0"/>
              <a:t> e-mailadressen</a:t>
            </a:r>
            <a:r>
              <a:rPr lang="nl-BE" dirty="0"/>
              <a:t> </a:t>
            </a:r>
            <a:r>
              <a:rPr lang="nl-BE" dirty="0" smtClean="0"/>
              <a:t>om verdere info te delen?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93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EE639-0F9C-4760-84C5-BBD65FA1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 voorstellen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DAF593-31A2-47FD-AE5C-1AB26301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Delphine </a:t>
            </a:r>
            <a:r>
              <a:rPr lang="nl-BE" dirty="0" err="1"/>
              <a:t>Vuylsteke</a:t>
            </a:r>
            <a:endParaRPr lang="nl-BE" dirty="0"/>
          </a:p>
          <a:p>
            <a:r>
              <a:rPr lang="nl-BE" dirty="0"/>
              <a:t>CLIL Godsdienst in 3 aso en 3 </a:t>
            </a:r>
            <a:r>
              <a:rPr lang="nl-BE" dirty="0" err="1"/>
              <a:t>tso</a:t>
            </a:r>
            <a:r>
              <a:rPr lang="nl-BE" dirty="0"/>
              <a:t> in Hemelvaart Waregem.</a:t>
            </a:r>
          </a:p>
          <a:p>
            <a:r>
              <a:rPr lang="nl-BE" dirty="0" smtClean="0"/>
              <a:t>Parallel </a:t>
            </a:r>
            <a:r>
              <a:rPr lang="nl-BE" dirty="0"/>
              <a:t>met collega Charlotte Moreels</a:t>
            </a:r>
          </a:p>
        </p:txBody>
      </p:sp>
    </p:spTree>
    <p:extLst>
      <p:ext uri="{BB962C8B-B14F-4D97-AF65-F5344CB8AC3E}">
        <p14:creationId xmlns:p14="http://schemas.microsoft.com/office/powerpoint/2010/main" val="10181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EE639-0F9C-4760-84C5-BBD65FA1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Even voorstellen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DAF593-31A2-47FD-AE5C-1AB26301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109" y="1709467"/>
            <a:ext cx="7796540" cy="2295863"/>
          </a:xfrm>
        </p:spPr>
        <p:txBody>
          <a:bodyPr/>
          <a:lstStyle/>
          <a:p>
            <a:r>
              <a:rPr lang="nl-BE" dirty="0" smtClean="0"/>
              <a:t>Wie?</a:t>
            </a:r>
          </a:p>
          <a:p>
            <a:r>
              <a:rPr lang="nl-BE" dirty="0" smtClean="0"/>
              <a:t>Ervaring met CLIL?</a:t>
            </a:r>
            <a:endParaRPr lang="nl-BE" dirty="0"/>
          </a:p>
          <a:p>
            <a:r>
              <a:rPr lang="nl-BE" dirty="0" smtClean="0"/>
              <a:t>Interessant feit over CLIL dat je vandaag hebt geleerd.</a:t>
            </a:r>
          </a:p>
        </p:txBody>
      </p:sp>
      <p:pic>
        <p:nvPicPr>
          <p:cNvPr id="4" name="Picture 6" descr="Afbeeldingsresultaat voor post-it n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632" b="51890"/>
          <a:stretch/>
        </p:blipFill>
        <p:spPr bwMode="auto">
          <a:xfrm>
            <a:off x="1532585" y="4114800"/>
            <a:ext cx="89132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E5238-F970-458D-9718-F7C6884C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Positieve ervaringen met CLIL- methodiek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C166F8-E506-44C1-A6D0-2B3718A4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323" y="1725769"/>
            <a:ext cx="8155413" cy="1972310"/>
          </a:xfrm>
        </p:spPr>
        <p:txBody>
          <a:bodyPr/>
          <a:lstStyle/>
          <a:p>
            <a:r>
              <a:rPr lang="nl-BE" dirty="0"/>
              <a:t>Uitdagend voor leerling en leerkracht (</a:t>
            </a:r>
            <a:r>
              <a:rPr lang="nl-BE" dirty="0" err="1"/>
              <a:t>rejuvenator</a:t>
            </a:r>
            <a:r>
              <a:rPr lang="nl-BE" dirty="0"/>
              <a:t>).</a:t>
            </a:r>
          </a:p>
          <a:p>
            <a:r>
              <a:rPr lang="nl-BE" dirty="0" smtClean="0"/>
              <a:t>Uitwerken van eigen cursus.</a:t>
            </a:r>
            <a:endParaRPr lang="nl-BE" dirty="0"/>
          </a:p>
          <a:p>
            <a:r>
              <a:rPr lang="nl-BE" dirty="0"/>
              <a:t>Eigen CLIL-lokaal met alternatief meubilair.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7" y="2962514"/>
            <a:ext cx="4859629" cy="3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5DC13-248A-4BA8-93D4-91E10A8B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293A4-04ED-4916-A6D0-F05D235F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Activerende werkvormen: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err="1"/>
              <a:t>Think</a:t>
            </a:r>
            <a:r>
              <a:rPr lang="nl-BE" dirty="0"/>
              <a:t>-pair-share (classroom timer</a:t>
            </a:r>
            <a:r>
              <a:rPr lang="nl-BE" dirty="0" smtClean="0"/>
              <a:t>)</a:t>
            </a:r>
            <a:br>
              <a:rPr lang="nl-BE" dirty="0" smtClean="0"/>
            </a:br>
            <a:r>
              <a:rPr lang="nl-BE" dirty="0">
                <a:hlinkClick r:id="rId2"/>
              </a:rPr>
              <a:t>https://www.online-stopwatch.com/classroom-timers/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Placemats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Post-its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Cartoons</a:t>
            </a:r>
          </a:p>
          <a:p>
            <a:endParaRPr lang="nl-BE" dirty="0"/>
          </a:p>
        </p:txBody>
      </p:sp>
      <p:pic>
        <p:nvPicPr>
          <p:cNvPr id="1030" name="Picture 6" descr="Afbeeldingsresultaat voor post-it n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632" b="51890"/>
          <a:stretch/>
        </p:blipFill>
        <p:spPr bwMode="auto">
          <a:xfrm>
            <a:off x="386365" y="-2730321"/>
            <a:ext cx="89132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869" y="3645728"/>
            <a:ext cx="4004324" cy="22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5DC13-248A-4BA8-93D4-91E10A8B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113" y="636020"/>
            <a:ext cx="7958331" cy="1077229"/>
          </a:xfrm>
        </p:spPr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B293A4-04ED-4916-A6D0-F05D235F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650" y="1559061"/>
            <a:ext cx="7796540" cy="643226"/>
          </a:xfrm>
        </p:spPr>
        <p:txBody>
          <a:bodyPr/>
          <a:lstStyle/>
          <a:p>
            <a:r>
              <a:rPr lang="nl-BE" dirty="0" smtClean="0"/>
              <a:t>Succes criteria</a:t>
            </a:r>
            <a:endParaRPr lang="nl-BE" dirty="0"/>
          </a:p>
        </p:txBody>
      </p:sp>
      <p:pic>
        <p:nvPicPr>
          <p:cNvPr id="1030" name="Picture 6" descr="Afbeeldingsresultaat voor post-it n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632" b="51890"/>
          <a:stretch/>
        </p:blipFill>
        <p:spPr bwMode="auto">
          <a:xfrm>
            <a:off x="386365" y="-2730321"/>
            <a:ext cx="891320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47" y="1880674"/>
            <a:ext cx="63341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B4286-80AE-494F-B42A-57446A3D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F8A94C8-F459-49A1-92A3-48E2F6009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61" y="871908"/>
            <a:ext cx="4059848" cy="52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A525C-F4AE-45C4-AACF-9709D662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Praktijkvoorbeelden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3B4BA-347C-4586-98FB-48169BDF6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73" y="1412924"/>
            <a:ext cx="7796540" cy="77098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Voorbereidende oefening op </a:t>
            </a:r>
            <a:r>
              <a:rPr lang="nl-BE" dirty="0" smtClean="0"/>
              <a:t>videofragment </a:t>
            </a:r>
            <a:r>
              <a:rPr lang="nl-BE" dirty="0"/>
              <a:t>met moeilijke woorden.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998260-FD70-4BDE-A04C-357DCBF7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43" y="1885285"/>
            <a:ext cx="5971997" cy="47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6DD99-3507-4884-9186-C43C6B32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Praktijvoorbeelden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895014-6FC8-4E5B-B80D-782DF1FF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661" y="1291855"/>
            <a:ext cx="7796540" cy="593430"/>
          </a:xfrm>
        </p:spPr>
        <p:txBody>
          <a:bodyPr/>
          <a:lstStyle/>
          <a:p>
            <a:r>
              <a:rPr lang="nl-BE" dirty="0"/>
              <a:t>Voorbereidende oefening op </a:t>
            </a:r>
            <a:r>
              <a:rPr lang="nl-BE" dirty="0" smtClean="0"/>
              <a:t>videofragment </a:t>
            </a:r>
            <a:r>
              <a:rPr lang="nl-BE" dirty="0"/>
              <a:t>‘</a:t>
            </a:r>
            <a:r>
              <a:rPr lang="nl-BE" dirty="0" err="1"/>
              <a:t>Early</a:t>
            </a:r>
            <a:r>
              <a:rPr lang="nl-BE" dirty="0"/>
              <a:t> Christians’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0CF104-1801-4325-81C2-7892C652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839" y="1885285"/>
            <a:ext cx="5641112" cy="48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8FBFE25114A4D994203F01C508EE2" ma:contentTypeVersion="20" ma:contentTypeDescription="Een nieuw document maken." ma:contentTypeScope="" ma:versionID="c487880f76e372c94fd9100cb27ced52">
  <xsd:schema xmlns:xsd="http://www.w3.org/2001/XMLSchema" xmlns:xs="http://www.w3.org/2001/XMLSchema" xmlns:p="http://schemas.microsoft.com/office/2006/metadata/properties" xmlns:ns2="14ceaf06-097a-494c-963d-9f4054a5ce44" xmlns:ns3="0e209c18-1af9-4bd8-9d98-92fb4771c006" targetNamespace="http://schemas.microsoft.com/office/2006/metadata/properties" ma:root="true" ma:fieldsID="bd232ce116b81d9c0ea054373720007f" ns2:_="" ns3:_="">
    <xsd:import namespace="14ceaf06-097a-494c-963d-9f4054a5ce44"/>
    <xsd:import namespace="0e209c18-1af9-4bd8-9d98-92fb4771c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eaf06-097a-494c-963d-9f4054a5c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09c18-1af9-4bd8-9d98-92fb4771c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E2720F-4EE0-4BFF-BD78-E7A06C0B81D1}"/>
</file>

<file path=customXml/itemProps2.xml><?xml version="1.0" encoding="utf-8"?>
<ds:datastoreItem xmlns:ds="http://schemas.openxmlformats.org/officeDocument/2006/customXml" ds:itemID="{FF0594A6-A57F-4396-85F9-219C080E6571}"/>
</file>

<file path=customXml/itemProps3.xml><?xml version="1.0" encoding="utf-8"?>
<ds:datastoreItem xmlns:ds="http://schemas.openxmlformats.org/officeDocument/2006/customXml" ds:itemID="{D3AB09C2-2680-4849-BBCD-C92F01F2429F}"/>
</file>

<file path=docProps/app.xml><?xml version="1.0" encoding="utf-8"?>
<Properties xmlns="http://schemas.openxmlformats.org/officeDocument/2006/extended-properties" xmlns:vt="http://schemas.openxmlformats.org/officeDocument/2006/docPropsVTypes">
  <Template>{0C1F7A17-C03F-49C1-8CE5-0FDDE3685DF4}tf16401375</Template>
  <TotalTime>1348</TotalTime>
  <Words>190</Words>
  <Application>Microsoft Office PowerPoint</Application>
  <PresentationFormat>Breedbeeld</PresentationFormat>
  <Paragraphs>48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MS Shell Dlg 2</vt:lpstr>
      <vt:lpstr>Wingdings</vt:lpstr>
      <vt:lpstr>Wingdings 3</vt:lpstr>
      <vt:lpstr>Madison</vt:lpstr>
      <vt:lpstr>CLIL</vt:lpstr>
      <vt:lpstr>Even voorstellen </vt:lpstr>
      <vt:lpstr>Even voorstellen </vt:lpstr>
      <vt:lpstr>Positieve ervaringen met CLIL- methodiek</vt:lpstr>
      <vt:lpstr>Praktijkvoorbeelden</vt:lpstr>
      <vt:lpstr>Praktijkvoorbeelden</vt:lpstr>
      <vt:lpstr>Praktijkvoorbeelden</vt:lpstr>
      <vt:lpstr>Praktijkvoorbeelden</vt:lpstr>
      <vt:lpstr>Praktijvoorbeelden</vt:lpstr>
      <vt:lpstr>Praktijkvoorbeelden</vt:lpstr>
      <vt:lpstr>Praktijkvoorbeelden</vt:lpstr>
      <vt:lpstr>Praktijkvoorbeelden</vt:lpstr>
      <vt:lpstr>Praktijkvoorbeelden</vt:lpstr>
      <vt:lpstr>Praktijkvoorbeelden</vt:lpstr>
      <vt:lpstr>Wat loopt minder…</vt:lpstr>
      <vt:lpstr>Waar heb ik veel aan in mijn professionele ontwikkeling als CLIL-leerkracht?</vt:lpstr>
      <vt:lpstr>Time to share!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CLIL</dc:title>
  <dc:creator>Delphine Vuylsteke</dc:creator>
  <cp:lastModifiedBy>VuylstekeDelphine</cp:lastModifiedBy>
  <cp:revision>19</cp:revision>
  <dcterms:created xsi:type="dcterms:W3CDTF">2020-01-24T14:29:41Z</dcterms:created>
  <dcterms:modified xsi:type="dcterms:W3CDTF">2020-03-09T12:45:54Z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0x0101008458FBFE25114A4D994203F01C508EE2</vt:lpwstr>
  </property>
</Properties>
</file>