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diagrams/data1.xml" ContentType="application/vnd.openxmlformats-officedocument.drawingml.diagramData+xml"/>
  <Override PartName="/ppt/slides/slide17.xml" ContentType="application/vnd.openxmlformats-officedocument.presentationml.slide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rawing1.xml" ContentType="application/vnd.ms-office.drawingml.diagramDrawing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theme/theme1.xml" ContentType="application/vnd.openxmlformats-officedocument.theme+xml"/>
  <Override PartName="/ppt/diagrams/layout1.xml" ContentType="application/vnd.openxmlformats-officedocument.drawingml.diagramLayout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57" r:id="rId1"/>
  </p:sldMasterIdLst>
  <p:sldIdLst>
    <p:sldId id="256" r:id="rId2"/>
    <p:sldId id="258" r:id="rId3"/>
    <p:sldId id="257" r:id="rId4"/>
    <p:sldId id="266" r:id="rId5"/>
    <p:sldId id="259" r:id="rId6"/>
    <p:sldId id="265" r:id="rId7"/>
    <p:sldId id="268" r:id="rId8"/>
    <p:sldId id="269" r:id="rId9"/>
    <p:sldId id="270" r:id="rId10"/>
    <p:sldId id="271" r:id="rId11"/>
    <p:sldId id="272" r:id="rId12"/>
    <p:sldId id="267" r:id="rId13"/>
    <p:sldId id="260" r:id="rId14"/>
    <p:sldId id="261" r:id="rId15"/>
    <p:sldId id="262" r:id="rId16"/>
    <p:sldId id="263" r:id="rId17"/>
    <p:sldId id="264" r:id="rId18"/>
  </p:sldIdLst>
  <p:sldSz cx="12192000" cy="6858000"/>
  <p:notesSz cx="6858000" cy="914400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8E7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194"/>
    <p:restoredTop sz="94699"/>
  </p:normalViewPr>
  <p:slideViewPr>
    <p:cSldViewPr snapToGrid="0" snapToObjects="1">
      <p:cViewPr varScale="1">
        <p:scale>
          <a:sx n="151" d="100"/>
          <a:sy n="151" d="100"/>
        </p:scale>
        <p:origin x="208" y="4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ustomXml" Target="../customXml/item3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ustomXml" Target="../customXml/item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ustomXml" Target="../customXml/item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1EC5A83-F61B-4234-9D31-D7D151DC6A29}" type="doc">
      <dgm:prSet loTypeId="urn:microsoft.com/office/officeart/2005/8/layout/vList2" loCatId="list" qsTypeId="urn:microsoft.com/office/officeart/2005/8/quickstyle/simple2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E0A65686-33DA-41DE-973F-57759FA6036F}">
      <dgm:prSet/>
      <dgm:spPr/>
      <dgm:t>
        <a:bodyPr/>
        <a:lstStyle/>
        <a:p>
          <a:r>
            <a:rPr lang="nl-BE"/>
            <a:t>korte kennismaking</a:t>
          </a:r>
          <a:endParaRPr lang="en-US"/>
        </a:p>
      </dgm:t>
    </dgm:pt>
    <dgm:pt modelId="{F8101029-7CB3-4A5E-8BD7-A7531F732EE8}" type="parTrans" cxnId="{D5E5389D-2830-47E1-86D4-4D7A9D7E684E}">
      <dgm:prSet/>
      <dgm:spPr/>
      <dgm:t>
        <a:bodyPr/>
        <a:lstStyle/>
        <a:p>
          <a:endParaRPr lang="en-US"/>
        </a:p>
      </dgm:t>
    </dgm:pt>
    <dgm:pt modelId="{0FF665AE-7654-423F-86D3-018B069FEDF2}" type="sibTrans" cxnId="{D5E5389D-2830-47E1-86D4-4D7A9D7E684E}">
      <dgm:prSet/>
      <dgm:spPr/>
      <dgm:t>
        <a:bodyPr/>
        <a:lstStyle/>
        <a:p>
          <a:endParaRPr lang="en-US"/>
        </a:p>
      </dgm:t>
    </dgm:pt>
    <dgm:pt modelId="{FCA19E4F-40D2-45F5-8E05-AB2BE9E75541}">
      <dgm:prSet/>
      <dgm:spPr/>
      <dgm:t>
        <a:bodyPr/>
        <a:lstStyle/>
        <a:p>
          <a:r>
            <a:rPr lang="nl-BE" dirty="0"/>
            <a:t>praktijkvoorbeelden</a:t>
          </a:r>
          <a:endParaRPr lang="en-US" dirty="0"/>
        </a:p>
      </dgm:t>
    </dgm:pt>
    <dgm:pt modelId="{542964FA-B6D7-4526-AE3B-2B4D1EFDADCF}" type="parTrans" cxnId="{7F63D3C9-B59E-4EAE-B0B5-F2F67677FA96}">
      <dgm:prSet/>
      <dgm:spPr/>
      <dgm:t>
        <a:bodyPr/>
        <a:lstStyle/>
        <a:p>
          <a:endParaRPr lang="en-US"/>
        </a:p>
      </dgm:t>
    </dgm:pt>
    <dgm:pt modelId="{3A8FA06A-A4BC-4642-ADFF-9E2C8F7D0372}" type="sibTrans" cxnId="{7F63D3C9-B59E-4EAE-B0B5-F2F67677FA96}">
      <dgm:prSet/>
      <dgm:spPr/>
      <dgm:t>
        <a:bodyPr/>
        <a:lstStyle/>
        <a:p>
          <a:endParaRPr lang="en-US"/>
        </a:p>
      </dgm:t>
    </dgm:pt>
    <dgm:pt modelId="{2E209E9A-B2D7-4770-93E6-D39C46B6C099}">
      <dgm:prSet/>
      <dgm:spPr/>
      <dgm:t>
        <a:bodyPr/>
        <a:lstStyle/>
        <a:p>
          <a:r>
            <a:rPr lang="nl-BE" dirty="0"/>
            <a:t>“selectie” leerlingen</a:t>
          </a:r>
          <a:endParaRPr lang="en-US" dirty="0"/>
        </a:p>
      </dgm:t>
    </dgm:pt>
    <dgm:pt modelId="{3DB91B64-A24D-4435-99CF-74CE631CBBEB}" type="parTrans" cxnId="{E17AAF17-563F-45CF-923B-AED934B3ED33}">
      <dgm:prSet/>
      <dgm:spPr/>
      <dgm:t>
        <a:bodyPr/>
        <a:lstStyle/>
        <a:p>
          <a:endParaRPr lang="en-US"/>
        </a:p>
      </dgm:t>
    </dgm:pt>
    <dgm:pt modelId="{A8238AD0-CC11-47E8-969B-4B2029684B93}" type="sibTrans" cxnId="{E17AAF17-563F-45CF-923B-AED934B3ED33}">
      <dgm:prSet/>
      <dgm:spPr/>
      <dgm:t>
        <a:bodyPr/>
        <a:lstStyle/>
        <a:p>
          <a:endParaRPr lang="en-US"/>
        </a:p>
      </dgm:t>
    </dgm:pt>
    <dgm:pt modelId="{68A8B2D2-9AAB-406E-9D9F-241B0B517C68}">
      <dgm:prSet/>
      <dgm:spPr/>
      <dgm:t>
        <a:bodyPr/>
        <a:lstStyle/>
        <a:p>
          <a:r>
            <a:rPr lang="nl-BE" dirty="0"/>
            <a:t>ervaringen uitwisselen</a:t>
          </a:r>
          <a:endParaRPr lang="en-US" dirty="0"/>
        </a:p>
      </dgm:t>
    </dgm:pt>
    <dgm:pt modelId="{90154247-6CA4-4723-A4D7-363F10D5D91E}" type="parTrans" cxnId="{06126E73-EB84-4F75-ABBE-86DFDB19237F}">
      <dgm:prSet/>
      <dgm:spPr/>
      <dgm:t>
        <a:bodyPr/>
        <a:lstStyle/>
        <a:p>
          <a:endParaRPr lang="en-US"/>
        </a:p>
      </dgm:t>
    </dgm:pt>
    <dgm:pt modelId="{A8D717AF-E39E-4056-B32C-935D41516166}" type="sibTrans" cxnId="{06126E73-EB84-4F75-ABBE-86DFDB19237F}">
      <dgm:prSet/>
      <dgm:spPr/>
      <dgm:t>
        <a:bodyPr/>
        <a:lstStyle/>
        <a:p>
          <a:endParaRPr lang="en-US"/>
        </a:p>
      </dgm:t>
    </dgm:pt>
    <dgm:pt modelId="{E33B4748-8097-E847-93BF-C0D6811B345E}">
      <dgm:prSet/>
      <dgm:spPr/>
      <dgm:t>
        <a:bodyPr/>
        <a:lstStyle/>
        <a:p>
          <a:r>
            <a:rPr lang="nl-NL" dirty="0"/>
            <a:t>struikelblokken</a:t>
          </a:r>
        </a:p>
      </dgm:t>
    </dgm:pt>
    <dgm:pt modelId="{000EDB41-1AA1-2F4C-BB4D-050062CC27A5}" type="parTrans" cxnId="{E4B67DAC-F666-9D40-94E8-CF7559882DA2}">
      <dgm:prSet/>
      <dgm:spPr/>
    </dgm:pt>
    <dgm:pt modelId="{FA8683B7-DF67-4A44-A030-40450F5F0319}" type="sibTrans" cxnId="{E4B67DAC-F666-9D40-94E8-CF7559882DA2}">
      <dgm:prSet/>
      <dgm:spPr/>
    </dgm:pt>
    <dgm:pt modelId="{214E6827-065B-FA46-B11B-33BA0A9FD53F}" type="pres">
      <dgm:prSet presAssocID="{71EC5A83-F61B-4234-9D31-D7D151DC6A29}" presName="linear" presStyleCnt="0">
        <dgm:presLayoutVars>
          <dgm:animLvl val="lvl"/>
          <dgm:resizeHandles val="exact"/>
        </dgm:presLayoutVars>
      </dgm:prSet>
      <dgm:spPr/>
    </dgm:pt>
    <dgm:pt modelId="{8D5230AC-5D8C-BA4E-85B5-867CF9AF52F5}" type="pres">
      <dgm:prSet presAssocID="{E0A65686-33DA-41DE-973F-57759FA6036F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C3820729-4557-E44A-A4E0-E2C12C426027}" type="pres">
      <dgm:prSet presAssocID="{0FF665AE-7654-423F-86D3-018B069FEDF2}" presName="spacer" presStyleCnt="0"/>
      <dgm:spPr/>
    </dgm:pt>
    <dgm:pt modelId="{1F602CC2-B6C6-E64D-ADC6-494012F25C27}" type="pres">
      <dgm:prSet presAssocID="{FCA19E4F-40D2-45F5-8E05-AB2BE9E75541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B597C983-5CAB-2842-A2CB-16C16D13059A}" type="pres">
      <dgm:prSet presAssocID="{3A8FA06A-A4BC-4642-ADFF-9E2C8F7D0372}" presName="spacer" presStyleCnt="0"/>
      <dgm:spPr/>
    </dgm:pt>
    <dgm:pt modelId="{CE777DDD-08AD-1D47-9C48-038BC2FD754E}" type="pres">
      <dgm:prSet presAssocID="{E33B4748-8097-E847-93BF-C0D6811B345E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9D4C391F-9891-1E44-B33E-039ABC93CEB6}" type="pres">
      <dgm:prSet presAssocID="{FA8683B7-DF67-4A44-A030-40450F5F0319}" presName="spacer" presStyleCnt="0"/>
      <dgm:spPr/>
    </dgm:pt>
    <dgm:pt modelId="{1B5647E4-D571-A14E-B588-D564CE122CFD}" type="pres">
      <dgm:prSet presAssocID="{2E209E9A-B2D7-4770-93E6-D39C46B6C099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B3DC259D-909C-D64B-AA6A-7C9BB556A5E2}" type="pres">
      <dgm:prSet presAssocID="{A8238AD0-CC11-47E8-969B-4B2029684B93}" presName="spacer" presStyleCnt="0"/>
      <dgm:spPr/>
    </dgm:pt>
    <dgm:pt modelId="{D9C4DF26-8540-4648-A7D9-F65A15E14B4D}" type="pres">
      <dgm:prSet presAssocID="{68A8B2D2-9AAB-406E-9D9F-241B0B517C68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DA69E905-BC56-8748-A40F-C0CC23E18440}" type="presOf" srcId="{2E209E9A-B2D7-4770-93E6-D39C46B6C099}" destId="{1B5647E4-D571-A14E-B588-D564CE122CFD}" srcOrd="0" destOrd="0" presId="urn:microsoft.com/office/officeart/2005/8/layout/vList2"/>
    <dgm:cxn modelId="{517D430D-8D12-A94A-B7FF-6FA12FC63974}" type="presOf" srcId="{E0A65686-33DA-41DE-973F-57759FA6036F}" destId="{8D5230AC-5D8C-BA4E-85B5-867CF9AF52F5}" srcOrd="0" destOrd="0" presId="urn:microsoft.com/office/officeart/2005/8/layout/vList2"/>
    <dgm:cxn modelId="{E17AAF17-563F-45CF-923B-AED934B3ED33}" srcId="{71EC5A83-F61B-4234-9D31-D7D151DC6A29}" destId="{2E209E9A-B2D7-4770-93E6-D39C46B6C099}" srcOrd="3" destOrd="0" parTransId="{3DB91B64-A24D-4435-99CF-74CE631CBBEB}" sibTransId="{A8238AD0-CC11-47E8-969B-4B2029684B93}"/>
    <dgm:cxn modelId="{305F294D-173B-AD49-AA60-9DFA9A30F207}" type="presOf" srcId="{E33B4748-8097-E847-93BF-C0D6811B345E}" destId="{CE777DDD-08AD-1D47-9C48-038BC2FD754E}" srcOrd="0" destOrd="0" presId="urn:microsoft.com/office/officeart/2005/8/layout/vList2"/>
    <dgm:cxn modelId="{F4FABF54-D79A-A447-94F6-37B206C4D97D}" type="presOf" srcId="{FCA19E4F-40D2-45F5-8E05-AB2BE9E75541}" destId="{1F602CC2-B6C6-E64D-ADC6-494012F25C27}" srcOrd="0" destOrd="0" presId="urn:microsoft.com/office/officeart/2005/8/layout/vList2"/>
    <dgm:cxn modelId="{F79B5F57-1468-474E-9A7D-3D922B1A8420}" type="presOf" srcId="{71EC5A83-F61B-4234-9D31-D7D151DC6A29}" destId="{214E6827-065B-FA46-B11B-33BA0A9FD53F}" srcOrd="0" destOrd="0" presId="urn:microsoft.com/office/officeart/2005/8/layout/vList2"/>
    <dgm:cxn modelId="{06126E73-EB84-4F75-ABBE-86DFDB19237F}" srcId="{71EC5A83-F61B-4234-9D31-D7D151DC6A29}" destId="{68A8B2D2-9AAB-406E-9D9F-241B0B517C68}" srcOrd="4" destOrd="0" parTransId="{90154247-6CA4-4723-A4D7-363F10D5D91E}" sibTransId="{A8D717AF-E39E-4056-B32C-935D41516166}"/>
    <dgm:cxn modelId="{D5E5389D-2830-47E1-86D4-4D7A9D7E684E}" srcId="{71EC5A83-F61B-4234-9D31-D7D151DC6A29}" destId="{E0A65686-33DA-41DE-973F-57759FA6036F}" srcOrd="0" destOrd="0" parTransId="{F8101029-7CB3-4A5E-8BD7-A7531F732EE8}" sibTransId="{0FF665AE-7654-423F-86D3-018B069FEDF2}"/>
    <dgm:cxn modelId="{E4B67DAC-F666-9D40-94E8-CF7559882DA2}" srcId="{71EC5A83-F61B-4234-9D31-D7D151DC6A29}" destId="{E33B4748-8097-E847-93BF-C0D6811B345E}" srcOrd="2" destOrd="0" parTransId="{000EDB41-1AA1-2F4C-BB4D-050062CC27A5}" sibTransId="{FA8683B7-DF67-4A44-A030-40450F5F0319}"/>
    <dgm:cxn modelId="{7F63D3C9-B59E-4EAE-B0B5-F2F67677FA96}" srcId="{71EC5A83-F61B-4234-9D31-D7D151DC6A29}" destId="{FCA19E4F-40D2-45F5-8E05-AB2BE9E75541}" srcOrd="1" destOrd="0" parTransId="{542964FA-B6D7-4526-AE3B-2B4D1EFDADCF}" sibTransId="{3A8FA06A-A4BC-4642-ADFF-9E2C8F7D0372}"/>
    <dgm:cxn modelId="{844574EA-D967-AC42-93E9-6DEF2386C256}" type="presOf" srcId="{68A8B2D2-9AAB-406E-9D9F-241B0B517C68}" destId="{D9C4DF26-8540-4648-A7D9-F65A15E14B4D}" srcOrd="0" destOrd="0" presId="urn:microsoft.com/office/officeart/2005/8/layout/vList2"/>
    <dgm:cxn modelId="{29F47EFF-82B9-FF49-AB0A-66D79A992969}" type="presParOf" srcId="{214E6827-065B-FA46-B11B-33BA0A9FD53F}" destId="{8D5230AC-5D8C-BA4E-85B5-867CF9AF52F5}" srcOrd="0" destOrd="0" presId="urn:microsoft.com/office/officeart/2005/8/layout/vList2"/>
    <dgm:cxn modelId="{A4AE95FC-FBCC-7A4A-A03C-04192E19726A}" type="presParOf" srcId="{214E6827-065B-FA46-B11B-33BA0A9FD53F}" destId="{C3820729-4557-E44A-A4E0-E2C12C426027}" srcOrd="1" destOrd="0" presId="urn:microsoft.com/office/officeart/2005/8/layout/vList2"/>
    <dgm:cxn modelId="{7EADB67D-5538-3C43-8ED1-3C717D3F9A35}" type="presParOf" srcId="{214E6827-065B-FA46-B11B-33BA0A9FD53F}" destId="{1F602CC2-B6C6-E64D-ADC6-494012F25C27}" srcOrd="2" destOrd="0" presId="urn:microsoft.com/office/officeart/2005/8/layout/vList2"/>
    <dgm:cxn modelId="{E533A1AE-2C61-C443-838F-E123370B8BBD}" type="presParOf" srcId="{214E6827-065B-FA46-B11B-33BA0A9FD53F}" destId="{B597C983-5CAB-2842-A2CB-16C16D13059A}" srcOrd="3" destOrd="0" presId="urn:microsoft.com/office/officeart/2005/8/layout/vList2"/>
    <dgm:cxn modelId="{04BA3849-E1B0-F441-91CA-3EC1B3925FE9}" type="presParOf" srcId="{214E6827-065B-FA46-B11B-33BA0A9FD53F}" destId="{CE777DDD-08AD-1D47-9C48-038BC2FD754E}" srcOrd="4" destOrd="0" presId="urn:microsoft.com/office/officeart/2005/8/layout/vList2"/>
    <dgm:cxn modelId="{B7F72D18-A64C-1341-9071-9B6F7AC6378F}" type="presParOf" srcId="{214E6827-065B-FA46-B11B-33BA0A9FD53F}" destId="{9D4C391F-9891-1E44-B33E-039ABC93CEB6}" srcOrd="5" destOrd="0" presId="urn:microsoft.com/office/officeart/2005/8/layout/vList2"/>
    <dgm:cxn modelId="{967E08ED-1934-0548-8FE4-CFD4E5EC4913}" type="presParOf" srcId="{214E6827-065B-FA46-B11B-33BA0A9FD53F}" destId="{1B5647E4-D571-A14E-B588-D564CE122CFD}" srcOrd="6" destOrd="0" presId="urn:microsoft.com/office/officeart/2005/8/layout/vList2"/>
    <dgm:cxn modelId="{25BC3488-3928-3A4F-858A-422114137738}" type="presParOf" srcId="{214E6827-065B-FA46-B11B-33BA0A9FD53F}" destId="{B3DC259D-909C-D64B-AA6A-7C9BB556A5E2}" srcOrd="7" destOrd="0" presId="urn:microsoft.com/office/officeart/2005/8/layout/vList2"/>
    <dgm:cxn modelId="{D725689D-63F5-7249-93F6-D93501C5BCAB}" type="presParOf" srcId="{214E6827-065B-FA46-B11B-33BA0A9FD53F}" destId="{D9C4DF26-8540-4648-A7D9-F65A15E14B4D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D5230AC-5D8C-BA4E-85B5-867CF9AF52F5}">
      <dsp:nvSpPr>
        <dsp:cNvPr id="0" name=""/>
        <dsp:cNvSpPr/>
      </dsp:nvSpPr>
      <dsp:spPr>
        <a:xfrm>
          <a:off x="0" y="40215"/>
          <a:ext cx="10058399" cy="67158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2800" kern="1200"/>
            <a:t>korte kennismaking</a:t>
          </a:r>
          <a:endParaRPr lang="en-US" sz="2800" kern="1200"/>
        </a:p>
      </dsp:txBody>
      <dsp:txXfrm>
        <a:off x="32784" y="72999"/>
        <a:ext cx="9992831" cy="606012"/>
      </dsp:txXfrm>
    </dsp:sp>
    <dsp:sp modelId="{1F602CC2-B6C6-E64D-ADC6-494012F25C27}">
      <dsp:nvSpPr>
        <dsp:cNvPr id="0" name=""/>
        <dsp:cNvSpPr/>
      </dsp:nvSpPr>
      <dsp:spPr>
        <a:xfrm>
          <a:off x="0" y="792435"/>
          <a:ext cx="10058399" cy="67158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2800" kern="1200" dirty="0"/>
            <a:t>praktijkvoorbeelden</a:t>
          </a:r>
          <a:endParaRPr lang="en-US" sz="2800" kern="1200" dirty="0"/>
        </a:p>
      </dsp:txBody>
      <dsp:txXfrm>
        <a:off x="32784" y="825219"/>
        <a:ext cx="9992831" cy="606012"/>
      </dsp:txXfrm>
    </dsp:sp>
    <dsp:sp modelId="{CE777DDD-08AD-1D47-9C48-038BC2FD754E}">
      <dsp:nvSpPr>
        <dsp:cNvPr id="0" name=""/>
        <dsp:cNvSpPr/>
      </dsp:nvSpPr>
      <dsp:spPr>
        <a:xfrm>
          <a:off x="0" y="1544655"/>
          <a:ext cx="10058399" cy="67158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800" kern="1200" dirty="0"/>
            <a:t>struikelblokken</a:t>
          </a:r>
        </a:p>
      </dsp:txBody>
      <dsp:txXfrm>
        <a:off x="32784" y="1577439"/>
        <a:ext cx="9992831" cy="606012"/>
      </dsp:txXfrm>
    </dsp:sp>
    <dsp:sp modelId="{1B5647E4-D571-A14E-B588-D564CE122CFD}">
      <dsp:nvSpPr>
        <dsp:cNvPr id="0" name=""/>
        <dsp:cNvSpPr/>
      </dsp:nvSpPr>
      <dsp:spPr>
        <a:xfrm>
          <a:off x="0" y="2296875"/>
          <a:ext cx="10058399" cy="67158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2800" kern="1200" dirty="0"/>
            <a:t>“selectie” leerlingen</a:t>
          </a:r>
          <a:endParaRPr lang="en-US" sz="2800" kern="1200" dirty="0"/>
        </a:p>
      </dsp:txBody>
      <dsp:txXfrm>
        <a:off x="32784" y="2329659"/>
        <a:ext cx="9992831" cy="606012"/>
      </dsp:txXfrm>
    </dsp:sp>
    <dsp:sp modelId="{D9C4DF26-8540-4648-A7D9-F65A15E14B4D}">
      <dsp:nvSpPr>
        <dsp:cNvPr id="0" name=""/>
        <dsp:cNvSpPr/>
      </dsp:nvSpPr>
      <dsp:spPr>
        <a:xfrm>
          <a:off x="0" y="3049095"/>
          <a:ext cx="10058399" cy="671580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2800" kern="1200" dirty="0"/>
            <a:t>ervaringen uitwisselen</a:t>
          </a:r>
          <a:endParaRPr lang="en-US" sz="2800" kern="1200" dirty="0"/>
        </a:p>
      </dsp:txBody>
      <dsp:txXfrm>
        <a:off x="32784" y="3081879"/>
        <a:ext cx="9992831" cy="60601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9E3965E-AC41-4711-9D10-E25ABB132D86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645152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F5DC8C3-BA5F-4EED-BB9A-A14272BD82A1}"/>
              </a:ext>
            </a:extLst>
          </p:cNvPr>
          <p:cNvCxnSpPr/>
          <p:nvPr/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4DA70-C731-4C70-880D-CCD4705E623C}" type="datetime1">
              <a:rPr lang="en-US" smtClean="0"/>
              <a:t>3/7/20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32220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5506EE-1026-4F35-9ACC-BD05BE0F9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2A279-0833-481D-8C56-F67FD0AC6C50}" type="datetime1">
              <a:rPr lang="en-US" smtClean="0"/>
              <a:t>3/7/20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7696E5F-8D95-4450-AE52-5438E6EDE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99B2253-74CC-409E-BEB0-F8EFCFCB5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85090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1B68A5B-D9FA-424B-A4EB-30E7223836B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F33D6B0-F070-45C4-A472-19F432BE3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7DA83-5663-4C9C-B9AA-0B40A3DAFF81}" type="datetime1">
              <a:rPr lang="en-US" smtClean="0"/>
              <a:t>3/7/20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975399F-DAB2-410D-967F-ED17E6F79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762A46F-6BE5-4D12-9412-5CA7672EA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88344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1D723-8F53-4F53-90B0-1982A396982E}" type="datetime1">
              <a:rPr lang="en-US" smtClean="0"/>
              <a:t>3/7/20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32486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585C21A-8B93-4657-B5DF-7EAEAD3BE127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90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663440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59DE2C1-4C52-40A3-8959-27B2C1BEBFF6}"/>
              </a:ext>
            </a:extLst>
          </p:cNvPr>
          <p:cNvCxnSpPr/>
          <p:nvPr/>
        </p:nvCxnSpPr>
        <p:spPr>
          <a:xfrm>
            <a:off x="1207658" y="4485132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69AF7-7BEB-44E4-9852-375E34362B5B}" type="datetime1">
              <a:rPr lang="en-US" smtClean="0"/>
              <a:t>3/7/20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74903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2120900"/>
            <a:ext cx="4639736" cy="37481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15944" y="2120900"/>
            <a:ext cx="4639736" cy="37481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82D47D-B0DC-4C40-BCC6-BBBA32584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AC38D-0552-4C82-B593-E6124DFADBE2}" type="datetime1">
              <a:rPr lang="en-US" smtClean="0"/>
              <a:t>3/7/20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690D34E-7EBD-44B2-83CA-4C126A18D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AC511A1-9BBD-42DE-92FB-2AF44F8E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11610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057400"/>
            <a:ext cx="4639736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958274"/>
            <a:ext cx="4639736" cy="291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15944" y="2057400"/>
            <a:ext cx="4639736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15944" y="2958273"/>
            <a:ext cx="4639736" cy="291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AF8A515-AA94-45D1-9223-5C2272618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F0F1C-5577-4ACB-BB62-DF8F3C494C7E}" type="datetime1">
              <a:rPr lang="en-US" smtClean="0"/>
              <a:t>3/7/20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D052F5BC-98E0-4D60-AD67-9547738B7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38552DC-952E-41EA-AAAF-C2187523C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29682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392073F-158F-44A3-8913-917AFFC1B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5B394-D9F9-4F0C-B15D-605F45CB9E9F}" type="datetime1">
              <a:rPr lang="en-US" smtClean="0"/>
              <a:t>3/7/20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ED72207-24CA-42B7-A975-2F8E41CB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01080F2-251A-4B88-9A62-16F46D72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15587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8E9C91B-7EAD-4562-AB0E-DFB9663AECE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E9223F-721F-47BF-9FD5-0F8D12FF0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67345-2558-425A-8533-9BFDBCE15005}" type="datetime1">
              <a:rPr lang="en-US" smtClean="0"/>
              <a:t>3/7/20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915714-6BBA-4593-8591-4E26F7D58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06F857-D2E1-44DD-ABDD-EBB739645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04113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466" y="786383"/>
            <a:ext cx="3517567" cy="2093975"/>
          </a:xfrm>
        </p:spPr>
        <p:txBody>
          <a:bodyPr anchor="b">
            <a:normAutofit/>
          </a:bodyPr>
          <a:lstStyle>
            <a:lvl1pPr>
              <a:lnSpc>
                <a:spcPct val="90000"/>
              </a:lnSpc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58984" y="812799"/>
            <a:ext cx="5928344" cy="52947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3465" y="3043050"/>
            <a:ext cx="3517567" cy="3064505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3464" y="6446520"/>
            <a:ext cx="3517568" cy="365125"/>
          </a:xfrm>
        </p:spPr>
        <p:txBody>
          <a:bodyPr/>
          <a:lstStyle>
            <a:lvl1pPr algn="l">
              <a:defRPr/>
            </a:lvl1pPr>
          </a:lstStyle>
          <a:p>
            <a:fld id="{92BEA474-078D-4E9B-9B14-09A87B19DC46}" type="datetime1">
              <a:rPr lang="en-US" smtClean="0"/>
              <a:t>3/7/20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458983" y="6446520"/>
            <a:ext cx="5334019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A98EE3D-8CD1-4C3F-BD1C-C98C9596463C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8624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A134939-39C0-4522-A125-A13DFDA66490}"/>
              </a:ext>
            </a:extLst>
          </p:cNvPr>
          <p:cNvSpPr/>
          <p:nvPr/>
        </p:nvSpPr>
        <p:spPr>
          <a:xfrm>
            <a:off x="0" y="4578350"/>
            <a:ext cx="12188825" cy="227965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578350"/>
          </a:xfrm>
          <a:solidFill>
            <a:schemeClr val="bg1">
              <a:lumMod val="85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79" y="4799362"/>
            <a:ext cx="10113645" cy="743682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79" y="5715000"/>
            <a:ext cx="10113264" cy="60960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907D986-8816-4272-A432-0437A28A9828}" type="datetime1">
              <a:rPr lang="en-US" smtClean="0"/>
              <a:t>3/7/20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</p:spPr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18824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16A0E3C-60E6-4F39-BC55-5F7C224E1F7C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108201"/>
            <a:ext cx="10058400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18426" y="6446838"/>
            <a:ext cx="2584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rgbClr val="FFFFFF"/>
                </a:solidFill>
              </a:defRPr>
            </a:lvl1pPr>
          </a:lstStyle>
          <a:p>
            <a:fld id="{62D6E202-B606-4609-B914-27C9371A1F6D}" type="datetime1">
              <a:rPr lang="en-US" smtClean="0"/>
              <a:t>3/7/20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97279" y="6446838"/>
            <a:ext cx="68182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rgbClr val="FFFFFF"/>
                </a:solidFill>
              </a:defRPr>
            </a:lvl1pPr>
          </a:lstStyle>
          <a:p>
            <a:fld id="{3A98EE3D-8CD1-4C3F-BD1C-C98C9596463C}" type="slidenum">
              <a:rPr lang="en-US" smtClean="0"/>
              <a:t>‹nr.›</a:t>
            </a:fld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5025DAC-8B93-4160-B017-3A274A5828C0}"/>
              </a:ext>
            </a:extLst>
          </p:cNvPr>
          <p:cNvCxnSpPr/>
          <p:nvPr/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2415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6" r:id="rId6"/>
    <p:sldLayoutId id="2147483751" r:id="rId7"/>
    <p:sldLayoutId id="2147483752" r:id="rId8"/>
    <p:sldLayoutId id="2147483753" r:id="rId9"/>
    <p:sldLayoutId id="2147483755" r:id="rId10"/>
    <p:sldLayoutId id="2147483754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500" i="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12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s://create.kahoot.it/share/4l-death-of-the-republic/adc0f773-635c-41fa-bcc5-f269f09ba23e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presenter.prowise.com/share_BzsA0Koz3bpsFoaVunjxHd7MVeif5CPFBHQLbFLeqBW7z8cuuLsCyyYUdH0hTZxf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1DD0779-F463-4C4C-83B9-6F4581168D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193" b="44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7319A1DD-F557-4EC6-8A8C-F7617B4CD6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3118982"/>
            <a:ext cx="7537704" cy="2462668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AD66AFF-A2B8-D44F-B413-86F3CA3F9B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5791" y="3331444"/>
            <a:ext cx="6470692" cy="1229306"/>
          </a:xfrm>
        </p:spPr>
        <p:txBody>
          <a:bodyPr>
            <a:normAutofit/>
          </a:bodyPr>
          <a:lstStyle/>
          <a:p>
            <a:r>
              <a:rPr lang="nl-BE" sz="3000" dirty="0">
                <a:solidFill>
                  <a:schemeClr val="tx1"/>
                </a:solidFill>
              </a:rPr>
              <a:t>Annelies Colpaert en Maxim Vandecasteele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C1D90333-168B-E44B-9219-745F5023D4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5791" y="4735799"/>
            <a:ext cx="6470693" cy="605256"/>
          </a:xfrm>
        </p:spPr>
        <p:txBody>
          <a:bodyPr>
            <a:noAutofit/>
          </a:bodyPr>
          <a:lstStyle/>
          <a:p>
            <a:r>
              <a:rPr lang="nl-BE" sz="2100" dirty="0"/>
              <a:t>Praktijkvoorbeelden klassieke talen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28A9C89-B313-458F-9C85-515930A51A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72429" y="4641183"/>
            <a:ext cx="6309360" cy="0"/>
          </a:xfrm>
          <a:prstGeom prst="line">
            <a:avLst/>
          </a:prstGeom>
          <a:ln w="19050">
            <a:solidFill>
              <a:schemeClr val="accent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C390A367-0330-4E03-9D5F-40308A7975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rgbClr val="262626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8327181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7E457A-DEB6-1843-B2F1-65C54A090A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verwerking cultuur: Kahootvragen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E9F1296-BD41-7542-A47D-11EB9AA990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/>
              <a:t>aantal bladzijden cultuur worden verdeeld, vb. over het einde van de republiek</a:t>
            </a:r>
          </a:p>
          <a:p>
            <a:r>
              <a:rPr lang="nl-BE" dirty="0"/>
              <a:t>per hoofdstukje voorzien leerlingen een aantal vragen</a:t>
            </a:r>
          </a:p>
          <a:p>
            <a:r>
              <a:rPr lang="nl-BE" dirty="0"/>
              <a:t>samengegoten in 1 </a:t>
            </a:r>
            <a:r>
              <a:rPr lang="nl-BE" dirty="0">
                <a:hlinkClick r:id="rId2"/>
              </a:rPr>
              <a:t>Kahoot</a:t>
            </a:r>
            <a:r>
              <a:rPr lang="nl-BE" dirty="0"/>
              <a:t> voor de hele klas</a:t>
            </a:r>
          </a:p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4388456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7E457A-DEB6-1843-B2F1-65C54A090A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BE" dirty="0"/>
              <a:t>verwerking cultuur: “expertgroepen”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E9F1296-BD41-7542-A47D-11EB9AA990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/>
              <a:t>klas verdelen in bijvoorbeeld 5 groepjes van 4 (om vb. punt A, B, C, D, E in de cursus te verwerken)</a:t>
            </a:r>
          </a:p>
          <a:p>
            <a:r>
              <a:rPr lang="nl-BE" dirty="0"/>
              <a:t>per 4 leerlingen lezen ze individueel 1 bladzijde cultuur (vb. deze 4 lezen punt A)</a:t>
            </a:r>
          </a:p>
          <a:p>
            <a:r>
              <a:rPr lang="nl-BE" dirty="0"/>
              <a:t>daarna gaan deze 4 punt A - leerlingen samenzitten en vatten ze hun bladzijde samen</a:t>
            </a:r>
          </a:p>
          <a:p>
            <a:r>
              <a:rPr lang="nl-BE" dirty="0"/>
              <a:t>uiteindelijk komt iemand van punt A samen met punt B samen met punt C etc. en leren ze aan elkaar wat er in hun stukje stond</a:t>
            </a:r>
          </a:p>
          <a:p>
            <a:endParaRPr lang="nl-BE" dirty="0"/>
          </a:p>
        </p:txBody>
      </p:sp>
      <p:pic>
        <p:nvPicPr>
          <p:cNvPr id="5" name="Afbeelding 4" descr="Afbeelding met schermafbeelding&#10;&#10;Automatisch gegenereerde beschrijving">
            <a:extLst>
              <a:ext uri="{FF2B5EF4-FFF2-40B4-BE49-F238E27FC236}">
                <a16:creationId xmlns:a16="http://schemas.microsoft.com/office/drawing/2014/main" id="{811125E0-6844-604B-817B-0554BD5AA5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6827" y="0"/>
            <a:ext cx="5620466" cy="6858000"/>
          </a:xfrm>
          <a:prstGeom prst="rect">
            <a:avLst/>
          </a:prstGeom>
        </p:spPr>
      </p:pic>
      <p:pic>
        <p:nvPicPr>
          <p:cNvPr id="7" name="Afbeelding 6" descr="Afbeelding met schermafbeelding, vogel&#10;&#10;Automatisch gegenereerde beschrijving">
            <a:extLst>
              <a:ext uri="{FF2B5EF4-FFF2-40B4-BE49-F238E27FC236}">
                <a16:creationId xmlns:a16="http://schemas.microsoft.com/office/drawing/2014/main" id="{19527524-3EDD-1E45-B6AC-6CAE1FAA0F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930" y="27261"/>
            <a:ext cx="5418667" cy="2820182"/>
          </a:xfrm>
          <a:prstGeom prst="rect">
            <a:avLst/>
          </a:prstGeom>
        </p:spPr>
      </p:pic>
      <p:pic>
        <p:nvPicPr>
          <p:cNvPr id="9" name="Afbeelding 8" descr="Afbeelding met schermafbeelding&#10;&#10;Automatisch gegenereerde beschrijving">
            <a:extLst>
              <a:ext uri="{FF2B5EF4-FFF2-40B4-BE49-F238E27FC236}">
                <a16:creationId xmlns:a16="http://schemas.microsoft.com/office/drawing/2014/main" id="{48158460-667A-FA4B-9555-2746E39C8C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930" y="2847443"/>
            <a:ext cx="5465897" cy="4020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206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39E3965E-AC41-4711-9D10-E25ABB132D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F5DC8C3-BA5F-4EED-BB9A-A14272BD82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34461041-8413-4023-ABA7-9E499B0AD9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05BCF04-4702-43D0-BE8F-DBF6C2F651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95400" y="5569068"/>
            <a:ext cx="960120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53B4A494-ED20-47DD-A927-05EA273B0F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22" name="Groep 21">
            <a:extLst>
              <a:ext uri="{FF2B5EF4-FFF2-40B4-BE49-F238E27FC236}">
                <a16:creationId xmlns:a16="http://schemas.microsoft.com/office/drawing/2014/main" id="{D613C264-63BE-124B-8AC3-9BA8860745CF}"/>
              </a:ext>
            </a:extLst>
          </p:cNvPr>
          <p:cNvGrpSpPr/>
          <p:nvPr/>
        </p:nvGrpSpPr>
        <p:grpSpPr>
          <a:xfrm>
            <a:off x="1097280" y="4766191"/>
            <a:ext cx="10058399" cy="671580"/>
            <a:chOff x="0" y="40215"/>
            <a:chExt cx="10058399" cy="671580"/>
          </a:xfrm>
        </p:grpSpPr>
        <p:sp>
          <p:nvSpPr>
            <p:cNvPr id="24" name="Afgeronde rechthoek 23">
              <a:extLst>
                <a:ext uri="{FF2B5EF4-FFF2-40B4-BE49-F238E27FC236}">
                  <a16:creationId xmlns:a16="http://schemas.microsoft.com/office/drawing/2014/main" id="{CEAC9DB0-021F-C346-91C0-0E5D25D66A0A}"/>
                </a:ext>
              </a:extLst>
            </p:cNvPr>
            <p:cNvSpPr/>
            <p:nvPr/>
          </p:nvSpPr>
          <p:spPr>
            <a:xfrm>
              <a:off x="0" y="40215"/>
              <a:ext cx="10058399" cy="671580"/>
            </a:xfrm>
            <a:prstGeom prst="roundRect">
              <a:avLst/>
            </a:pr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1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6" name="Afgeronde rechthoek 4">
              <a:extLst>
                <a:ext uri="{FF2B5EF4-FFF2-40B4-BE49-F238E27FC236}">
                  <a16:creationId xmlns:a16="http://schemas.microsoft.com/office/drawing/2014/main" id="{9A009C42-5E2B-6F4E-B235-63DD66600D51}"/>
                </a:ext>
              </a:extLst>
            </p:cNvPr>
            <p:cNvSpPr txBox="1"/>
            <p:nvPr/>
          </p:nvSpPr>
          <p:spPr>
            <a:xfrm>
              <a:off x="32784" y="72999"/>
              <a:ext cx="9992831" cy="60601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marL="0" lvl="0" indent="0" algn="l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nl-BE" sz="2800" kern="1200" dirty="0"/>
                <a:t>struikelblokken</a:t>
              </a:r>
              <a:endParaRPr lang="en-US" sz="2800" kern="1200" dirty="0"/>
            </a:p>
          </p:txBody>
        </p:sp>
      </p:grpSp>
      <p:sp>
        <p:nvSpPr>
          <p:cNvPr id="18" name="Titel 17">
            <a:extLst>
              <a:ext uri="{FF2B5EF4-FFF2-40B4-BE49-F238E27FC236}">
                <a16:creationId xmlns:a16="http://schemas.microsoft.com/office/drawing/2014/main" id="{EB5F79D3-4921-6E4E-84D9-9B1609CAC5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F0A1CA8-9B6A-EE44-B8CD-8513005C74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Courier New" panose="02070309020205020404" pitchFamily="49" charset="0"/>
              <a:buChar char="o"/>
            </a:pPr>
            <a:r>
              <a:rPr lang="nl-BE" dirty="0"/>
              <a:t> onze cursus om uit te studeren is een vertaling, geen CLIL-cursus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nl-BE" dirty="0"/>
              <a:t> tijdens de lessen zelf proberen we hen wel zoveel mogelijk aan het woord te laten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nl-BE" dirty="0"/>
              <a:t> slechts de helft van de week CLIL en de andere helft ”vertaalde” les </a:t>
            </a:r>
            <a:r>
              <a:rPr lang="nl-BE" dirty="0">
                <a:sym typeface="Wingdings" pitchFamily="2" charset="2"/>
              </a:rPr>
              <a:t> 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40239539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39E3965E-AC41-4711-9D10-E25ABB132D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1F5DC8C3-BA5F-4EED-BB9A-A14272BD82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548B4202-DCD5-4F8C-B481-743A989A9D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1E5EE9D-EB5F-5949-8BDA-F463A5D26B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3999" y="5782457"/>
            <a:ext cx="10925101" cy="460536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000" cap="all" spc="200">
                <a:solidFill>
                  <a:schemeClr val="tx1">
                    <a:lumMod val="85000"/>
                    <a:lumOff val="15000"/>
                  </a:schemeClr>
                </a:solidFill>
              </a:rPr>
              <a:t>korte uitleg in de klassen en dan google forms laten invullen </a:t>
            </a:r>
          </a:p>
        </p:txBody>
      </p:sp>
      <p:pic>
        <p:nvPicPr>
          <p:cNvPr id="17" name="Afbeelding 16" descr="Afbeelding met schermafbeelding&#10;&#10;Automatisch gegenereerde beschrijving">
            <a:extLst>
              <a:ext uri="{FF2B5EF4-FFF2-40B4-BE49-F238E27FC236}">
                <a16:creationId xmlns:a16="http://schemas.microsoft.com/office/drawing/2014/main" id="{16D51768-D5E4-6346-8310-391CF1AD6A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467" y="151618"/>
            <a:ext cx="6229858" cy="3582167"/>
          </a:xfrm>
          <a:prstGeom prst="rect">
            <a:avLst/>
          </a:prstGeom>
        </p:spPr>
      </p:pic>
      <p:pic>
        <p:nvPicPr>
          <p:cNvPr id="19" name="Afbeelding 18" descr="Afbeelding met schermafbeelding&#10;&#10;Automatisch gegenereerde beschrijving">
            <a:extLst>
              <a:ext uri="{FF2B5EF4-FFF2-40B4-BE49-F238E27FC236}">
                <a16:creationId xmlns:a16="http://schemas.microsoft.com/office/drawing/2014/main" id="{0FD9A498-FF44-0048-9D14-B7FA6BC6EC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0267" y="146625"/>
            <a:ext cx="5240866" cy="5361501"/>
          </a:xfrm>
          <a:prstGeom prst="rect">
            <a:avLst/>
          </a:prstGeom>
        </p:spPr>
      </p:pic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F7F57F6B-E621-4E40-A34D-2FE12902AA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21086" y="5645296"/>
            <a:ext cx="1051560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>
            <a:extLst>
              <a:ext uri="{FF2B5EF4-FFF2-40B4-BE49-F238E27FC236}">
                <a16:creationId xmlns:a16="http://schemas.microsoft.com/office/drawing/2014/main" id="{8EE702CF-91CE-4661-ACBF-3C8160D1B4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" name="Titel 20">
            <a:extLst>
              <a:ext uri="{FF2B5EF4-FFF2-40B4-BE49-F238E27FC236}">
                <a16:creationId xmlns:a16="http://schemas.microsoft.com/office/drawing/2014/main" id="{685BC5AB-C20C-A14E-8A8E-07201D17E1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grpSp>
        <p:nvGrpSpPr>
          <p:cNvPr id="27" name="Groep 26">
            <a:extLst>
              <a:ext uri="{FF2B5EF4-FFF2-40B4-BE49-F238E27FC236}">
                <a16:creationId xmlns:a16="http://schemas.microsoft.com/office/drawing/2014/main" id="{F482A59C-28B4-E248-99B3-123403464181}"/>
              </a:ext>
            </a:extLst>
          </p:cNvPr>
          <p:cNvGrpSpPr/>
          <p:nvPr/>
        </p:nvGrpSpPr>
        <p:grpSpPr>
          <a:xfrm>
            <a:off x="721086" y="4894813"/>
            <a:ext cx="5898239" cy="671580"/>
            <a:chOff x="0" y="2296875"/>
            <a:chExt cx="10058399" cy="671580"/>
          </a:xfrm>
        </p:grpSpPr>
        <p:sp>
          <p:nvSpPr>
            <p:cNvPr id="29" name="Afgeronde rechthoek 28">
              <a:extLst>
                <a:ext uri="{FF2B5EF4-FFF2-40B4-BE49-F238E27FC236}">
                  <a16:creationId xmlns:a16="http://schemas.microsoft.com/office/drawing/2014/main" id="{1F42EB61-8CA5-F846-80A0-4CF3940C7B99}"/>
                </a:ext>
              </a:extLst>
            </p:cNvPr>
            <p:cNvSpPr/>
            <p:nvPr/>
          </p:nvSpPr>
          <p:spPr>
            <a:xfrm>
              <a:off x="0" y="2296875"/>
              <a:ext cx="10058399" cy="671580"/>
            </a:xfrm>
            <a:prstGeom prst="roundRect">
              <a:avLst/>
            </a:pr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1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1" name="Afgeronde rechthoek 4">
              <a:extLst>
                <a:ext uri="{FF2B5EF4-FFF2-40B4-BE49-F238E27FC236}">
                  <a16:creationId xmlns:a16="http://schemas.microsoft.com/office/drawing/2014/main" id="{FEB1BC02-8228-E54F-AB11-2F1CABFB1CDE}"/>
                </a:ext>
              </a:extLst>
            </p:cNvPr>
            <p:cNvSpPr txBox="1"/>
            <p:nvPr/>
          </p:nvSpPr>
          <p:spPr>
            <a:xfrm>
              <a:off x="32784" y="2329659"/>
              <a:ext cx="9992831" cy="60601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marL="0" lvl="0" indent="0" algn="l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nl-BE" sz="2800" kern="1200" dirty="0"/>
                <a:t>“selectie” leerlingen</a:t>
              </a:r>
              <a:endParaRPr lang="en-US" sz="28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1817939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D2D5577-820C-A442-A279-5B18421DC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999" y="4550230"/>
            <a:ext cx="10909073" cy="95790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>
                <a:solidFill>
                  <a:schemeClr val="tx1">
                    <a:lumMod val="85000"/>
                    <a:lumOff val="15000"/>
                  </a:schemeClr>
                </a:solidFill>
              </a:rPr>
              <a:t>“selectie” leerlingen</a:t>
            </a:r>
          </a:p>
        </p:txBody>
      </p:sp>
      <p:pic>
        <p:nvPicPr>
          <p:cNvPr id="5" name="Afbeelding 4" descr="Afbeelding met schermafbeelding&#10;&#10;Automatisch gegenereerde beschrijving">
            <a:extLst>
              <a:ext uri="{FF2B5EF4-FFF2-40B4-BE49-F238E27FC236}">
                <a16:creationId xmlns:a16="http://schemas.microsoft.com/office/drawing/2014/main" id="{94434053-8FCE-F848-9B76-7CDE92D3E5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655" y="0"/>
            <a:ext cx="5981345" cy="6858000"/>
          </a:xfrm>
          <a:prstGeom prst="rect">
            <a:avLst/>
          </a:prstGeom>
        </p:spPr>
      </p:pic>
      <p:pic>
        <p:nvPicPr>
          <p:cNvPr id="7" name="Afbeelding 6" descr="Afbeelding met schermafbeelding&#10;&#10;Automatisch gegenereerde beschrijving">
            <a:extLst>
              <a:ext uri="{FF2B5EF4-FFF2-40B4-BE49-F238E27FC236}">
                <a16:creationId xmlns:a16="http://schemas.microsoft.com/office/drawing/2014/main" id="{5BDE7D81-1859-D54B-A58C-D9FC688109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8496" y="0"/>
            <a:ext cx="52586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5784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orms response chart. Question title: In de les zoek ik zelf graag informatie op.. Number of responses: 17 responses.">
            <a:extLst>
              <a:ext uri="{FF2B5EF4-FFF2-40B4-BE49-F238E27FC236}">
                <a16:creationId xmlns:a16="http://schemas.microsoft.com/office/drawing/2014/main" id="{6CBDD39B-0F70-BC4E-B35A-0702041772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26503" cy="1904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orms response chart. Question title: Tijdens groepswerk praat ik graag met de andere leerlingen over de leerstof.. Number of responses: 17 responses.">
            <a:extLst>
              <a:ext uri="{FF2B5EF4-FFF2-40B4-BE49-F238E27FC236}">
                <a16:creationId xmlns:a16="http://schemas.microsoft.com/office/drawing/2014/main" id="{8DF94B94-C58F-3943-8F60-8E85E286BA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4314"/>
            <a:ext cx="4526503" cy="1904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Forms response chart. Question title: In de les heb ik graag dat de leerkracht het meeste uitlegt.. Number of responses: 17 responses.">
            <a:extLst>
              <a:ext uri="{FF2B5EF4-FFF2-40B4-BE49-F238E27FC236}">
                <a16:creationId xmlns:a16="http://schemas.microsoft.com/office/drawing/2014/main" id="{3F6F2F1D-B81D-D344-B335-9A26B80052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88499"/>
            <a:ext cx="4526503" cy="1904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Forms response chart. Question title: Tijdens de les wacht ik meestal tot iemand anders het antwoord geeft.. Number of responses: 17 responses.">
            <a:extLst>
              <a:ext uri="{FF2B5EF4-FFF2-40B4-BE49-F238E27FC236}">
                <a16:creationId xmlns:a16="http://schemas.microsoft.com/office/drawing/2014/main" id="{28D9594D-2FD2-0043-BC1B-E09441CA8B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4162" y="0"/>
            <a:ext cx="4526503" cy="1904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Forms response chart. Question title: Ik werk niet graag in groepjes. Ik werk liever alleen.. Number of responses: 17 responses.">
            <a:extLst>
              <a:ext uri="{FF2B5EF4-FFF2-40B4-BE49-F238E27FC236}">
                <a16:creationId xmlns:a16="http://schemas.microsoft.com/office/drawing/2014/main" id="{CD0DF328-CF9A-DC4E-8586-67B578EE28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2748" y="1904314"/>
            <a:ext cx="4526503" cy="1904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Forms response chart. Question title: Ik kijk er naar uit om vaker Engels te spreken.. Number of responses: 17 responses.">
            <a:extLst>
              <a:ext uri="{FF2B5EF4-FFF2-40B4-BE49-F238E27FC236}">
                <a16:creationId xmlns:a16="http://schemas.microsoft.com/office/drawing/2014/main" id="{85AC033B-5C36-C04A-9937-34D647A531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2748" y="4088499"/>
            <a:ext cx="4526503" cy="1904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Forms response chart. Question title: Mijn ouders willen dat ik CLIL volg.. Number of responses: 17 responses.">
            <a:extLst>
              <a:ext uri="{FF2B5EF4-FFF2-40B4-BE49-F238E27FC236}">
                <a16:creationId xmlns:a16="http://schemas.microsoft.com/office/drawing/2014/main" id="{BBCE7DE0-340E-744D-9803-FBF215A1DE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5499" y="0"/>
            <a:ext cx="4526503" cy="1904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Forms response chart. Question title: Ik ben in feite wel ongerust hoe CLIL zal zijn.. Number of responses: 17 responses.">
            <a:extLst>
              <a:ext uri="{FF2B5EF4-FFF2-40B4-BE49-F238E27FC236}">
                <a16:creationId xmlns:a16="http://schemas.microsoft.com/office/drawing/2014/main" id="{C36BA310-079E-724F-B2FA-C33B4A110F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5496" y="1904314"/>
            <a:ext cx="4526503" cy="1904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Forms response chart. Question title: Zou jij dus LATIJN CLIL willen volgen komend schooljaar? . Number of responses: 17 responses.">
            <a:extLst>
              <a:ext uri="{FF2B5EF4-FFF2-40B4-BE49-F238E27FC236}">
                <a16:creationId xmlns:a16="http://schemas.microsoft.com/office/drawing/2014/main" id="{455C290F-91A6-FB42-839F-9EDBB054B9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5497" y="4088499"/>
            <a:ext cx="4526503" cy="1904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40514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662EF96-3D07-B84F-A3A1-9A2B394F82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Courier New" panose="02070309020205020404" pitchFamily="49" charset="0"/>
              <a:buChar char="o"/>
            </a:pPr>
            <a:r>
              <a:rPr lang="nl-BE" dirty="0"/>
              <a:t> leerlingen die niet echt “CLIL” scoren persoonlijk aanspreken (afraden?)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nl-BE" dirty="0"/>
              <a:t> uiteindelijk eigen keuze 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nl-BE" dirty="0"/>
              <a:t> weigering kan eigenlijk alleen indien moedertaal Nederlands onvoldoende is</a:t>
            </a:r>
          </a:p>
        </p:txBody>
      </p:sp>
      <p:grpSp>
        <p:nvGrpSpPr>
          <p:cNvPr id="12" name="Groep 11">
            <a:extLst>
              <a:ext uri="{FF2B5EF4-FFF2-40B4-BE49-F238E27FC236}">
                <a16:creationId xmlns:a16="http://schemas.microsoft.com/office/drawing/2014/main" id="{2C4C0D0D-A8E8-4F40-B667-D4A1C714C4F3}"/>
              </a:ext>
            </a:extLst>
          </p:cNvPr>
          <p:cNvGrpSpPr/>
          <p:nvPr/>
        </p:nvGrpSpPr>
        <p:grpSpPr>
          <a:xfrm>
            <a:off x="1097280" y="1005841"/>
            <a:ext cx="10058399" cy="671580"/>
            <a:chOff x="0" y="2296875"/>
            <a:chExt cx="10058399" cy="671580"/>
          </a:xfrm>
        </p:grpSpPr>
        <p:sp>
          <p:nvSpPr>
            <p:cNvPr id="13" name="Afgeronde rechthoek 12">
              <a:extLst>
                <a:ext uri="{FF2B5EF4-FFF2-40B4-BE49-F238E27FC236}">
                  <a16:creationId xmlns:a16="http://schemas.microsoft.com/office/drawing/2014/main" id="{972E0EB8-A130-FD40-8A1C-7D30FCCCAEF9}"/>
                </a:ext>
              </a:extLst>
            </p:cNvPr>
            <p:cNvSpPr/>
            <p:nvPr/>
          </p:nvSpPr>
          <p:spPr>
            <a:xfrm>
              <a:off x="0" y="2296875"/>
              <a:ext cx="10058399" cy="671580"/>
            </a:xfrm>
            <a:prstGeom prst="roundRect">
              <a:avLst/>
            </a:pr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1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Afgeronde rechthoek 4">
              <a:extLst>
                <a:ext uri="{FF2B5EF4-FFF2-40B4-BE49-F238E27FC236}">
                  <a16:creationId xmlns:a16="http://schemas.microsoft.com/office/drawing/2014/main" id="{F111ACA8-35AE-B544-996D-CA51991F9E94}"/>
                </a:ext>
              </a:extLst>
            </p:cNvPr>
            <p:cNvSpPr txBox="1"/>
            <p:nvPr/>
          </p:nvSpPr>
          <p:spPr>
            <a:xfrm>
              <a:off x="32784" y="2329659"/>
              <a:ext cx="9992831" cy="60601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marL="0" lvl="0" indent="0" algn="l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nl-BE" sz="2800" kern="1200" dirty="0"/>
                <a:t>“selectie” leerlingen</a:t>
              </a:r>
              <a:endParaRPr lang="en-US" sz="28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29377733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39">
            <a:extLst>
              <a:ext uri="{FF2B5EF4-FFF2-40B4-BE49-F238E27FC236}">
                <a16:creationId xmlns:a16="http://schemas.microsoft.com/office/drawing/2014/main" id="{A8E9C91B-7EAD-4562-AB0E-DFB9663AEC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22" name="Groep 21">
            <a:extLst>
              <a:ext uri="{FF2B5EF4-FFF2-40B4-BE49-F238E27FC236}">
                <a16:creationId xmlns:a16="http://schemas.microsoft.com/office/drawing/2014/main" id="{F6CD2F96-A25A-A04D-91C3-ADB14B2ABEDD}"/>
              </a:ext>
            </a:extLst>
          </p:cNvPr>
          <p:cNvGrpSpPr/>
          <p:nvPr/>
        </p:nvGrpSpPr>
        <p:grpSpPr>
          <a:xfrm>
            <a:off x="643467" y="2804524"/>
            <a:ext cx="10905066" cy="728110"/>
            <a:chOff x="0" y="3049095"/>
            <a:chExt cx="10058399" cy="671580"/>
          </a:xfrm>
        </p:grpSpPr>
        <p:sp>
          <p:nvSpPr>
            <p:cNvPr id="24" name="Afgeronde rechthoek 23">
              <a:extLst>
                <a:ext uri="{FF2B5EF4-FFF2-40B4-BE49-F238E27FC236}">
                  <a16:creationId xmlns:a16="http://schemas.microsoft.com/office/drawing/2014/main" id="{7AE7C867-4ADB-8D4E-A764-9543669E2064}"/>
                </a:ext>
              </a:extLst>
            </p:cNvPr>
            <p:cNvSpPr/>
            <p:nvPr/>
          </p:nvSpPr>
          <p:spPr>
            <a:xfrm>
              <a:off x="0" y="3049095"/>
              <a:ext cx="10058399" cy="671580"/>
            </a:xfrm>
            <a:prstGeom prst="roundRect">
              <a:avLst/>
            </a:pr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hueOff val="0"/>
                <a:satOff val="0"/>
                <a:lumOff val="0"/>
                <a:alphaOff val="0"/>
              </a:schemeClr>
            </a:fillRef>
            <a:effectRef idx="1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6" name="Afgeronde rechthoek 4">
              <a:extLst>
                <a:ext uri="{FF2B5EF4-FFF2-40B4-BE49-F238E27FC236}">
                  <a16:creationId xmlns:a16="http://schemas.microsoft.com/office/drawing/2014/main" id="{26D92391-8917-0945-B5ED-509FC95FF442}"/>
                </a:ext>
              </a:extLst>
            </p:cNvPr>
            <p:cNvSpPr txBox="1"/>
            <p:nvPr/>
          </p:nvSpPr>
          <p:spPr>
            <a:xfrm>
              <a:off x="32784" y="3081879"/>
              <a:ext cx="9992831" cy="60601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6680" tIns="106680" rIns="106680" bIns="106680" numCol="1" spcCol="1270" anchor="ctr" anchorCtr="0">
              <a:normAutofit/>
            </a:bodyPr>
            <a:lstStyle/>
            <a:p>
              <a:pPr marL="0" lvl="0" indent="0" algn="l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nl-BE" sz="3100" kern="1200"/>
                <a:t>ervaringen uitwisselen</a:t>
              </a:r>
              <a:endParaRPr lang="en-US" sz="3100" kern="1200"/>
            </a:p>
          </p:txBody>
        </p:sp>
      </p:grpSp>
    </p:spTree>
    <p:extLst>
      <p:ext uri="{BB962C8B-B14F-4D97-AF65-F5344CB8AC3E}">
        <p14:creationId xmlns:p14="http://schemas.microsoft.com/office/powerpoint/2010/main" val="32905787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29">
            <a:extLst>
              <a:ext uri="{FF2B5EF4-FFF2-40B4-BE49-F238E27FC236}">
                <a16:creationId xmlns:a16="http://schemas.microsoft.com/office/drawing/2014/main" id="{B0E58038-8ACE-4AD9-B404-25C603550D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85BADD0-9E65-F741-8643-7167640FF5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/>
              <a:t>inhoud sessie</a:t>
            </a:r>
          </a:p>
        </p:txBody>
      </p:sp>
      <p:cxnSp>
        <p:nvCxnSpPr>
          <p:cNvPr id="37" name="Straight Connector 31">
            <a:extLst>
              <a:ext uri="{FF2B5EF4-FFF2-40B4-BE49-F238E27FC236}">
                <a16:creationId xmlns:a16="http://schemas.microsoft.com/office/drawing/2014/main" id="{38A34772-9011-42B5-AA63-FD6DEC92EE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910746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 33">
            <a:extLst>
              <a:ext uri="{FF2B5EF4-FFF2-40B4-BE49-F238E27FC236}">
                <a16:creationId xmlns:a16="http://schemas.microsoft.com/office/drawing/2014/main" id="{82BCDE19-2810-4337-9C49-8589C42176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aphicFrame>
        <p:nvGraphicFramePr>
          <p:cNvPr id="5" name="Tijdelijke aanduiding voor inhoud 2">
            <a:extLst>
              <a:ext uri="{FF2B5EF4-FFF2-40B4-BE49-F238E27FC236}">
                <a16:creationId xmlns:a16="http://schemas.microsoft.com/office/drawing/2014/main" id="{93FAEE0F-C8A8-450A-BDC8-BBC432C4C9F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44055892"/>
              </p:ext>
            </p:extLst>
          </p:nvPr>
        </p:nvGraphicFramePr>
        <p:xfrm>
          <a:off x="1097280" y="2108201"/>
          <a:ext cx="10058400" cy="37608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862660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39E3965E-AC41-4711-9D10-E25ABB132D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F5DC8C3-BA5F-4EED-BB9A-A14272BD82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34461041-8413-4023-ABA7-9E499B0AD9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Tijdelijke aanduiding voor inhoud 15">
            <a:extLst>
              <a:ext uri="{FF2B5EF4-FFF2-40B4-BE49-F238E27FC236}">
                <a16:creationId xmlns:a16="http://schemas.microsoft.com/office/drawing/2014/main" id="{7ABFB89F-EB0F-0C44-9E04-36BC28B622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81633" y="1785567"/>
            <a:ext cx="9824112" cy="1203453"/>
          </a:xfrm>
          <a:prstGeom prst="rect">
            <a:avLst/>
          </a:prstGeom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05BCF04-4702-43D0-BE8F-DBF6C2F651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95400" y="5569068"/>
            <a:ext cx="960120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53B4A494-ED20-47DD-A927-05EA273B0F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22" name="Groep 21">
            <a:extLst>
              <a:ext uri="{FF2B5EF4-FFF2-40B4-BE49-F238E27FC236}">
                <a16:creationId xmlns:a16="http://schemas.microsoft.com/office/drawing/2014/main" id="{D613C264-63BE-124B-8AC3-9BA8860745CF}"/>
              </a:ext>
            </a:extLst>
          </p:cNvPr>
          <p:cNvGrpSpPr/>
          <p:nvPr/>
        </p:nvGrpSpPr>
        <p:grpSpPr>
          <a:xfrm>
            <a:off x="1097280" y="4766191"/>
            <a:ext cx="10058399" cy="671580"/>
            <a:chOff x="0" y="40215"/>
            <a:chExt cx="10058399" cy="671580"/>
          </a:xfrm>
        </p:grpSpPr>
        <p:sp>
          <p:nvSpPr>
            <p:cNvPr id="24" name="Afgeronde rechthoek 23">
              <a:extLst>
                <a:ext uri="{FF2B5EF4-FFF2-40B4-BE49-F238E27FC236}">
                  <a16:creationId xmlns:a16="http://schemas.microsoft.com/office/drawing/2014/main" id="{CEAC9DB0-021F-C346-91C0-0E5D25D66A0A}"/>
                </a:ext>
              </a:extLst>
            </p:cNvPr>
            <p:cNvSpPr/>
            <p:nvPr/>
          </p:nvSpPr>
          <p:spPr>
            <a:xfrm>
              <a:off x="0" y="40215"/>
              <a:ext cx="10058399" cy="671580"/>
            </a:xfrm>
            <a:prstGeom prst="roundRect">
              <a:avLst/>
            </a:pr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1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6" name="Afgeronde rechthoek 4">
              <a:extLst>
                <a:ext uri="{FF2B5EF4-FFF2-40B4-BE49-F238E27FC236}">
                  <a16:creationId xmlns:a16="http://schemas.microsoft.com/office/drawing/2014/main" id="{9A009C42-5E2B-6F4E-B235-63DD66600D51}"/>
                </a:ext>
              </a:extLst>
            </p:cNvPr>
            <p:cNvSpPr txBox="1"/>
            <p:nvPr/>
          </p:nvSpPr>
          <p:spPr>
            <a:xfrm>
              <a:off x="32784" y="72999"/>
              <a:ext cx="9992831" cy="60601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marL="0" lvl="0" indent="0" algn="l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nl-BE" sz="2800" kern="1200" dirty="0"/>
                <a:t>korte kennismaking deelnemers</a:t>
              </a:r>
              <a:endParaRPr lang="en-US" sz="2800" kern="1200" dirty="0"/>
            </a:p>
          </p:txBody>
        </p:sp>
      </p:grpSp>
      <p:sp>
        <p:nvSpPr>
          <p:cNvPr id="18" name="Titel 17">
            <a:extLst>
              <a:ext uri="{FF2B5EF4-FFF2-40B4-BE49-F238E27FC236}">
                <a16:creationId xmlns:a16="http://schemas.microsoft.com/office/drawing/2014/main" id="{EB5F79D3-4921-6E4E-84D9-9B1609CAC5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6882030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39E3965E-AC41-4711-9D10-E25ABB132D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F5DC8C3-BA5F-4EED-BB9A-A14272BD82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8C6E698C-8155-4B8B-BDC9-B7299772B5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9525C9A-1972-4836-BA7A-706C946EF4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534656" y="1520631"/>
            <a:ext cx="0" cy="3558208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8D60EC1B-554F-47EF-839A-BAAD858F66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4" name="Groep 13">
            <a:extLst>
              <a:ext uri="{FF2B5EF4-FFF2-40B4-BE49-F238E27FC236}">
                <a16:creationId xmlns:a16="http://schemas.microsoft.com/office/drawing/2014/main" id="{C1838ED7-9485-334F-BA0C-892080F11515}"/>
              </a:ext>
            </a:extLst>
          </p:cNvPr>
          <p:cNvGrpSpPr/>
          <p:nvPr/>
        </p:nvGrpSpPr>
        <p:grpSpPr>
          <a:xfrm>
            <a:off x="1066801" y="3093210"/>
            <a:ext cx="6129866" cy="671580"/>
            <a:chOff x="0" y="792435"/>
            <a:chExt cx="10058399" cy="671580"/>
          </a:xfrm>
        </p:grpSpPr>
        <p:sp>
          <p:nvSpPr>
            <p:cNvPr id="15" name="Afgeronde rechthoek 14">
              <a:extLst>
                <a:ext uri="{FF2B5EF4-FFF2-40B4-BE49-F238E27FC236}">
                  <a16:creationId xmlns:a16="http://schemas.microsoft.com/office/drawing/2014/main" id="{243ED475-E1EA-4541-B4CB-0CA0D9D1CB3D}"/>
                </a:ext>
              </a:extLst>
            </p:cNvPr>
            <p:cNvSpPr/>
            <p:nvPr/>
          </p:nvSpPr>
          <p:spPr>
            <a:xfrm>
              <a:off x="0" y="792435"/>
              <a:ext cx="10058399" cy="671580"/>
            </a:xfrm>
            <a:prstGeom prst="roundRect">
              <a:avLst/>
            </a:pr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1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Afgeronde rechthoek 4">
              <a:extLst>
                <a:ext uri="{FF2B5EF4-FFF2-40B4-BE49-F238E27FC236}">
                  <a16:creationId xmlns:a16="http://schemas.microsoft.com/office/drawing/2014/main" id="{324A640B-99C8-1440-8206-00933ECBD115}"/>
                </a:ext>
              </a:extLst>
            </p:cNvPr>
            <p:cNvSpPr txBox="1"/>
            <p:nvPr/>
          </p:nvSpPr>
          <p:spPr>
            <a:xfrm>
              <a:off x="32784" y="825219"/>
              <a:ext cx="9992831" cy="60601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marL="0" lvl="0" indent="0" algn="l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nl-BE" sz="2800" kern="1200" dirty="0"/>
                <a:t>praktijkvoorbeelden</a:t>
              </a:r>
              <a:endParaRPr lang="en-US" sz="28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3019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6E161FB-E69B-3A44-8EED-7445155CF1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grammatica naamval, functie, kern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078DAF4-16EE-0C4F-A30D-FAF2790D79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/>
              <a:t>geplastificeerd schema om zelf de Engelse variant naast te leggen</a:t>
            </a:r>
          </a:p>
          <a:p>
            <a:r>
              <a:rPr lang="nl-BE" dirty="0"/>
              <a:t>leerlingen bewaren dan definitief schema in hun map 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E5335158-2616-D14F-88CB-7A0D7EC267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9648" y="0"/>
            <a:ext cx="89927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23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7E457A-DEB6-1843-B2F1-65C54A090A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word types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E9F1296-BD41-7542-A47D-11EB9AA990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/>
              <a:t>sorteeroefening in </a:t>
            </a:r>
            <a:r>
              <a:rPr lang="nl-BE" dirty="0">
                <a:hlinkClick r:id="rId2"/>
              </a:rPr>
              <a:t>Prowise</a:t>
            </a:r>
            <a:endParaRPr lang="nl-BE" dirty="0"/>
          </a:p>
          <a:p>
            <a:endParaRPr lang="nl-BE" dirty="0"/>
          </a:p>
          <a:p>
            <a:endParaRPr lang="nl-BE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AC14CE87-DB79-A646-927E-4314CD1772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509" y="0"/>
            <a:ext cx="112489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756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7E457A-DEB6-1843-B2F1-65C54A090A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BZL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E9F1296-BD41-7542-A47D-11EB9AA990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 dirty="0"/>
          </a:p>
          <a:p>
            <a:endParaRPr lang="nl-BE" dirty="0"/>
          </a:p>
        </p:txBody>
      </p:sp>
      <p:pic>
        <p:nvPicPr>
          <p:cNvPr id="6" name="Afbeelding 5" descr="Afbeelding met schermafbeelding&#10;&#10;Automatisch gegenereerde beschrijving">
            <a:extLst>
              <a:ext uri="{FF2B5EF4-FFF2-40B4-BE49-F238E27FC236}">
                <a16:creationId xmlns:a16="http://schemas.microsoft.com/office/drawing/2014/main" id="{77A30B5A-C1B6-6E48-A89D-051F7AA58E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1889" y="0"/>
            <a:ext cx="5103822" cy="6858000"/>
          </a:xfrm>
          <a:prstGeom prst="rect">
            <a:avLst/>
          </a:prstGeom>
        </p:spPr>
      </p:pic>
      <p:pic>
        <p:nvPicPr>
          <p:cNvPr id="8" name="Afbeelding 7" descr="Afbeelding met schermafbeelding&#10;&#10;Automatisch gegenereerde beschrijving">
            <a:extLst>
              <a:ext uri="{FF2B5EF4-FFF2-40B4-BE49-F238E27FC236}">
                <a16:creationId xmlns:a16="http://schemas.microsoft.com/office/drawing/2014/main" id="{74975357-CB6C-2A4E-8B02-75EB204842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9737" y="0"/>
            <a:ext cx="47822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5043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7E457A-DEB6-1843-B2F1-65C54A090A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lectuurles leerlingen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E9F1296-BD41-7542-A47D-11EB9AA990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/>
              <a:t>grootste gevaar is dat ze direct vragen om te vertalen,</a:t>
            </a:r>
            <a:br>
              <a:rPr lang="nl-BE" dirty="0"/>
            </a:br>
            <a:r>
              <a:rPr lang="nl-BE" dirty="0"/>
              <a:t>wat de medeleerlingen niet zomaar op zicht kunnen</a:t>
            </a:r>
          </a:p>
          <a:p>
            <a:r>
              <a:rPr lang="nl-BE" dirty="0"/>
              <a:t>zoeken naar de juiste richtvraagjes</a:t>
            </a:r>
          </a:p>
          <a:p>
            <a:r>
              <a:rPr lang="nl-BE" dirty="0"/>
              <a:t>veel verschil wie vooraan staat</a:t>
            </a:r>
          </a:p>
          <a:p>
            <a:endParaRPr lang="nl-BE" dirty="0"/>
          </a:p>
        </p:txBody>
      </p:sp>
      <p:pic>
        <p:nvPicPr>
          <p:cNvPr id="5" name="Afbeelding 4" descr="Afbeelding met schermafbeelding&#10;&#10;Automatisch gegenereerde beschrijving">
            <a:extLst>
              <a:ext uri="{FF2B5EF4-FFF2-40B4-BE49-F238E27FC236}">
                <a16:creationId xmlns:a16="http://schemas.microsoft.com/office/drawing/2014/main" id="{22F827D9-7464-8240-8F63-E7730497C4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0466" y="0"/>
            <a:ext cx="55715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8006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39E3965E-AC41-4711-9D10-E25ABB132D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F5DC8C3-BA5F-4EED-BB9A-A14272BD82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548B4202-DCD5-4F8C-B481-743A989A9D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97E457A-DEB6-1843-B2F1-65C54A090A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999" y="4550230"/>
            <a:ext cx="10909073" cy="95790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verwerking</a:t>
            </a:r>
            <a:r>
              <a:rPr lang="en-US" sz="6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6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cultuur</a:t>
            </a:r>
            <a:r>
              <a:rPr lang="en-US" sz="6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: travel brochure</a:t>
            </a:r>
          </a:p>
        </p:txBody>
      </p:sp>
      <p:pic>
        <p:nvPicPr>
          <p:cNvPr id="6" name="Tijdelijke aanduiding voor inhoud 5">
            <a:extLst>
              <a:ext uri="{FF2B5EF4-FFF2-40B4-BE49-F238E27FC236}">
                <a16:creationId xmlns:a16="http://schemas.microsoft.com/office/drawing/2014/main" id="{F5353829-3167-C244-932F-9B2B5F641D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" y="0"/>
            <a:ext cx="6021953" cy="4682067"/>
          </a:xfrm>
          <a:prstGeom prst="rect">
            <a:avLst/>
          </a:prstGeom>
        </p:spPr>
      </p:pic>
      <p:pic>
        <p:nvPicPr>
          <p:cNvPr id="8" name="Afbeelding 7" descr="Afbeelding met tekst&#10;&#10;Automatisch gegenereerde beschrijving">
            <a:extLst>
              <a:ext uri="{FF2B5EF4-FFF2-40B4-BE49-F238E27FC236}">
                <a16:creationId xmlns:a16="http://schemas.microsoft.com/office/drawing/2014/main" id="{3846D9EA-5762-214F-A4F2-278CEB284F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0623" y="0"/>
            <a:ext cx="6041377" cy="4682067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7F57F6B-E621-4E40-A34D-2FE12902AA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21086" y="5645296"/>
            <a:ext cx="1051560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8EE702CF-91CE-4661-ACBF-3C8160D1B4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0" name="Afbeelding 9" descr="Afbeelding met schermafbeelding, geparkeerd, teken, houten&#10;&#10;Automatisch gegenereerde beschrijving">
            <a:extLst>
              <a:ext uri="{FF2B5EF4-FFF2-40B4-BE49-F238E27FC236}">
                <a16:creationId xmlns:a16="http://schemas.microsoft.com/office/drawing/2014/main" id="{E48307E8-177C-8245-BEAC-2DCEE03B56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22" y="-1"/>
            <a:ext cx="6043807" cy="4682067"/>
          </a:xfrm>
          <a:prstGeom prst="rect">
            <a:avLst/>
          </a:prstGeom>
        </p:spPr>
      </p:pic>
      <p:pic>
        <p:nvPicPr>
          <p:cNvPr id="12" name="Afbeelding 11" descr="Afbeelding met schermafbeelding, veel, tafel, bedekt&#10;&#10;Automatisch gegenereerde beschrijving">
            <a:extLst>
              <a:ext uri="{FF2B5EF4-FFF2-40B4-BE49-F238E27FC236}">
                <a16:creationId xmlns:a16="http://schemas.microsoft.com/office/drawing/2014/main" id="{AD7FA81A-BF5D-934C-8E99-4D75761175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66154" y="2"/>
            <a:ext cx="6029669" cy="4682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815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RetrospectVTI">
  <a:themeElements>
    <a:clrScheme name="Retrospect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ct">
      <a:majorFont>
        <a:latin typeface="Bembo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 Nova Light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VTI" id="{ABE3C30C-0FC0-4450-828E-52DE70F1BCCB}" vid="{A6E2497D-935A-4CFD-B9FD-6DCB15FA68BF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458FBFE25114A4D994203F01C508EE2" ma:contentTypeVersion="20" ma:contentTypeDescription="Een nieuw document maken." ma:contentTypeScope="" ma:versionID="c487880f76e372c94fd9100cb27ced52">
  <xsd:schema xmlns:xsd="http://www.w3.org/2001/XMLSchema" xmlns:xs="http://www.w3.org/2001/XMLSchema" xmlns:p="http://schemas.microsoft.com/office/2006/metadata/properties" xmlns:ns2="14ceaf06-097a-494c-963d-9f4054a5ce44" xmlns:ns3="0e209c18-1af9-4bd8-9d98-92fb4771c006" targetNamespace="http://schemas.microsoft.com/office/2006/metadata/properties" ma:root="true" ma:fieldsID="bd232ce116b81d9c0ea054373720007f" ns2:_="" ns3:_="">
    <xsd:import namespace="14ceaf06-097a-494c-963d-9f4054a5ce44"/>
    <xsd:import namespace="0e209c18-1af9-4bd8-9d98-92fb4771c00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4ceaf06-097a-494c-963d-9f4054a5ce4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e209c18-1af9-4bd8-9d98-92fb4771c006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106D5D55-6112-4099-B01E-39DB5DEA98B6}"/>
</file>

<file path=customXml/itemProps2.xml><?xml version="1.0" encoding="utf-8"?>
<ds:datastoreItem xmlns:ds="http://schemas.openxmlformats.org/officeDocument/2006/customXml" ds:itemID="{1D478BF1-83ED-41B9-B284-7F5487143AAF}"/>
</file>

<file path=customXml/itemProps3.xml><?xml version="1.0" encoding="utf-8"?>
<ds:datastoreItem xmlns:ds="http://schemas.openxmlformats.org/officeDocument/2006/customXml" ds:itemID="{15ABA6EF-7B7F-429A-AF86-8525B9CE00D1}"/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318</Words>
  <Application>Microsoft Macintosh PowerPoint</Application>
  <PresentationFormat>Breedbeeld</PresentationFormat>
  <Paragraphs>42</Paragraphs>
  <Slides>17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17</vt:i4>
      </vt:variant>
    </vt:vector>
  </HeadingPairs>
  <TitlesOfParts>
    <vt:vector size="23" baseType="lpstr">
      <vt:lpstr>Arial</vt:lpstr>
      <vt:lpstr>Arial Nova Light</vt:lpstr>
      <vt:lpstr>Bembo</vt:lpstr>
      <vt:lpstr>Calibri</vt:lpstr>
      <vt:lpstr>Courier New</vt:lpstr>
      <vt:lpstr>RetrospectVTI</vt:lpstr>
      <vt:lpstr>Annelies Colpaert en Maxim Vandecasteele</vt:lpstr>
      <vt:lpstr>inhoud sessie</vt:lpstr>
      <vt:lpstr>PowerPoint-presentatie</vt:lpstr>
      <vt:lpstr>PowerPoint-presentatie</vt:lpstr>
      <vt:lpstr>grammatica naamval, functie, kern</vt:lpstr>
      <vt:lpstr>word types</vt:lpstr>
      <vt:lpstr>BZL</vt:lpstr>
      <vt:lpstr>lectuurles leerlingen</vt:lpstr>
      <vt:lpstr>verwerking cultuur: travel brochure</vt:lpstr>
      <vt:lpstr>verwerking cultuur: Kahootvragen</vt:lpstr>
      <vt:lpstr>verwerking cultuur: “expertgroepen”</vt:lpstr>
      <vt:lpstr>PowerPoint-presentatie</vt:lpstr>
      <vt:lpstr>PowerPoint-presentatie</vt:lpstr>
      <vt:lpstr>“selectie” leerlingen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Annelies Colpaert en Maxim Vandecasteele</dc:title>
  <dc:creator>Annelies Colpaert</dc:creator>
  <cp:lastModifiedBy>Annelies Colpaert</cp:lastModifiedBy>
  <cp:revision>3</cp:revision>
  <dcterms:created xsi:type="dcterms:W3CDTF">2020-03-08T10:19:57Z</dcterms:created>
  <dcterms:modified xsi:type="dcterms:W3CDTF">2020-03-08T10:31:45Z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0x0101008458FBFE25114A4D994203F01C508EE2</vt:lpwstr>
  </property>
</Properties>
</file>