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9" r:id="rId5"/>
    <p:sldId id="316" r:id="rId6"/>
    <p:sldId id="301" r:id="rId7"/>
    <p:sldId id="309" r:id="rId8"/>
    <p:sldId id="302" r:id="rId9"/>
    <p:sldId id="310" r:id="rId10"/>
    <p:sldId id="291" r:id="rId11"/>
    <p:sldId id="306" r:id="rId12"/>
    <p:sldId id="303" r:id="rId13"/>
    <p:sldId id="311" r:id="rId14"/>
    <p:sldId id="307" r:id="rId15"/>
    <p:sldId id="304" r:id="rId16"/>
    <p:sldId id="308" r:id="rId17"/>
    <p:sldId id="297" r:id="rId18"/>
    <p:sldId id="305" r:id="rId19"/>
    <p:sldId id="312" r:id="rId20"/>
    <p:sldId id="315" r:id="rId21"/>
    <p:sldId id="313" r:id="rId22"/>
    <p:sldId id="317" r:id="rId23"/>
    <p:sldId id="314" r:id="rId24"/>
    <p:sldId id="318" r:id="rId2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10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Stijl, donker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Stijl, gemiddeld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929F9F4-4A8F-4326-A1B4-22849713DDAB}" styleName="Stijl, donker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06799F8-075E-4A3A-A7F6-7FBC6576F1A4}" styleName="Stijl, thema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506" y="120"/>
      </p:cViewPr>
      <p:guideLst>
        <p:guide orient="horz" pos="323"/>
        <p:guide pos="106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9F622F-B7B0-4AD3-8E6C-B0D55170134B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nl-BE"/>
        </a:p>
      </dgm:t>
    </dgm:pt>
    <dgm:pt modelId="{32B75189-03D6-49EE-A6A6-8CCE5E2549F4}">
      <dgm:prSet phldrT="[Tekst]" custT="1"/>
      <dgm:spPr/>
      <dgm:t>
        <a:bodyPr/>
        <a:lstStyle/>
        <a:p>
          <a:r>
            <a:rPr lang="nl-BE" sz="1300" b="1" dirty="0"/>
            <a:t>BEROEPS-</a:t>
          </a:r>
        </a:p>
        <a:p>
          <a:r>
            <a:rPr lang="nl-BE" sz="1300" b="1" dirty="0"/>
            <a:t>ONDERWIJS</a:t>
          </a:r>
        </a:p>
        <a:p>
          <a:r>
            <a:rPr lang="nl-BE" sz="1300" b="1" dirty="0"/>
            <a:t>EN -OPLEIDING</a:t>
          </a:r>
        </a:p>
      </dgm:t>
    </dgm:pt>
    <dgm:pt modelId="{8177CEE6-6324-407B-9EF5-0C5D60BB0254}" type="parTrans" cxnId="{9CFF0A5A-14AC-488B-82DB-084269F09A06}">
      <dgm:prSet/>
      <dgm:spPr/>
      <dgm:t>
        <a:bodyPr/>
        <a:lstStyle/>
        <a:p>
          <a:endParaRPr lang="nl-BE" sz="1300"/>
        </a:p>
      </dgm:t>
    </dgm:pt>
    <dgm:pt modelId="{C25EC022-5A2D-4585-AD3A-958098F0B670}" type="sibTrans" cxnId="{9CFF0A5A-14AC-488B-82DB-084269F09A06}">
      <dgm:prSet custT="1"/>
      <dgm:spPr>
        <a:noFill/>
      </dgm:spPr>
      <dgm:t>
        <a:bodyPr/>
        <a:lstStyle/>
        <a:p>
          <a:endParaRPr lang="nl-BE" sz="1300"/>
        </a:p>
      </dgm:t>
    </dgm:pt>
    <dgm:pt modelId="{3EF93127-D3A8-4836-BA91-715925B423C1}">
      <dgm:prSet phldrT="[Tekst]" custT="1"/>
      <dgm:spPr/>
      <dgm:t>
        <a:bodyPr/>
        <a:lstStyle/>
        <a:p>
          <a:r>
            <a:rPr lang="nl-BE" sz="1300" b="1" dirty="0"/>
            <a:t>VOLWASSENEN-</a:t>
          </a:r>
        </a:p>
        <a:p>
          <a:r>
            <a:rPr lang="nl-BE" sz="1300" b="1" dirty="0"/>
            <a:t>EDUCATIE</a:t>
          </a:r>
        </a:p>
      </dgm:t>
    </dgm:pt>
    <dgm:pt modelId="{60390483-797D-4B7B-9E17-68F79156450E}" type="parTrans" cxnId="{1A90A9D5-108D-4108-8F70-6195ECDC1134}">
      <dgm:prSet/>
      <dgm:spPr/>
      <dgm:t>
        <a:bodyPr/>
        <a:lstStyle/>
        <a:p>
          <a:endParaRPr lang="nl-BE" sz="1300"/>
        </a:p>
      </dgm:t>
    </dgm:pt>
    <dgm:pt modelId="{2A89C227-BAB8-4551-9E6E-94D7BADCA994}" type="sibTrans" cxnId="{1A90A9D5-108D-4108-8F70-6195ECDC1134}">
      <dgm:prSet custT="1"/>
      <dgm:spPr>
        <a:noFill/>
      </dgm:spPr>
      <dgm:t>
        <a:bodyPr/>
        <a:lstStyle/>
        <a:p>
          <a:endParaRPr lang="nl-BE" sz="1300"/>
        </a:p>
      </dgm:t>
    </dgm:pt>
    <dgm:pt modelId="{CE063C7F-1761-493C-9CD9-37A6F2394556}">
      <dgm:prSet phldrT="[Tekst]" custT="1"/>
      <dgm:spPr/>
      <dgm:t>
        <a:bodyPr/>
        <a:lstStyle/>
        <a:p>
          <a:r>
            <a:rPr lang="nl-BE" sz="1300" b="1" dirty="0"/>
            <a:t>JEUGD</a:t>
          </a:r>
        </a:p>
      </dgm:t>
    </dgm:pt>
    <dgm:pt modelId="{7D5FFA95-48DB-4C58-9A40-CC03C46D2D95}" type="parTrans" cxnId="{CEFAB54E-A896-442F-8364-65A78C61EFBD}">
      <dgm:prSet/>
      <dgm:spPr/>
      <dgm:t>
        <a:bodyPr/>
        <a:lstStyle/>
        <a:p>
          <a:endParaRPr lang="nl-BE" sz="1300"/>
        </a:p>
      </dgm:t>
    </dgm:pt>
    <dgm:pt modelId="{00B094E8-8C8B-4971-ADEA-D0F3D2031D7B}" type="sibTrans" cxnId="{CEFAB54E-A896-442F-8364-65A78C61EFBD}">
      <dgm:prSet custT="1"/>
      <dgm:spPr>
        <a:noFill/>
      </dgm:spPr>
      <dgm:t>
        <a:bodyPr/>
        <a:lstStyle/>
        <a:p>
          <a:endParaRPr lang="nl-BE" sz="1300"/>
        </a:p>
      </dgm:t>
    </dgm:pt>
    <dgm:pt modelId="{309AC375-B7BC-4C71-AB07-32EF5FE7DAEB}">
      <dgm:prSet phldrT="[Tekst]" custT="1"/>
      <dgm:spPr/>
      <dgm:t>
        <a:bodyPr/>
        <a:lstStyle/>
        <a:p>
          <a:r>
            <a:rPr lang="nl-BE" sz="1300" b="1" dirty="0"/>
            <a:t>SPORT</a:t>
          </a:r>
        </a:p>
      </dgm:t>
    </dgm:pt>
    <dgm:pt modelId="{4326F32E-1D82-4F99-BAA5-4E99CD862A6B}" type="parTrans" cxnId="{F41C04F9-9F07-4F44-BF88-E7BAFC700F7B}">
      <dgm:prSet/>
      <dgm:spPr/>
      <dgm:t>
        <a:bodyPr/>
        <a:lstStyle/>
        <a:p>
          <a:endParaRPr lang="nl-BE" sz="1300"/>
        </a:p>
      </dgm:t>
    </dgm:pt>
    <dgm:pt modelId="{A579CE39-C9F3-4387-99A2-D8AC31AE3F84}" type="sibTrans" cxnId="{F41C04F9-9F07-4F44-BF88-E7BAFC700F7B}">
      <dgm:prSet custT="1"/>
      <dgm:spPr>
        <a:noFill/>
      </dgm:spPr>
      <dgm:t>
        <a:bodyPr/>
        <a:lstStyle/>
        <a:p>
          <a:endParaRPr lang="nl-BE" sz="1300"/>
        </a:p>
      </dgm:t>
    </dgm:pt>
    <dgm:pt modelId="{FE7E90CF-B5A7-4888-A755-A4898DD5E78F}">
      <dgm:prSet phldrT="[Tekst]" custT="1"/>
      <dgm:spPr/>
      <dgm:t>
        <a:bodyPr/>
        <a:lstStyle/>
        <a:p>
          <a:r>
            <a:rPr lang="nl-BE" sz="1300" b="1" dirty="0"/>
            <a:t>HOGER</a:t>
          </a:r>
        </a:p>
        <a:p>
          <a:r>
            <a:rPr lang="nl-BE" sz="1300" b="1" dirty="0"/>
            <a:t>ONDERWIJS</a:t>
          </a:r>
        </a:p>
      </dgm:t>
    </dgm:pt>
    <dgm:pt modelId="{952DA45C-A060-44E1-A751-DD1891AE80FC}" type="parTrans" cxnId="{2090788B-EAA0-4D18-8380-218F8CED6DA8}">
      <dgm:prSet/>
      <dgm:spPr/>
      <dgm:t>
        <a:bodyPr/>
        <a:lstStyle/>
        <a:p>
          <a:endParaRPr lang="nl-BE" sz="1300"/>
        </a:p>
      </dgm:t>
    </dgm:pt>
    <dgm:pt modelId="{561E8BB6-F287-49B0-ABB4-A3D190A6A5B9}" type="sibTrans" cxnId="{2090788B-EAA0-4D18-8380-218F8CED6DA8}">
      <dgm:prSet custT="1"/>
      <dgm:spPr>
        <a:noFill/>
      </dgm:spPr>
      <dgm:t>
        <a:bodyPr/>
        <a:lstStyle/>
        <a:p>
          <a:endParaRPr lang="nl-BE" sz="1300"/>
        </a:p>
      </dgm:t>
    </dgm:pt>
    <dgm:pt modelId="{E21188CB-B5AF-41C3-A6B0-979AA063FC06}">
      <dgm:prSet phldrT="[Tekst]" custT="1"/>
      <dgm:spPr/>
      <dgm:t>
        <a:bodyPr/>
        <a:lstStyle/>
        <a:p>
          <a:r>
            <a:rPr lang="nl-BE" sz="1300" b="1" dirty="0"/>
            <a:t>SCHOOL-</a:t>
          </a:r>
        </a:p>
        <a:p>
          <a:r>
            <a:rPr lang="nl-BE" sz="1300" b="1" dirty="0"/>
            <a:t>ONDERWIJS</a:t>
          </a:r>
        </a:p>
      </dgm:t>
    </dgm:pt>
    <dgm:pt modelId="{D33D1E88-85CD-4F17-9B98-F0945031B3CA}" type="parTrans" cxnId="{C39149EA-BBE8-41CB-BE63-32E1BD414CE5}">
      <dgm:prSet/>
      <dgm:spPr/>
      <dgm:t>
        <a:bodyPr/>
        <a:lstStyle/>
        <a:p>
          <a:endParaRPr lang="nl-BE" sz="1300"/>
        </a:p>
      </dgm:t>
    </dgm:pt>
    <dgm:pt modelId="{991C37C2-7250-4A86-A045-4FA49A00A5D8}" type="sibTrans" cxnId="{C39149EA-BBE8-41CB-BE63-32E1BD414CE5}">
      <dgm:prSet custT="1"/>
      <dgm:spPr>
        <a:noFill/>
      </dgm:spPr>
      <dgm:t>
        <a:bodyPr/>
        <a:lstStyle/>
        <a:p>
          <a:endParaRPr lang="nl-BE" sz="1300"/>
        </a:p>
      </dgm:t>
    </dgm:pt>
    <dgm:pt modelId="{2594D7C6-0CB3-46A8-9E61-A15D7D2C403E}" type="pres">
      <dgm:prSet presAssocID="{099F622F-B7B0-4AD3-8E6C-B0D55170134B}" presName="cycle" presStyleCnt="0">
        <dgm:presLayoutVars>
          <dgm:dir/>
          <dgm:resizeHandles val="exact"/>
        </dgm:presLayoutVars>
      </dgm:prSet>
      <dgm:spPr/>
    </dgm:pt>
    <dgm:pt modelId="{852CE15F-9AFF-4BEA-B9DD-959FA1D057D9}" type="pres">
      <dgm:prSet presAssocID="{E21188CB-B5AF-41C3-A6B0-979AA063FC06}" presName="node" presStyleLbl="node1" presStyleIdx="0" presStyleCnt="6" custScaleX="140979" custScaleY="133199" custRadScaleRad="98817">
        <dgm:presLayoutVars>
          <dgm:bulletEnabled val="1"/>
        </dgm:presLayoutVars>
      </dgm:prSet>
      <dgm:spPr/>
    </dgm:pt>
    <dgm:pt modelId="{87C7D7E7-0C08-419B-80F0-FAAE92FC4E8E}" type="pres">
      <dgm:prSet presAssocID="{991C37C2-7250-4A86-A045-4FA49A00A5D8}" presName="sibTrans" presStyleLbl="sibTrans2D1" presStyleIdx="0" presStyleCnt="6"/>
      <dgm:spPr/>
    </dgm:pt>
    <dgm:pt modelId="{92B9FDAF-349E-4A03-BB95-32A30B0CD17C}" type="pres">
      <dgm:prSet presAssocID="{991C37C2-7250-4A86-A045-4FA49A00A5D8}" presName="connectorText" presStyleLbl="sibTrans2D1" presStyleIdx="0" presStyleCnt="6"/>
      <dgm:spPr/>
    </dgm:pt>
    <dgm:pt modelId="{17A9C480-6FFB-49F1-98F7-707938E80FC6}" type="pres">
      <dgm:prSet presAssocID="{32B75189-03D6-49EE-A6A6-8CCE5E2549F4}" presName="node" presStyleLbl="node1" presStyleIdx="1" presStyleCnt="6" custScaleX="140979" custScaleY="133199">
        <dgm:presLayoutVars>
          <dgm:bulletEnabled val="1"/>
        </dgm:presLayoutVars>
      </dgm:prSet>
      <dgm:spPr/>
    </dgm:pt>
    <dgm:pt modelId="{F6957130-E30A-4139-80D5-6A44B08B2429}" type="pres">
      <dgm:prSet presAssocID="{C25EC022-5A2D-4585-AD3A-958098F0B670}" presName="sibTrans" presStyleLbl="sibTrans2D1" presStyleIdx="1" presStyleCnt="6"/>
      <dgm:spPr/>
    </dgm:pt>
    <dgm:pt modelId="{2882620D-5C84-436B-9DBB-059CC54C8E10}" type="pres">
      <dgm:prSet presAssocID="{C25EC022-5A2D-4585-AD3A-958098F0B670}" presName="connectorText" presStyleLbl="sibTrans2D1" presStyleIdx="1" presStyleCnt="6"/>
      <dgm:spPr/>
    </dgm:pt>
    <dgm:pt modelId="{6D95E901-0E62-4D37-A7A0-FBA80F5130F2}" type="pres">
      <dgm:prSet presAssocID="{FE7E90CF-B5A7-4888-A755-A4898DD5E78F}" presName="node" presStyleLbl="node1" presStyleIdx="2" presStyleCnt="6" custScaleX="140979" custScaleY="133199" custRadScaleRad="96648" custRadScaleInc="-12152">
        <dgm:presLayoutVars>
          <dgm:bulletEnabled val="1"/>
        </dgm:presLayoutVars>
      </dgm:prSet>
      <dgm:spPr/>
    </dgm:pt>
    <dgm:pt modelId="{FF70F028-32C6-4A75-8878-B95D16A70149}" type="pres">
      <dgm:prSet presAssocID="{561E8BB6-F287-49B0-ABB4-A3D190A6A5B9}" presName="sibTrans" presStyleLbl="sibTrans2D1" presStyleIdx="2" presStyleCnt="6"/>
      <dgm:spPr/>
    </dgm:pt>
    <dgm:pt modelId="{8D98AE76-B790-4397-8E7F-9494F3D28B7C}" type="pres">
      <dgm:prSet presAssocID="{561E8BB6-F287-49B0-ABB4-A3D190A6A5B9}" presName="connectorText" presStyleLbl="sibTrans2D1" presStyleIdx="2" presStyleCnt="6"/>
      <dgm:spPr/>
    </dgm:pt>
    <dgm:pt modelId="{D95FAF40-9AA0-4195-9DE8-55A8194E0D0C}" type="pres">
      <dgm:prSet presAssocID="{3EF93127-D3A8-4836-BA91-715925B423C1}" presName="node" presStyleLbl="node1" presStyleIdx="3" presStyleCnt="6" custScaleX="140979" custScaleY="133199" custRadScaleRad="92908">
        <dgm:presLayoutVars>
          <dgm:bulletEnabled val="1"/>
        </dgm:presLayoutVars>
      </dgm:prSet>
      <dgm:spPr/>
    </dgm:pt>
    <dgm:pt modelId="{050ABB30-332C-4E31-9F2A-253386F77A7C}" type="pres">
      <dgm:prSet presAssocID="{2A89C227-BAB8-4551-9E6E-94D7BADCA994}" presName="sibTrans" presStyleLbl="sibTrans2D1" presStyleIdx="3" presStyleCnt="6"/>
      <dgm:spPr/>
    </dgm:pt>
    <dgm:pt modelId="{23B69DF8-EF9A-4587-88DA-2D2FF0E21D4F}" type="pres">
      <dgm:prSet presAssocID="{2A89C227-BAB8-4551-9E6E-94D7BADCA994}" presName="connectorText" presStyleLbl="sibTrans2D1" presStyleIdx="3" presStyleCnt="6"/>
      <dgm:spPr/>
    </dgm:pt>
    <dgm:pt modelId="{7B1EF5E6-B364-4E5C-80D3-E1FE75B91A63}" type="pres">
      <dgm:prSet presAssocID="{CE063C7F-1761-493C-9CD9-37A6F2394556}" presName="node" presStyleLbl="node1" presStyleIdx="4" presStyleCnt="6" custScaleX="140979" custScaleY="133199" custRadScaleRad="96648" custRadScaleInc="12152">
        <dgm:presLayoutVars>
          <dgm:bulletEnabled val="1"/>
        </dgm:presLayoutVars>
      </dgm:prSet>
      <dgm:spPr/>
    </dgm:pt>
    <dgm:pt modelId="{60B24C14-C8F8-4A87-960F-D62AB5292C37}" type="pres">
      <dgm:prSet presAssocID="{00B094E8-8C8B-4971-ADEA-D0F3D2031D7B}" presName="sibTrans" presStyleLbl="sibTrans2D1" presStyleIdx="4" presStyleCnt="6"/>
      <dgm:spPr/>
    </dgm:pt>
    <dgm:pt modelId="{1B18D265-71F4-4294-8993-467258AFA3F9}" type="pres">
      <dgm:prSet presAssocID="{00B094E8-8C8B-4971-ADEA-D0F3D2031D7B}" presName="connectorText" presStyleLbl="sibTrans2D1" presStyleIdx="4" presStyleCnt="6"/>
      <dgm:spPr/>
    </dgm:pt>
    <dgm:pt modelId="{BD368DD0-F97D-4DA1-A04A-6301D6295819}" type="pres">
      <dgm:prSet presAssocID="{309AC375-B7BC-4C71-AB07-32EF5FE7DAEB}" presName="node" presStyleLbl="node1" presStyleIdx="5" presStyleCnt="6" custScaleX="140979" custScaleY="133199">
        <dgm:presLayoutVars>
          <dgm:bulletEnabled val="1"/>
        </dgm:presLayoutVars>
      </dgm:prSet>
      <dgm:spPr/>
    </dgm:pt>
    <dgm:pt modelId="{3B347BB5-3D6F-46C2-9DCD-753F42CE1AB2}" type="pres">
      <dgm:prSet presAssocID="{A579CE39-C9F3-4387-99A2-D8AC31AE3F84}" presName="sibTrans" presStyleLbl="sibTrans2D1" presStyleIdx="5" presStyleCnt="6"/>
      <dgm:spPr/>
    </dgm:pt>
    <dgm:pt modelId="{9A47D840-7B26-408E-BDA9-688F7C7DFAC0}" type="pres">
      <dgm:prSet presAssocID="{A579CE39-C9F3-4387-99A2-D8AC31AE3F84}" presName="connectorText" presStyleLbl="sibTrans2D1" presStyleIdx="5" presStyleCnt="6"/>
      <dgm:spPr/>
    </dgm:pt>
  </dgm:ptLst>
  <dgm:cxnLst>
    <dgm:cxn modelId="{1CE0C201-2B64-4DD7-B9B4-EFADA4589491}" type="presOf" srcId="{099F622F-B7B0-4AD3-8E6C-B0D55170134B}" destId="{2594D7C6-0CB3-46A8-9E61-A15D7D2C403E}" srcOrd="0" destOrd="0" presId="urn:microsoft.com/office/officeart/2005/8/layout/cycle2"/>
    <dgm:cxn modelId="{2DED6416-1DE2-4116-9F90-E0C018EECF7D}" type="presOf" srcId="{C25EC022-5A2D-4585-AD3A-958098F0B670}" destId="{F6957130-E30A-4139-80D5-6A44B08B2429}" srcOrd="0" destOrd="0" presId="urn:microsoft.com/office/officeart/2005/8/layout/cycle2"/>
    <dgm:cxn modelId="{B58C0924-858A-4266-9AB9-3AC687A07BEC}" type="presOf" srcId="{00B094E8-8C8B-4971-ADEA-D0F3D2031D7B}" destId="{60B24C14-C8F8-4A87-960F-D62AB5292C37}" srcOrd="0" destOrd="0" presId="urn:microsoft.com/office/officeart/2005/8/layout/cycle2"/>
    <dgm:cxn modelId="{607FFB37-97D5-4FB7-B007-B96543E7200E}" type="presOf" srcId="{309AC375-B7BC-4C71-AB07-32EF5FE7DAEB}" destId="{BD368DD0-F97D-4DA1-A04A-6301D6295819}" srcOrd="0" destOrd="0" presId="urn:microsoft.com/office/officeart/2005/8/layout/cycle2"/>
    <dgm:cxn modelId="{CEFAB54E-A896-442F-8364-65A78C61EFBD}" srcId="{099F622F-B7B0-4AD3-8E6C-B0D55170134B}" destId="{CE063C7F-1761-493C-9CD9-37A6F2394556}" srcOrd="4" destOrd="0" parTransId="{7D5FFA95-48DB-4C58-9A40-CC03C46D2D95}" sibTransId="{00B094E8-8C8B-4971-ADEA-D0F3D2031D7B}"/>
    <dgm:cxn modelId="{F511F950-0FBD-4622-9658-955980B85B27}" type="presOf" srcId="{CE063C7F-1761-493C-9CD9-37A6F2394556}" destId="{7B1EF5E6-B364-4E5C-80D3-E1FE75B91A63}" srcOrd="0" destOrd="0" presId="urn:microsoft.com/office/officeart/2005/8/layout/cycle2"/>
    <dgm:cxn modelId="{D97D9076-E24D-4FE8-B64E-3A39466A34BC}" type="presOf" srcId="{991C37C2-7250-4A86-A045-4FA49A00A5D8}" destId="{87C7D7E7-0C08-419B-80F0-FAAE92FC4E8E}" srcOrd="0" destOrd="0" presId="urn:microsoft.com/office/officeart/2005/8/layout/cycle2"/>
    <dgm:cxn modelId="{9CFF0A5A-14AC-488B-82DB-084269F09A06}" srcId="{099F622F-B7B0-4AD3-8E6C-B0D55170134B}" destId="{32B75189-03D6-49EE-A6A6-8CCE5E2549F4}" srcOrd="1" destOrd="0" parTransId="{8177CEE6-6324-407B-9EF5-0C5D60BB0254}" sibTransId="{C25EC022-5A2D-4585-AD3A-958098F0B670}"/>
    <dgm:cxn modelId="{AB14CD7E-EEA2-45EB-A748-FE6A56054774}" type="presOf" srcId="{E21188CB-B5AF-41C3-A6B0-979AA063FC06}" destId="{852CE15F-9AFF-4BEA-B9DD-959FA1D057D9}" srcOrd="0" destOrd="0" presId="urn:microsoft.com/office/officeart/2005/8/layout/cycle2"/>
    <dgm:cxn modelId="{B3DEF180-348F-42A9-BC32-892F2D206AD5}" type="presOf" srcId="{2A89C227-BAB8-4551-9E6E-94D7BADCA994}" destId="{23B69DF8-EF9A-4587-88DA-2D2FF0E21D4F}" srcOrd="1" destOrd="0" presId="urn:microsoft.com/office/officeart/2005/8/layout/cycle2"/>
    <dgm:cxn modelId="{2090788B-EAA0-4D18-8380-218F8CED6DA8}" srcId="{099F622F-B7B0-4AD3-8E6C-B0D55170134B}" destId="{FE7E90CF-B5A7-4888-A755-A4898DD5E78F}" srcOrd="2" destOrd="0" parTransId="{952DA45C-A060-44E1-A751-DD1891AE80FC}" sibTransId="{561E8BB6-F287-49B0-ABB4-A3D190A6A5B9}"/>
    <dgm:cxn modelId="{2600358C-7B68-40B6-B369-061D86036B37}" type="presOf" srcId="{3EF93127-D3A8-4836-BA91-715925B423C1}" destId="{D95FAF40-9AA0-4195-9DE8-55A8194E0D0C}" srcOrd="0" destOrd="0" presId="urn:microsoft.com/office/officeart/2005/8/layout/cycle2"/>
    <dgm:cxn modelId="{45DBCB90-3833-436D-A8F0-08BC0CBC2EA9}" type="presOf" srcId="{FE7E90CF-B5A7-4888-A755-A4898DD5E78F}" destId="{6D95E901-0E62-4D37-A7A0-FBA80F5130F2}" srcOrd="0" destOrd="0" presId="urn:microsoft.com/office/officeart/2005/8/layout/cycle2"/>
    <dgm:cxn modelId="{E0F11494-4FAD-4163-B949-F010CAD9F5A9}" type="presOf" srcId="{A579CE39-C9F3-4387-99A2-D8AC31AE3F84}" destId="{9A47D840-7B26-408E-BDA9-688F7C7DFAC0}" srcOrd="1" destOrd="0" presId="urn:microsoft.com/office/officeart/2005/8/layout/cycle2"/>
    <dgm:cxn modelId="{1C7E4395-E460-47C3-9568-D08F50EA06B8}" type="presOf" srcId="{991C37C2-7250-4A86-A045-4FA49A00A5D8}" destId="{92B9FDAF-349E-4A03-BB95-32A30B0CD17C}" srcOrd="1" destOrd="0" presId="urn:microsoft.com/office/officeart/2005/8/layout/cycle2"/>
    <dgm:cxn modelId="{F4CCE4A4-0DEB-4110-BC32-FBDD69189E0E}" type="presOf" srcId="{A579CE39-C9F3-4387-99A2-D8AC31AE3F84}" destId="{3B347BB5-3D6F-46C2-9DCD-753F42CE1AB2}" srcOrd="0" destOrd="0" presId="urn:microsoft.com/office/officeart/2005/8/layout/cycle2"/>
    <dgm:cxn modelId="{B06A72A5-6A04-4E23-84CC-2360CBCAE5C6}" type="presOf" srcId="{561E8BB6-F287-49B0-ABB4-A3D190A6A5B9}" destId="{8D98AE76-B790-4397-8E7F-9494F3D28B7C}" srcOrd="1" destOrd="0" presId="urn:microsoft.com/office/officeart/2005/8/layout/cycle2"/>
    <dgm:cxn modelId="{75AC0BD4-FF63-48A4-88B6-EF087CAAE8B1}" type="presOf" srcId="{2A89C227-BAB8-4551-9E6E-94D7BADCA994}" destId="{050ABB30-332C-4E31-9F2A-253386F77A7C}" srcOrd="0" destOrd="0" presId="urn:microsoft.com/office/officeart/2005/8/layout/cycle2"/>
    <dgm:cxn modelId="{1A90A9D5-108D-4108-8F70-6195ECDC1134}" srcId="{099F622F-B7B0-4AD3-8E6C-B0D55170134B}" destId="{3EF93127-D3A8-4836-BA91-715925B423C1}" srcOrd="3" destOrd="0" parTransId="{60390483-797D-4B7B-9E17-68F79156450E}" sibTransId="{2A89C227-BAB8-4551-9E6E-94D7BADCA994}"/>
    <dgm:cxn modelId="{C39149EA-BBE8-41CB-BE63-32E1BD414CE5}" srcId="{099F622F-B7B0-4AD3-8E6C-B0D55170134B}" destId="{E21188CB-B5AF-41C3-A6B0-979AA063FC06}" srcOrd="0" destOrd="0" parTransId="{D33D1E88-85CD-4F17-9B98-F0945031B3CA}" sibTransId="{991C37C2-7250-4A86-A045-4FA49A00A5D8}"/>
    <dgm:cxn modelId="{722747EC-AAE5-4598-81C2-FAA3C77853C8}" type="presOf" srcId="{32B75189-03D6-49EE-A6A6-8CCE5E2549F4}" destId="{17A9C480-6FFB-49F1-98F7-707938E80FC6}" srcOrd="0" destOrd="0" presId="urn:microsoft.com/office/officeart/2005/8/layout/cycle2"/>
    <dgm:cxn modelId="{870CADED-9247-41BA-AF6F-BBD4CE6E4BDB}" type="presOf" srcId="{00B094E8-8C8B-4971-ADEA-D0F3D2031D7B}" destId="{1B18D265-71F4-4294-8993-467258AFA3F9}" srcOrd="1" destOrd="0" presId="urn:microsoft.com/office/officeart/2005/8/layout/cycle2"/>
    <dgm:cxn modelId="{5634D9EE-5581-40FD-9003-685E12146F99}" type="presOf" srcId="{C25EC022-5A2D-4585-AD3A-958098F0B670}" destId="{2882620D-5C84-436B-9DBB-059CC54C8E10}" srcOrd="1" destOrd="0" presId="urn:microsoft.com/office/officeart/2005/8/layout/cycle2"/>
    <dgm:cxn modelId="{F41C04F9-9F07-4F44-BF88-E7BAFC700F7B}" srcId="{099F622F-B7B0-4AD3-8E6C-B0D55170134B}" destId="{309AC375-B7BC-4C71-AB07-32EF5FE7DAEB}" srcOrd="5" destOrd="0" parTransId="{4326F32E-1D82-4F99-BAA5-4E99CD862A6B}" sibTransId="{A579CE39-C9F3-4387-99A2-D8AC31AE3F84}"/>
    <dgm:cxn modelId="{B5A50BFA-5934-4383-94F6-67CB0314BE83}" type="presOf" srcId="{561E8BB6-F287-49B0-ABB4-A3D190A6A5B9}" destId="{FF70F028-32C6-4A75-8878-B95D16A70149}" srcOrd="0" destOrd="0" presId="urn:microsoft.com/office/officeart/2005/8/layout/cycle2"/>
    <dgm:cxn modelId="{B9519EE6-62F5-4570-BBBF-B3C6EFF1DE2E}" type="presParOf" srcId="{2594D7C6-0CB3-46A8-9E61-A15D7D2C403E}" destId="{852CE15F-9AFF-4BEA-B9DD-959FA1D057D9}" srcOrd="0" destOrd="0" presId="urn:microsoft.com/office/officeart/2005/8/layout/cycle2"/>
    <dgm:cxn modelId="{2B00997D-A6B9-4078-9B89-12B416C808B8}" type="presParOf" srcId="{2594D7C6-0CB3-46A8-9E61-A15D7D2C403E}" destId="{87C7D7E7-0C08-419B-80F0-FAAE92FC4E8E}" srcOrd="1" destOrd="0" presId="urn:microsoft.com/office/officeart/2005/8/layout/cycle2"/>
    <dgm:cxn modelId="{9CDB3C2A-2556-4A46-9AB0-2F7DFB63BBA8}" type="presParOf" srcId="{87C7D7E7-0C08-419B-80F0-FAAE92FC4E8E}" destId="{92B9FDAF-349E-4A03-BB95-32A30B0CD17C}" srcOrd="0" destOrd="0" presId="urn:microsoft.com/office/officeart/2005/8/layout/cycle2"/>
    <dgm:cxn modelId="{B801ACE9-D3E6-4871-B71E-995E5A05527D}" type="presParOf" srcId="{2594D7C6-0CB3-46A8-9E61-A15D7D2C403E}" destId="{17A9C480-6FFB-49F1-98F7-707938E80FC6}" srcOrd="2" destOrd="0" presId="urn:microsoft.com/office/officeart/2005/8/layout/cycle2"/>
    <dgm:cxn modelId="{1F1CD546-26B1-40DB-9FE1-DD9BBED18130}" type="presParOf" srcId="{2594D7C6-0CB3-46A8-9E61-A15D7D2C403E}" destId="{F6957130-E30A-4139-80D5-6A44B08B2429}" srcOrd="3" destOrd="0" presId="urn:microsoft.com/office/officeart/2005/8/layout/cycle2"/>
    <dgm:cxn modelId="{AA62D04C-989C-412B-AE1D-39C34FF2EAE5}" type="presParOf" srcId="{F6957130-E30A-4139-80D5-6A44B08B2429}" destId="{2882620D-5C84-436B-9DBB-059CC54C8E10}" srcOrd="0" destOrd="0" presId="urn:microsoft.com/office/officeart/2005/8/layout/cycle2"/>
    <dgm:cxn modelId="{BC7C8BFF-BAC1-44A3-804C-2B2890A3674B}" type="presParOf" srcId="{2594D7C6-0CB3-46A8-9E61-A15D7D2C403E}" destId="{6D95E901-0E62-4D37-A7A0-FBA80F5130F2}" srcOrd="4" destOrd="0" presId="urn:microsoft.com/office/officeart/2005/8/layout/cycle2"/>
    <dgm:cxn modelId="{7F353503-0DDD-4937-90DF-190857D8AA85}" type="presParOf" srcId="{2594D7C6-0CB3-46A8-9E61-A15D7D2C403E}" destId="{FF70F028-32C6-4A75-8878-B95D16A70149}" srcOrd="5" destOrd="0" presId="urn:microsoft.com/office/officeart/2005/8/layout/cycle2"/>
    <dgm:cxn modelId="{3E1AF2F8-703C-42AB-BAAF-1098C84972C7}" type="presParOf" srcId="{FF70F028-32C6-4A75-8878-B95D16A70149}" destId="{8D98AE76-B790-4397-8E7F-9494F3D28B7C}" srcOrd="0" destOrd="0" presId="urn:microsoft.com/office/officeart/2005/8/layout/cycle2"/>
    <dgm:cxn modelId="{994A0C34-7256-4C7D-9C6F-6F5D8367EF4D}" type="presParOf" srcId="{2594D7C6-0CB3-46A8-9E61-A15D7D2C403E}" destId="{D95FAF40-9AA0-4195-9DE8-55A8194E0D0C}" srcOrd="6" destOrd="0" presId="urn:microsoft.com/office/officeart/2005/8/layout/cycle2"/>
    <dgm:cxn modelId="{5A16CEA9-5D1C-439E-895E-0C9039AD96C1}" type="presParOf" srcId="{2594D7C6-0CB3-46A8-9E61-A15D7D2C403E}" destId="{050ABB30-332C-4E31-9F2A-253386F77A7C}" srcOrd="7" destOrd="0" presId="urn:microsoft.com/office/officeart/2005/8/layout/cycle2"/>
    <dgm:cxn modelId="{3C69D909-88B7-4F0B-BB3A-B3663A48AB88}" type="presParOf" srcId="{050ABB30-332C-4E31-9F2A-253386F77A7C}" destId="{23B69DF8-EF9A-4587-88DA-2D2FF0E21D4F}" srcOrd="0" destOrd="0" presId="urn:microsoft.com/office/officeart/2005/8/layout/cycle2"/>
    <dgm:cxn modelId="{31DA757F-C671-4D17-9CB2-FB9001C73342}" type="presParOf" srcId="{2594D7C6-0CB3-46A8-9E61-A15D7D2C403E}" destId="{7B1EF5E6-B364-4E5C-80D3-E1FE75B91A63}" srcOrd="8" destOrd="0" presId="urn:microsoft.com/office/officeart/2005/8/layout/cycle2"/>
    <dgm:cxn modelId="{B8D2154E-9DF4-4650-A60B-9AE694D43CFC}" type="presParOf" srcId="{2594D7C6-0CB3-46A8-9E61-A15D7D2C403E}" destId="{60B24C14-C8F8-4A87-960F-D62AB5292C37}" srcOrd="9" destOrd="0" presId="urn:microsoft.com/office/officeart/2005/8/layout/cycle2"/>
    <dgm:cxn modelId="{E60061CD-AE9D-4B0B-8DDB-DC5019965BA0}" type="presParOf" srcId="{60B24C14-C8F8-4A87-960F-D62AB5292C37}" destId="{1B18D265-71F4-4294-8993-467258AFA3F9}" srcOrd="0" destOrd="0" presId="urn:microsoft.com/office/officeart/2005/8/layout/cycle2"/>
    <dgm:cxn modelId="{A542D3DC-1515-4E41-9535-A85EA47F181D}" type="presParOf" srcId="{2594D7C6-0CB3-46A8-9E61-A15D7D2C403E}" destId="{BD368DD0-F97D-4DA1-A04A-6301D6295819}" srcOrd="10" destOrd="0" presId="urn:microsoft.com/office/officeart/2005/8/layout/cycle2"/>
    <dgm:cxn modelId="{2CCAE0D1-9304-4904-88EB-7E44A6A08990}" type="presParOf" srcId="{2594D7C6-0CB3-46A8-9E61-A15D7D2C403E}" destId="{3B347BB5-3D6F-46C2-9DCD-753F42CE1AB2}" srcOrd="11" destOrd="0" presId="urn:microsoft.com/office/officeart/2005/8/layout/cycle2"/>
    <dgm:cxn modelId="{0665DBE8-01D5-4E94-B2E4-AA9B94D82365}" type="presParOf" srcId="{3B347BB5-3D6F-46C2-9DCD-753F42CE1AB2}" destId="{9A47D840-7B26-408E-BDA9-688F7C7DFAC0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9F622F-B7B0-4AD3-8E6C-B0D55170134B}" type="doc">
      <dgm:prSet loTypeId="urn:microsoft.com/office/officeart/2005/8/layout/cycle2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nl-BE"/>
        </a:p>
      </dgm:t>
    </dgm:pt>
    <dgm:pt modelId="{32B75189-03D6-49EE-A6A6-8CCE5E2549F4}">
      <dgm:prSet phldrT="[Tekst]" custT="1"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nl-BE" sz="1500" b="0" dirty="0"/>
            <a:t>strategische partnerschappen die innovatie</a:t>
          </a:r>
          <a:br>
            <a:rPr lang="nl-BE" sz="1500" b="0" dirty="0"/>
          </a:br>
          <a:r>
            <a:rPr lang="nl-BE" sz="1500" b="0" dirty="0"/>
            <a:t>ondersteunen</a:t>
          </a:r>
        </a:p>
      </dgm:t>
    </dgm:pt>
    <dgm:pt modelId="{8177CEE6-6324-407B-9EF5-0C5D60BB0254}" type="parTrans" cxnId="{9CFF0A5A-14AC-488B-82DB-084269F09A06}">
      <dgm:prSet/>
      <dgm:spPr/>
      <dgm:t>
        <a:bodyPr/>
        <a:lstStyle/>
        <a:p>
          <a:endParaRPr lang="nl-BE" sz="1300"/>
        </a:p>
      </dgm:t>
    </dgm:pt>
    <dgm:pt modelId="{C25EC022-5A2D-4585-AD3A-958098F0B670}" type="sibTrans" cxnId="{9CFF0A5A-14AC-488B-82DB-084269F09A06}">
      <dgm:prSet custT="1"/>
      <dgm:spPr>
        <a:noFill/>
      </dgm:spPr>
      <dgm:t>
        <a:bodyPr/>
        <a:lstStyle/>
        <a:p>
          <a:endParaRPr lang="nl-BE" sz="1300"/>
        </a:p>
      </dgm:t>
    </dgm:pt>
    <dgm:pt modelId="{E21188CB-B5AF-41C3-A6B0-979AA063FC06}">
      <dgm:prSet phldrT="[Tekst]" custT="1"/>
      <dgm:spPr/>
      <dgm:t>
        <a:bodyPr/>
        <a:lstStyle/>
        <a:p>
          <a:pPr>
            <a:lnSpc>
              <a:spcPct val="100000"/>
            </a:lnSpc>
            <a:spcAft>
              <a:spcPts val="1200"/>
            </a:spcAft>
          </a:pPr>
          <a:r>
            <a:rPr lang="nl-BE" sz="1500" b="0" dirty="0"/>
            <a:t>strategische partnerschappen die</a:t>
          </a:r>
          <a:br>
            <a:rPr lang="nl-BE" sz="1500" b="0" dirty="0"/>
          </a:br>
          <a:r>
            <a:rPr lang="nl-BE" sz="1500" b="0" dirty="0"/>
            <a:t>de uitwisseling van</a:t>
          </a:r>
          <a:br>
            <a:rPr lang="nl-BE" sz="1500" b="0" dirty="0"/>
          </a:br>
          <a:r>
            <a:rPr lang="nl-BE" sz="1500" b="0" dirty="0"/>
            <a:t>goede praktijken ondersteunen</a:t>
          </a:r>
        </a:p>
      </dgm:t>
    </dgm:pt>
    <dgm:pt modelId="{D33D1E88-85CD-4F17-9B98-F0945031B3CA}" type="parTrans" cxnId="{C39149EA-BBE8-41CB-BE63-32E1BD414CE5}">
      <dgm:prSet/>
      <dgm:spPr/>
      <dgm:t>
        <a:bodyPr/>
        <a:lstStyle/>
        <a:p>
          <a:endParaRPr lang="nl-BE" sz="1300"/>
        </a:p>
      </dgm:t>
    </dgm:pt>
    <dgm:pt modelId="{991C37C2-7250-4A86-A045-4FA49A00A5D8}" type="sibTrans" cxnId="{C39149EA-BBE8-41CB-BE63-32E1BD414CE5}">
      <dgm:prSet custT="1"/>
      <dgm:spPr>
        <a:noFill/>
      </dgm:spPr>
      <dgm:t>
        <a:bodyPr/>
        <a:lstStyle/>
        <a:p>
          <a:endParaRPr lang="nl-BE" sz="1300"/>
        </a:p>
      </dgm:t>
    </dgm:pt>
    <dgm:pt modelId="{2594D7C6-0CB3-46A8-9E61-A15D7D2C403E}" type="pres">
      <dgm:prSet presAssocID="{099F622F-B7B0-4AD3-8E6C-B0D55170134B}" presName="cycle" presStyleCnt="0">
        <dgm:presLayoutVars>
          <dgm:dir/>
          <dgm:resizeHandles val="exact"/>
        </dgm:presLayoutVars>
      </dgm:prSet>
      <dgm:spPr/>
    </dgm:pt>
    <dgm:pt modelId="{852CE15F-9AFF-4BEA-B9DD-959FA1D057D9}" type="pres">
      <dgm:prSet presAssocID="{E21188CB-B5AF-41C3-A6B0-979AA063FC06}" presName="node" presStyleLbl="node1" presStyleIdx="0" presStyleCnt="2" custScaleX="97251" custScaleY="93468" custRadScaleRad="70934" custRadScaleInc="2411">
        <dgm:presLayoutVars>
          <dgm:bulletEnabled val="1"/>
        </dgm:presLayoutVars>
      </dgm:prSet>
      <dgm:spPr/>
    </dgm:pt>
    <dgm:pt modelId="{87C7D7E7-0C08-419B-80F0-FAAE92FC4E8E}" type="pres">
      <dgm:prSet presAssocID="{991C37C2-7250-4A86-A045-4FA49A00A5D8}" presName="sibTrans" presStyleLbl="sibTrans2D1" presStyleIdx="0" presStyleCnt="2"/>
      <dgm:spPr/>
    </dgm:pt>
    <dgm:pt modelId="{92B9FDAF-349E-4A03-BB95-32A30B0CD17C}" type="pres">
      <dgm:prSet presAssocID="{991C37C2-7250-4A86-A045-4FA49A00A5D8}" presName="connectorText" presStyleLbl="sibTrans2D1" presStyleIdx="0" presStyleCnt="2"/>
      <dgm:spPr/>
    </dgm:pt>
    <dgm:pt modelId="{17A9C480-6FFB-49F1-98F7-707938E80FC6}" type="pres">
      <dgm:prSet presAssocID="{32B75189-03D6-49EE-A6A6-8CCE5E2549F4}" presName="node" presStyleLbl="node1" presStyleIdx="1" presStyleCnt="2" custScaleX="97251" custScaleY="93468" custRadScaleRad="72266" custRadScaleInc="-2385">
        <dgm:presLayoutVars>
          <dgm:bulletEnabled val="1"/>
        </dgm:presLayoutVars>
      </dgm:prSet>
      <dgm:spPr/>
    </dgm:pt>
    <dgm:pt modelId="{F6957130-E30A-4139-80D5-6A44B08B2429}" type="pres">
      <dgm:prSet presAssocID="{C25EC022-5A2D-4585-AD3A-958098F0B670}" presName="sibTrans" presStyleLbl="sibTrans2D1" presStyleIdx="1" presStyleCnt="2"/>
      <dgm:spPr/>
    </dgm:pt>
    <dgm:pt modelId="{2882620D-5C84-436B-9DBB-059CC54C8E10}" type="pres">
      <dgm:prSet presAssocID="{C25EC022-5A2D-4585-AD3A-958098F0B670}" presName="connectorText" presStyleLbl="sibTrans2D1" presStyleIdx="1" presStyleCnt="2"/>
      <dgm:spPr/>
    </dgm:pt>
  </dgm:ptLst>
  <dgm:cxnLst>
    <dgm:cxn modelId="{3AA94112-DC86-4ED7-B35A-4EB83E57DF46}" type="presOf" srcId="{C25EC022-5A2D-4585-AD3A-958098F0B670}" destId="{2882620D-5C84-436B-9DBB-059CC54C8E10}" srcOrd="1" destOrd="0" presId="urn:microsoft.com/office/officeart/2005/8/layout/cycle2"/>
    <dgm:cxn modelId="{748A5F1B-D575-48FA-A586-5CA37FE8270B}" type="presOf" srcId="{32B75189-03D6-49EE-A6A6-8CCE5E2549F4}" destId="{17A9C480-6FFB-49F1-98F7-707938E80FC6}" srcOrd="0" destOrd="0" presId="urn:microsoft.com/office/officeart/2005/8/layout/cycle2"/>
    <dgm:cxn modelId="{7AB4621C-BE77-4947-A249-60B75D69C92E}" type="presOf" srcId="{991C37C2-7250-4A86-A045-4FA49A00A5D8}" destId="{92B9FDAF-349E-4A03-BB95-32A30B0CD17C}" srcOrd="1" destOrd="0" presId="urn:microsoft.com/office/officeart/2005/8/layout/cycle2"/>
    <dgm:cxn modelId="{DF935223-4615-47B1-B2A6-A28BD6BCC2C2}" type="presOf" srcId="{E21188CB-B5AF-41C3-A6B0-979AA063FC06}" destId="{852CE15F-9AFF-4BEA-B9DD-959FA1D057D9}" srcOrd="0" destOrd="0" presId="urn:microsoft.com/office/officeart/2005/8/layout/cycle2"/>
    <dgm:cxn modelId="{DEBA076D-2E26-4991-96B7-C70CD3231E8F}" type="presOf" srcId="{099F622F-B7B0-4AD3-8E6C-B0D55170134B}" destId="{2594D7C6-0CB3-46A8-9E61-A15D7D2C403E}" srcOrd="0" destOrd="0" presId="urn:microsoft.com/office/officeart/2005/8/layout/cycle2"/>
    <dgm:cxn modelId="{9CFF0A5A-14AC-488B-82DB-084269F09A06}" srcId="{099F622F-B7B0-4AD3-8E6C-B0D55170134B}" destId="{32B75189-03D6-49EE-A6A6-8CCE5E2549F4}" srcOrd="1" destOrd="0" parTransId="{8177CEE6-6324-407B-9EF5-0C5D60BB0254}" sibTransId="{C25EC022-5A2D-4585-AD3A-958098F0B670}"/>
    <dgm:cxn modelId="{C39149EA-BBE8-41CB-BE63-32E1BD414CE5}" srcId="{099F622F-B7B0-4AD3-8E6C-B0D55170134B}" destId="{E21188CB-B5AF-41C3-A6B0-979AA063FC06}" srcOrd="0" destOrd="0" parTransId="{D33D1E88-85CD-4F17-9B98-F0945031B3CA}" sibTransId="{991C37C2-7250-4A86-A045-4FA49A00A5D8}"/>
    <dgm:cxn modelId="{352835EB-03BA-4BA8-8CD2-93D5025924EC}" type="presOf" srcId="{991C37C2-7250-4A86-A045-4FA49A00A5D8}" destId="{87C7D7E7-0C08-419B-80F0-FAAE92FC4E8E}" srcOrd="0" destOrd="0" presId="urn:microsoft.com/office/officeart/2005/8/layout/cycle2"/>
    <dgm:cxn modelId="{868D23F6-E2F1-4E85-8366-471B69679B21}" type="presOf" srcId="{C25EC022-5A2D-4585-AD3A-958098F0B670}" destId="{F6957130-E30A-4139-80D5-6A44B08B2429}" srcOrd="0" destOrd="0" presId="urn:microsoft.com/office/officeart/2005/8/layout/cycle2"/>
    <dgm:cxn modelId="{2E2F6AB1-1864-429C-8F94-41F7B1B0E34C}" type="presParOf" srcId="{2594D7C6-0CB3-46A8-9E61-A15D7D2C403E}" destId="{852CE15F-9AFF-4BEA-B9DD-959FA1D057D9}" srcOrd="0" destOrd="0" presId="urn:microsoft.com/office/officeart/2005/8/layout/cycle2"/>
    <dgm:cxn modelId="{B735BBB1-3AA1-4FA3-BE96-6A20938C0DE0}" type="presParOf" srcId="{2594D7C6-0CB3-46A8-9E61-A15D7D2C403E}" destId="{87C7D7E7-0C08-419B-80F0-FAAE92FC4E8E}" srcOrd="1" destOrd="0" presId="urn:microsoft.com/office/officeart/2005/8/layout/cycle2"/>
    <dgm:cxn modelId="{1768EA2F-67A7-4285-82F9-0CC6EFF9765D}" type="presParOf" srcId="{87C7D7E7-0C08-419B-80F0-FAAE92FC4E8E}" destId="{92B9FDAF-349E-4A03-BB95-32A30B0CD17C}" srcOrd="0" destOrd="0" presId="urn:microsoft.com/office/officeart/2005/8/layout/cycle2"/>
    <dgm:cxn modelId="{B5D4894F-71B5-42DB-8E32-7197ED16AF95}" type="presParOf" srcId="{2594D7C6-0CB3-46A8-9E61-A15D7D2C403E}" destId="{17A9C480-6FFB-49F1-98F7-707938E80FC6}" srcOrd="2" destOrd="0" presId="urn:microsoft.com/office/officeart/2005/8/layout/cycle2"/>
    <dgm:cxn modelId="{C0BC043B-9F50-4856-AC2A-DFC134EC351D}" type="presParOf" srcId="{2594D7C6-0CB3-46A8-9E61-A15D7D2C403E}" destId="{F6957130-E30A-4139-80D5-6A44B08B2429}" srcOrd="3" destOrd="0" presId="urn:microsoft.com/office/officeart/2005/8/layout/cycle2"/>
    <dgm:cxn modelId="{B9304702-CC8C-4AEB-9EFB-D1C065897EB0}" type="presParOf" srcId="{F6957130-E30A-4139-80D5-6A44B08B2429}" destId="{2882620D-5C84-436B-9DBB-059CC54C8E1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CE15F-9AFF-4BEA-B9DD-959FA1D057D9}">
      <dsp:nvSpPr>
        <dsp:cNvPr id="0" name=""/>
        <dsp:cNvSpPr/>
      </dsp:nvSpPr>
      <dsp:spPr>
        <a:xfrm>
          <a:off x="2038783" y="-209970"/>
          <a:ext cx="2018433" cy="190704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/>
            <a:t>SCHOOL-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/>
            <a:t>ONDERWIJS</a:t>
          </a:r>
        </a:p>
      </dsp:txBody>
      <dsp:txXfrm>
        <a:off x="2334376" y="69310"/>
        <a:ext cx="1427247" cy="1348485"/>
      </dsp:txXfrm>
    </dsp:sp>
    <dsp:sp modelId="{87C7D7E7-0C08-419B-80F0-FAAE92FC4E8E}">
      <dsp:nvSpPr>
        <dsp:cNvPr id="0" name=""/>
        <dsp:cNvSpPr/>
      </dsp:nvSpPr>
      <dsp:spPr>
        <a:xfrm rot="1764572">
          <a:off x="3937593" y="1025128"/>
          <a:ext cx="77080" cy="48320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300" kern="1200"/>
        </a:p>
      </dsp:txBody>
      <dsp:txXfrm>
        <a:off x="3939083" y="1116091"/>
        <a:ext cx="53956" cy="289925"/>
      </dsp:txXfrm>
    </dsp:sp>
    <dsp:sp modelId="{17A9C480-6FFB-49F1-98F7-707938E80FC6}">
      <dsp:nvSpPr>
        <dsp:cNvPr id="0" name=""/>
        <dsp:cNvSpPr/>
      </dsp:nvSpPr>
      <dsp:spPr>
        <a:xfrm>
          <a:off x="3898852" y="838532"/>
          <a:ext cx="2018433" cy="1907045"/>
        </a:xfrm>
        <a:prstGeom prst="ellipse">
          <a:avLst/>
        </a:prstGeom>
        <a:solidFill>
          <a:schemeClr val="accent3">
            <a:hueOff val="-506833"/>
            <a:satOff val="-7392"/>
            <a:lumOff val="-26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/>
            <a:t>BEROEPS-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/>
            <a:t>ONDERWIJS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/>
            <a:t>EN -OPLEIDING</a:t>
          </a:r>
        </a:p>
      </dsp:txBody>
      <dsp:txXfrm>
        <a:off x="4194445" y="1117812"/>
        <a:ext cx="1427247" cy="1348485"/>
      </dsp:txXfrm>
    </dsp:sp>
    <dsp:sp modelId="{F6957130-E30A-4139-80D5-6A44B08B2429}">
      <dsp:nvSpPr>
        <dsp:cNvPr id="0" name=""/>
        <dsp:cNvSpPr/>
      </dsp:nvSpPr>
      <dsp:spPr>
        <a:xfrm rot="5399986">
          <a:off x="4884654" y="2546834"/>
          <a:ext cx="46837" cy="48320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300" kern="1200"/>
        </a:p>
      </dsp:txBody>
      <dsp:txXfrm>
        <a:off x="4891679" y="2636450"/>
        <a:ext cx="32786" cy="289925"/>
      </dsp:txXfrm>
    </dsp:sp>
    <dsp:sp modelId="{6D95E901-0E62-4D37-A7A0-FBA80F5130F2}">
      <dsp:nvSpPr>
        <dsp:cNvPr id="0" name=""/>
        <dsp:cNvSpPr/>
      </dsp:nvSpPr>
      <dsp:spPr>
        <a:xfrm>
          <a:off x="3898860" y="2833949"/>
          <a:ext cx="2018433" cy="1907045"/>
        </a:xfrm>
        <a:prstGeom prst="ellipse">
          <a:avLst/>
        </a:prstGeom>
        <a:solidFill>
          <a:schemeClr val="accent3">
            <a:hueOff val="-1013666"/>
            <a:satOff val="-14784"/>
            <a:lumOff val="-52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/>
            <a:t>HOGER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/>
            <a:t>ONDERWIJS</a:t>
          </a:r>
        </a:p>
      </dsp:txBody>
      <dsp:txXfrm>
        <a:off x="4194453" y="3113229"/>
        <a:ext cx="1427247" cy="1348485"/>
      </dsp:txXfrm>
    </dsp:sp>
    <dsp:sp modelId="{FF70F028-32C6-4A75-8878-B95D16A70149}">
      <dsp:nvSpPr>
        <dsp:cNvPr id="0" name=""/>
        <dsp:cNvSpPr/>
      </dsp:nvSpPr>
      <dsp:spPr>
        <a:xfrm rot="8999893">
          <a:off x="3937942" y="4081671"/>
          <a:ext cx="84326" cy="48320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300" kern="1200"/>
        </a:p>
      </dsp:txBody>
      <dsp:txXfrm rot="10800000">
        <a:off x="3961545" y="4171987"/>
        <a:ext cx="59028" cy="289925"/>
      </dsp:txXfrm>
    </dsp:sp>
    <dsp:sp modelId="{D95FAF40-9AA0-4195-9DE8-55A8194E0D0C}">
      <dsp:nvSpPr>
        <dsp:cNvPr id="0" name=""/>
        <dsp:cNvSpPr/>
      </dsp:nvSpPr>
      <dsp:spPr>
        <a:xfrm>
          <a:off x="2038783" y="3907942"/>
          <a:ext cx="2018433" cy="1907045"/>
        </a:xfrm>
        <a:prstGeom prst="ellipse">
          <a:avLst/>
        </a:prstGeom>
        <a:solidFill>
          <a:schemeClr val="accent3">
            <a:hueOff val="-1520498"/>
            <a:satOff val="-22177"/>
            <a:lumOff val="-78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/>
            <a:t>VOLWASSENEN-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/>
            <a:t>EDUCATIE</a:t>
          </a:r>
        </a:p>
      </dsp:txBody>
      <dsp:txXfrm>
        <a:off x="2334376" y="4187222"/>
        <a:ext cx="1427247" cy="1348485"/>
      </dsp:txXfrm>
    </dsp:sp>
    <dsp:sp modelId="{050ABB30-332C-4E31-9F2A-253386F77A7C}">
      <dsp:nvSpPr>
        <dsp:cNvPr id="0" name=""/>
        <dsp:cNvSpPr/>
      </dsp:nvSpPr>
      <dsp:spPr>
        <a:xfrm rot="12600107">
          <a:off x="2077864" y="4084058"/>
          <a:ext cx="84326" cy="48320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300" kern="1200"/>
        </a:p>
      </dsp:txBody>
      <dsp:txXfrm rot="10800000">
        <a:off x="2101467" y="4187024"/>
        <a:ext cx="59028" cy="289925"/>
      </dsp:txXfrm>
    </dsp:sp>
    <dsp:sp modelId="{7B1EF5E6-B364-4E5C-80D3-E1FE75B91A63}">
      <dsp:nvSpPr>
        <dsp:cNvPr id="0" name=""/>
        <dsp:cNvSpPr/>
      </dsp:nvSpPr>
      <dsp:spPr>
        <a:xfrm>
          <a:off x="178705" y="2833949"/>
          <a:ext cx="2018433" cy="1907045"/>
        </a:xfrm>
        <a:prstGeom prst="ellipse">
          <a:avLst/>
        </a:prstGeom>
        <a:solidFill>
          <a:schemeClr val="accent3">
            <a:hueOff val="-2027331"/>
            <a:satOff val="-29569"/>
            <a:lumOff val="-105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/>
            <a:t>JEUGD</a:t>
          </a:r>
        </a:p>
      </dsp:txBody>
      <dsp:txXfrm>
        <a:off x="474298" y="3113229"/>
        <a:ext cx="1427247" cy="1348485"/>
      </dsp:txXfrm>
    </dsp:sp>
    <dsp:sp modelId="{60B24C14-C8F8-4A87-960F-D62AB5292C37}">
      <dsp:nvSpPr>
        <dsp:cNvPr id="0" name=""/>
        <dsp:cNvSpPr/>
      </dsp:nvSpPr>
      <dsp:spPr>
        <a:xfrm rot="16200014">
          <a:off x="1164508" y="2549485"/>
          <a:ext cx="46837" cy="48320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300" kern="1200"/>
        </a:p>
      </dsp:txBody>
      <dsp:txXfrm>
        <a:off x="1171533" y="2653151"/>
        <a:ext cx="32786" cy="289925"/>
      </dsp:txXfrm>
    </dsp:sp>
    <dsp:sp modelId="{BD368DD0-F97D-4DA1-A04A-6301D6295819}">
      <dsp:nvSpPr>
        <dsp:cNvPr id="0" name=""/>
        <dsp:cNvSpPr/>
      </dsp:nvSpPr>
      <dsp:spPr>
        <a:xfrm>
          <a:off x="178714" y="838532"/>
          <a:ext cx="2018433" cy="1907045"/>
        </a:xfrm>
        <a:prstGeom prst="ellipse">
          <a:avLst/>
        </a:prstGeom>
        <a:solidFill>
          <a:schemeClr val="accent3">
            <a:hueOff val="-2534164"/>
            <a:satOff val="-36961"/>
            <a:lumOff val="-13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300" b="1" kern="1200" dirty="0"/>
            <a:t>SPORT</a:t>
          </a:r>
        </a:p>
      </dsp:txBody>
      <dsp:txXfrm>
        <a:off x="474307" y="1117812"/>
        <a:ext cx="1427247" cy="1348485"/>
      </dsp:txXfrm>
    </dsp:sp>
    <dsp:sp modelId="{3B347BB5-3D6F-46C2-9DCD-753F42CE1AB2}">
      <dsp:nvSpPr>
        <dsp:cNvPr id="0" name=""/>
        <dsp:cNvSpPr/>
      </dsp:nvSpPr>
      <dsp:spPr>
        <a:xfrm rot="19835428">
          <a:off x="2077524" y="1027271"/>
          <a:ext cx="77080" cy="48320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300" kern="1200"/>
        </a:p>
      </dsp:txBody>
      <dsp:txXfrm>
        <a:off x="2079014" y="1129590"/>
        <a:ext cx="53956" cy="2899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CE15F-9AFF-4BEA-B9DD-959FA1D057D9}">
      <dsp:nvSpPr>
        <dsp:cNvPr id="0" name=""/>
        <dsp:cNvSpPr/>
      </dsp:nvSpPr>
      <dsp:spPr>
        <a:xfrm>
          <a:off x="755899" y="1381195"/>
          <a:ext cx="3064491" cy="294528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nl-BE" sz="1500" b="0" kern="1200" dirty="0"/>
            <a:t>strategische partnerschappen die</a:t>
          </a:r>
          <a:br>
            <a:rPr lang="nl-BE" sz="1500" b="0" kern="1200" dirty="0"/>
          </a:br>
          <a:r>
            <a:rPr lang="nl-BE" sz="1500" b="0" kern="1200" dirty="0"/>
            <a:t>de uitwisseling van</a:t>
          </a:r>
          <a:br>
            <a:rPr lang="nl-BE" sz="1500" b="0" kern="1200" dirty="0"/>
          </a:br>
          <a:r>
            <a:rPr lang="nl-BE" sz="1500" b="0" kern="1200" dirty="0"/>
            <a:t>goede praktijken ondersteunen</a:t>
          </a:r>
        </a:p>
      </dsp:txBody>
      <dsp:txXfrm>
        <a:off x="1204683" y="1812522"/>
        <a:ext cx="2166923" cy="2082630"/>
      </dsp:txXfrm>
    </dsp:sp>
    <dsp:sp modelId="{87C7D7E7-0C08-419B-80F0-FAAE92FC4E8E}">
      <dsp:nvSpPr>
        <dsp:cNvPr id="0" name=""/>
        <dsp:cNvSpPr/>
      </dsp:nvSpPr>
      <dsp:spPr>
        <a:xfrm rot="21587904">
          <a:off x="3443001" y="969755"/>
          <a:ext cx="1031716" cy="1063501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300" kern="1200"/>
        </a:p>
      </dsp:txBody>
      <dsp:txXfrm>
        <a:off x="3443002" y="1183000"/>
        <a:ext cx="722201" cy="638101"/>
      </dsp:txXfrm>
    </dsp:sp>
    <dsp:sp modelId="{17A9C480-6FFB-49F1-98F7-707938E80FC6}">
      <dsp:nvSpPr>
        <dsp:cNvPr id="0" name=""/>
        <dsp:cNvSpPr/>
      </dsp:nvSpPr>
      <dsp:spPr>
        <a:xfrm>
          <a:off x="4143805" y="1380699"/>
          <a:ext cx="3064491" cy="2945284"/>
        </a:xfrm>
        <a:prstGeom prst="ellipse">
          <a:avLst/>
        </a:prstGeom>
        <a:solidFill>
          <a:schemeClr val="accent3">
            <a:hueOff val="-2534164"/>
            <a:satOff val="-36961"/>
            <a:lumOff val="-131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nl-BE" sz="1500" b="0" kern="1200" dirty="0"/>
            <a:t>strategische partnerschappen die innovatie</a:t>
          </a:r>
          <a:br>
            <a:rPr lang="nl-BE" sz="1500" b="0" kern="1200" dirty="0"/>
          </a:br>
          <a:r>
            <a:rPr lang="nl-BE" sz="1500" b="0" kern="1200" dirty="0"/>
            <a:t>ondersteunen</a:t>
          </a:r>
        </a:p>
      </dsp:txBody>
      <dsp:txXfrm>
        <a:off x="4592589" y="1812026"/>
        <a:ext cx="2166923" cy="2082630"/>
      </dsp:txXfrm>
    </dsp:sp>
    <dsp:sp modelId="{F6957130-E30A-4139-80D5-6A44B08B2429}">
      <dsp:nvSpPr>
        <dsp:cNvPr id="0" name=""/>
        <dsp:cNvSpPr/>
      </dsp:nvSpPr>
      <dsp:spPr>
        <a:xfrm rot="10807084">
          <a:off x="3449144" y="3724497"/>
          <a:ext cx="1141755" cy="1063501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300" kern="1200"/>
        </a:p>
      </dsp:txBody>
      <dsp:txXfrm rot="10800000">
        <a:off x="3768194" y="3937526"/>
        <a:ext cx="822705" cy="638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896E9-CE21-469A-A748-1CBF53C1346A}" type="datetimeFigureOut">
              <a:rPr lang="nl-BE" smtClean="0"/>
              <a:t>6/03/2020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15637-1ADA-4CD0-ABA7-BDBD46D1E26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9845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05581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7346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6150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0263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4257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8678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2453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0620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0244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9558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196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7212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3470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1099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7394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6538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2317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8150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8897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3301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A15637-1ADA-4CD0-ABA7-BDBD46D1E260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1368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45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2880490"/>
            <a:ext cx="8229600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BC5-8844-EC4F-AF0B-A85F8A8776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1542952"/>
            <a:ext cx="8229600" cy="220421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BC5-8844-EC4F-AF0B-A85F8A87768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6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rasmus+_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1542952"/>
            <a:ext cx="8229600" cy="220421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21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BC5-8844-EC4F-AF0B-A85F8A877683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05556" y="1119188"/>
            <a:ext cx="7732753" cy="4214812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2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BC5-8844-EC4F-AF0B-A85F8A8776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7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BC5-8844-EC4F-AF0B-A85F8A8776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7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BC5-8844-EC4F-AF0B-A85F8A8776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6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BC5-8844-EC4F-AF0B-A85F8A8776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7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asmus+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7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BC5-8844-EC4F-AF0B-A85F8A8776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5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78657"/>
            <a:ext cx="7772400" cy="136719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29031"/>
            <a:ext cx="7772400" cy="87118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BC5-8844-EC4F-AF0B-A85F8A87768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rasmus+_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78657"/>
            <a:ext cx="7772400" cy="136719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729031"/>
            <a:ext cx="7772400" cy="87118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BC5-8844-EC4F-AF0B-A85F8A87768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8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BC5-8844-EC4F-AF0B-A85F8A8776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BC5-8844-EC4F-AF0B-A85F8A8776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5BC5-8844-EC4F-AF0B-A85F8A8776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04710" y="617687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E7282"/>
                </a:solidFill>
              </a:defRPr>
            </a:lvl1pPr>
          </a:lstStyle>
          <a:p>
            <a:fld id="{3A285BC5-8844-EC4F-AF0B-A85F8A877683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73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3" r:id="rId3"/>
    <p:sldLayoutId id="2147483650" r:id="rId4"/>
    <p:sldLayoutId id="2147483651" r:id="rId5"/>
    <p:sldLayoutId id="2147483664" r:id="rId6"/>
    <p:sldLayoutId id="2147483652" r:id="rId7"/>
    <p:sldLayoutId id="2147483653" r:id="rId8"/>
    <p:sldLayoutId id="2147483654" r:id="rId9"/>
    <p:sldLayoutId id="2147483661" r:id="rId10"/>
    <p:sldLayoutId id="2147483662" r:id="rId11"/>
    <p:sldLayoutId id="2147483665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tmp"/><Relationship Id="rId5" Type="http://schemas.openxmlformats.org/officeDocument/2006/relationships/image" Target="../media/image26.tm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4.png"/><Relationship Id="rId9" Type="http://schemas.microsoft.com/office/2007/relationships/diagramDrawing" Target="../diagrams/drawin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tmp"/><Relationship Id="rId5" Type="http://schemas.openxmlformats.org/officeDocument/2006/relationships/image" Target="../media/image50.tmp"/><Relationship Id="rId4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7" Type="http://schemas.openxmlformats.org/officeDocument/2006/relationships/image" Target="../media/image18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tm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b="1" dirty="0"/>
              <a:t>EUROPESE SAMENWERKING</a:t>
            </a:r>
            <a:br>
              <a:rPr lang="nl-BE" b="1" dirty="0"/>
            </a:br>
            <a:r>
              <a:rPr lang="nl-BE" b="1" dirty="0"/>
              <a:t>VOOR EN DOOR DE SCHOOL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01D3AD9-728C-4D41-9ADA-15159AAE2F91}"/>
              </a:ext>
            </a:extLst>
          </p:cNvPr>
          <p:cNvSpPr/>
          <p:nvPr/>
        </p:nvSpPr>
        <p:spPr>
          <a:xfrm>
            <a:off x="4118994" y="5494789"/>
            <a:ext cx="2986481" cy="1182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8399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26429"/>
            <a:ext cx="8229600" cy="1143000"/>
          </a:xfrm>
        </p:spPr>
        <p:txBody>
          <a:bodyPr/>
          <a:lstStyle/>
          <a:p>
            <a:r>
              <a:rPr lang="nl-BE" dirty="0"/>
              <a:t>FINANCIERING</a:t>
            </a:r>
          </a:p>
        </p:txBody>
      </p:sp>
      <p:pic>
        <p:nvPicPr>
          <p:cNvPr id="14" name="Afbeelding 13" descr="Klembord">
            <a:extLst>
              <a:ext uri="{FF2B5EF4-FFF2-40B4-BE49-F238E27FC236}">
                <a16:creationId xmlns:a16="http://schemas.microsoft.com/office/drawing/2014/main" id="{29FDBADD-5B94-4CF4-85F3-3264D308E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4384" y="1269547"/>
            <a:ext cx="4695232" cy="5322083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2CDEEFC2-7CAF-4D6C-A6C4-159584DBCD20}"/>
              </a:ext>
            </a:extLst>
          </p:cNvPr>
          <p:cNvSpPr txBox="1"/>
          <p:nvPr/>
        </p:nvSpPr>
        <p:spPr>
          <a:xfrm>
            <a:off x="3614693" y="3418233"/>
            <a:ext cx="1914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management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reisbudget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verblijfsbudget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cursusgeld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special </a:t>
            </a:r>
            <a:r>
              <a:rPr lang="nl-BE" sz="1400" dirty="0" err="1">
                <a:solidFill>
                  <a:schemeClr val="accent2"/>
                </a:solidFill>
              </a:rPr>
              <a:t>needs</a:t>
            </a:r>
            <a:endParaRPr lang="nl-BE" sz="1400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begeleiders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…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nl-BE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5C58DF26-8D45-4337-B690-075439B83664}"/>
              </a:ext>
            </a:extLst>
          </p:cNvPr>
          <p:cNvGrpSpPr/>
          <p:nvPr/>
        </p:nvGrpSpPr>
        <p:grpSpPr>
          <a:xfrm>
            <a:off x="-312490" y="-230568"/>
            <a:ext cx="2880000" cy="2880000"/>
            <a:chOff x="1600200" y="3527700"/>
            <a:chExt cx="2880000" cy="288000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C38DC40B-6C90-41DF-96BF-BE9272545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3527700"/>
              <a:ext cx="2880000" cy="2880000"/>
            </a:xfrm>
            <a:prstGeom prst="rect">
              <a:avLst/>
            </a:prstGeom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5F720960-CD43-426D-8CF6-6FF4EF56D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3101" y="4644091"/>
              <a:ext cx="1091953" cy="261463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3A846231-FBD0-4BDE-AAB3-D3CCF297BD98}"/>
                </a:ext>
              </a:extLst>
            </p:cNvPr>
            <p:cNvSpPr txBox="1"/>
            <p:nvPr/>
          </p:nvSpPr>
          <p:spPr>
            <a:xfrm>
              <a:off x="2347722" y="5064730"/>
              <a:ext cx="138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900" b="1" dirty="0">
                  <a:solidFill>
                    <a:schemeClr val="accent6">
                      <a:lumMod val="90000"/>
                      <a:lumOff val="10000"/>
                    </a:schemeClr>
                  </a:solidFill>
                </a:rPr>
                <a:t>STRATEGISCHE</a:t>
              </a:r>
            </a:p>
            <a:p>
              <a:pPr algn="ctr"/>
              <a:r>
                <a:rPr lang="nl-BE" sz="900" b="1" dirty="0">
                  <a:solidFill>
                    <a:schemeClr val="accent6">
                      <a:lumMod val="90000"/>
                      <a:lumOff val="10000"/>
                    </a:schemeClr>
                  </a:solidFill>
                </a:rPr>
                <a:t>PARTNERSCHAPPEN</a:t>
              </a:r>
            </a:p>
          </p:txBody>
        </p:sp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930BF650-DFA7-42DA-9E98-FF31340F0A7D}"/>
                </a:ext>
              </a:extLst>
            </p:cNvPr>
            <p:cNvCxnSpPr/>
            <p:nvPr/>
          </p:nvCxnSpPr>
          <p:spPr>
            <a:xfrm>
              <a:off x="2432078" y="4984828"/>
              <a:ext cx="1216241" cy="0"/>
            </a:xfrm>
            <a:prstGeom prst="line">
              <a:avLst/>
            </a:prstGeom>
            <a:ln cmpd="sng">
              <a:solidFill>
                <a:schemeClr val="accent6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Afbeelding 7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F3D94606-2A90-4D08-BD55-2DC7A942A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3591"/>
            <a:ext cx="7742999" cy="4941838"/>
          </a:xfrm>
          <a:prstGeom prst="rect">
            <a:avLst/>
          </a:prstGeom>
          <a:ln cmpd="sng">
            <a:solidFill>
              <a:schemeClr val="accent1"/>
            </a:solidFill>
          </a:ln>
        </p:spPr>
      </p:pic>
      <p:pic>
        <p:nvPicPr>
          <p:cNvPr id="14" name="Afbeelding 13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2DCED688-052C-4A53-9657-56F35856B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171" y="454423"/>
            <a:ext cx="6477829" cy="269224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0300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5C58DF26-8D45-4337-B690-075439B83664}"/>
              </a:ext>
            </a:extLst>
          </p:cNvPr>
          <p:cNvGrpSpPr/>
          <p:nvPr/>
        </p:nvGrpSpPr>
        <p:grpSpPr>
          <a:xfrm>
            <a:off x="-312490" y="-230568"/>
            <a:ext cx="2880000" cy="2880000"/>
            <a:chOff x="1600200" y="3527700"/>
            <a:chExt cx="2880000" cy="288000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C38DC40B-6C90-41DF-96BF-BE9272545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3527700"/>
              <a:ext cx="2880000" cy="2880000"/>
            </a:xfrm>
            <a:prstGeom prst="rect">
              <a:avLst/>
            </a:prstGeom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5F720960-CD43-426D-8CF6-6FF4EF56D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3101" y="4644091"/>
              <a:ext cx="1091953" cy="261463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3A846231-FBD0-4BDE-AAB3-D3CCF297BD98}"/>
                </a:ext>
              </a:extLst>
            </p:cNvPr>
            <p:cNvSpPr txBox="1"/>
            <p:nvPr/>
          </p:nvSpPr>
          <p:spPr>
            <a:xfrm>
              <a:off x="2347722" y="5064730"/>
              <a:ext cx="138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900" b="1" dirty="0">
                  <a:solidFill>
                    <a:schemeClr val="accent6">
                      <a:lumMod val="90000"/>
                      <a:lumOff val="10000"/>
                    </a:schemeClr>
                  </a:solidFill>
                </a:rPr>
                <a:t>STRATEGISCHE</a:t>
              </a:r>
            </a:p>
            <a:p>
              <a:pPr algn="ctr"/>
              <a:r>
                <a:rPr lang="nl-BE" sz="900" b="1" dirty="0">
                  <a:solidFill>
                    <a:schemeClr val="accent6">
                      <a:lumMod val="90000"/>
                      <a:lumOff val="10000"/>
                    </a:schemeClr>
                  </a:solidFill>
                </a:rPr>
                <a:t>PARTNERSCHAPPEN</a:t>
              </a:r>
            </a:p>
          </p:txBody>
        </p:sp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930BF650-DFA7-42DA-9E98-FF31340F0A7D}"/>
                </a:ext>
              </a:extLst>
            </p:cNvPr>
            <p:cNvCxnSpPr/>
            <p:nvPr/>
          </p:nvCxnSpPr>
          <p:spPr>
            <a:xfrm>
              <a:off x="2432078" y="4984828"/>
              <a:ext cx="1216241" cy="0"/>
            </a:xfrm>
            <a:prstGeom prst="line">
              <a:avLst/>
            </a:prstGeom>
            <a:ln cmpd="sng">
              <a:solidFill>
                <a:schemeClr val="accent6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46208EF5-CAD1-47A9-8820-804CAA2AD6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1713861"/>
              </p:ext>
            </p:extLst>
          </p:nvPr>
        </p:nvGraphicFramePr>
        <p:xfrm>
          <a:off x="1254655" y="751902"/>
          <a:ext cx="7889345" cy="5731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9" name="Groep 8">
            <a:extLst>
              <a:ext uri="{FF2B5EF4-FFF2-40B4-BE49-F238E27FC236}">
                <a16:creationId xmlns:a16="http://schemas.microsoft.com/office/drawing/2014/main" id="{8590C170-FA72-4C20-A5E2-55EF122FE433}"/>
              </a:ext>
            </a:extLst>
          </p:cNvPr>
          <p:cNvGrpSpPr/>
          <p:nvPr/>
        </p:nvGrpSpPr>
        <p:grpSpPr>
          <a:xfrm>
            <a:off x="1254655" y="4480447"/>
            <a:ext cx="2018433" cy="1907045"/>
            <a:chOff x="2038783" y="3907942"/>
            <a:chExt cx="2018433" cy="1907045"/>
          </a:xfrm>
        </p:grpSpPr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302E873D-F35C-4805-BFF2-2D476DC588A4}"/>
                </a:ext>
              </a:extLst>
            </p:cNvPr>
            <p:cNvSpPr/>
            <p:nvPr/>
          </p:nvSpPr>
          <p:spPr>
            <a:xfrm>
              <a:off x="2038783" y="3907942"/>
              <a:ext cx="2018433" cy="190704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1520498"/>
                <a:satOff val="-22177"/>
                <a:lumOff val="-7882"/>
                <a:alphaOff val="0"/>
              </a:schemeClr>
            </a:fillRef>
            <a:effectRef idx="0">
              <a:schemeClr val="accent3">
                <a:hueOff val="-1520498"/>
                <a:satOff val="-22177"/>
                <a:lumOff val="-788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al 4">
              <a:extLst>
                <a:ext uri="{FF2B5EF4-FFF2-40B4-BE49-F238E27FC236}">
                  <a16:creationId xmlns:a16="http://schemas.microsoft.com/office/drawing/2014/main" id="{DA77E6CF-2AAD-430E-97F2-8159E5FFD3FB}"/>
                </a:ext>
              </a:extLst>
            </p:cNvPr>
            <p:cNvSpPr/>
            <p:nvPr/>
          </p:nvSpPr>
          <p:spPr>
            <a:xfrm>
              <a:off x="2286422" y="4187222"/>
              <a:ext cx="1523153" cy="13484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510" tIns="16510" rIns="16510" bIns="1651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400" dirty="0"/>
                <a:t>school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400" dirty="0"/>
                <a:t>exchange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1400" dirty="0"/>
                <a:t>partnerships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38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5C58DF26-8D45-4337-B690-075439B83664}"/>
              </a:ext>
            </a:extLst>
          </p:cNvPr>
          <p:cNvGrpSpPr/>
          <p:nvPr/>
        </p:nvGrpSpPr>
        <p:grpSpPr>
          <a:xfrm>
            <a:off x="-312490" y="-230568"/>
            <a:ext cx="2880000" cy="2880000"/>
            <a:chOff x="1600200" y="3527700"/>
            <a:chExt cx="2880000" cy="288000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C38DC40B-6C90-41DF-96BF-BE9272545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3527700"/>
              <a:ext cx="2880000" cy="2880000"/>
            </a:xfrm>
            <a:prstGeom prst="rect">
              <a:avLst/>
            </a:prstGeom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5F720960-CD43-426D-8CF6-6FF4EF56D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3101" y="4644091"/>
              <a:ext cx="1091953" cy="261463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3A846231-FBD0-4BDE-AAB3-D3CCF297BD98}"/>
                </a:ext>
              </a:extLst>
            </p:cNvPr>
            <p:cNvSpPr txBox="1"/>
            <p:nvPr/>
          </p:nvSpPr>
          <p:spPr>
            <a:xfrm>
              <a:off x="2347722" y="5064730"/>
              <a:ext cx="138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900" b="1" dirty="0">
                  <a:solidFill>
                    <a:schemeClr val="accent6">
                      <a:lumMod val="90000"/>
                      <a:lumOff val="10000"/>
                    </a:schemeClr>
                  </a:solidFill>
                </a:rPr>
                <a:t>STRATEGISCHE</a:t>
              </a:r>
            </a:p>
            <a:p>
              <a:pPr algn="ctr"/>
              <a:r>
                <a:rPr lang="nl-BE" sz="900" b="1" dirty="0">
                  <a:solidFill>
                    <a:schemeClr val="accent6">
                      <a:lumMod val="90000"/>
                      <a:lumOff val="10000"/>
                    </a:schemeClr>
                  </a:solidFill>
                </a:rPr>
                <a:t>PARTNERSCHAPPEN</a:t>
              </a:r>
            </a:p>
          </p:txBody>
        </p:sp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930BF650-DFA7-42DA-9E98-FF31340F0A7D}"/>
                </a:ext>
              </a:extLst>
            </p:cNvPr>
            <p:cNvCxnSpPr/>
            <p:nvPr/>
          </p:nvCxnSpPr>
          <p:spPr>
            <a:xfrm>
              <a:off x="2432078" y="4984828"/>
              <a:ext cx="1216241" cy="0"/>
            </a:xfrm>
            <a:prstGeom prst="line">
              <a:avLst/>
            </a:prstGeom>
            <a:ln cmpd="sng">
              <a:solidFill>
                <a:schemeClr val="accent6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el 1">
            <a:extLst>
              <a:ext uri="{FF2B5EF4-FFF2-40B4-BE49-F238E27FC236}">
                <a16:creationId xmlns:a16="http://schemas.microsoft.com/office/drawing/2014/main" id="{2946BB45-636B-471E-8878-A73834306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084" y="2221078"/>
            <a:ext cx="5870646" cy="589234"/>
          </a:xfrm>
        </p:spPr>
        <p:txBody>
          <a:bodyPr>
            <a:noAutofit/>
          </a:bodyPr>
          <a:lstStyle/>
          <a:p>
            <a:r>
              <a:rPr lang="nl-BE" sz="1800" b="1" dirty="0"/>
              <a:t>OPLEIDINGS-, ONDERWIJS- EN LEERACTIVITEITEN</a:t>
            </a:r>
          </a:p>
        </p:txBody>
      </p:sp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id="{7AD180E9-BFCD-47C6-821D-CB7A8306F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018394"/>
              </p:ext>
            </p:extLst>
          </p:nvPr>
        </p:nvGraphicFramePr>
        <p:xfrm>
          <a:off x="2446789" y="2912798"/>
          <a:ext cx="5698921" cy="111252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5698921">
                  <a:extLst>
                    <a:ext uri="{9D8B030D-6E8A-4147-A177-3AD203B41FA5}">
                      <a16:colId xmlns:a16="http://schemas.microsoft.com/office/drawing/2014/main" val="40455282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200" dirty="0"/>
                        <a:t>KORTE DUUR (3 DAGEN – 2 MAAND)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971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200" dirty="0"/>
                        <a:t>UITWISSELINGEN VAN GROEPEN SCHOLIEREN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094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200" dirty="0"/>
                        <a:t>GEZAMENLIJKE OPLEIDINGSEVENEMENTEN VOOR PERSONEEL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6264988"/>
                  </a:ext>
                </a:extLst>
              </a:tr>
            </a:tbl>
          </a:graphicData>
        </a:graphic>
      </p:graphicFrame>
      <p:graphicFrame>
        <p:nvGraphicFramePr>
          <p:cNvPr id="13" name="Tabel 12">
            <a:extLst>
              <a:ext uri="{FF2B5EF4-FFF2-40B4-BE49-F238E27FC236}">
                <a16:creationId xmlns:a16="http://schemas.microsoft.com/office/drawing/2014/main" id="{60CA59AC-9B29-4BD0-9E47-128A83EDB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262622"/>
              </p:ext>
            </p:extLst>
          </p:nvPr>
        </p:nvGraphicFramePr>
        <p:xfrm>
          <a:off x="2446788" y="4177718"/>
          <a:ext cx="5698921" cy="111252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698921">
                  <a:extLst>
                    <a:ext uri="{9D8B030D-6E8A-4147-A177-3AD203B41FA5}">
                      <a16:colId xmlns:a16="http://schemas.microsoft.com/office/drawing/2014/main" val="40455282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200" dirty="0"/>
                        <a:t>LANGE DUUR (2 – 12 MAAND)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971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200" dirty="0"/>
                        <a:t>STUDIEMOBILITEIT VAN SCHOLIEREN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0949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200" dirty="0"/>
                        <a:t>ONDERWIJS- EN OPLEIDINGSOPDRACHTEN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6264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81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26429"/>
            <a:ext cx="8229600" cy="1143000"/>
          </a:xfrm>
        </p:spPr>
        <p:txBody>
          <a:bodyPr/>
          <a:lstStyle/>
          <a:p>
            <a:r>
              <a:rPr lang="nl-BE" dirty="0"/>
              <a:t>FINANCIERING</a:t>
            </a:r>
          </a:p>
        </p:txBody>
      </p:sp>
      <p:pic>
        <p:nvPicPr>
          <p:cNvPr id="6" name="Afbeelding 5" descr="Klembord">
            <a:extLst>
              <a:ext uri="{FF2B5EF4-FFF2-40B4-BE49-F238E27FC236}">
                <a16:creationId xmlns:a16="http://schemas.microsoft.com/office/drawing/2014/main" id="{036C3B9A-D169-4370-9A71-95CB10913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9018" y="2240695"/>
            <a:ext cx="3679615" cy="4170873"/>
          </a:xfrm>
          <a:prstGeom prst="rect">
            <a:avLst/>
          </a:prstGeom>
        </p:spPr>
      </p:pic>
      <p:pic>
        <p:nvPicPr>
          <p:cNvPr id="14" name="Afbeelding 13" descr="Klembord">
            <a:extLst>
              <a:ext uri="{FF2B5EF4-FFF2-40B4-BE49-F238E27FC236}">
                <a16:creationId xmlns:a16="http://schemas.microsoft.com/office/drawing/2014/main" id="{29FDBADD-5B94-4CF4-85F3-3264D308E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34567" y="2240694"/>
            <a:ext cx="3679615" cy="4170873"/>
          </a:xfrm>
          <a:prstGeom prst="rect">
            <a:avLst/>
          </a:prstGeom>
        </p:spPr>
      </p:pic>
      <p:pic>
        <p:nvPicPr>
          <p:cNvPr id="15" name="Afbeelding 14" descr="Klembord">
            <a:extLst>
              <a:ext uri="{FF2B5EF4-FFF2-40B4-BE49-F238E27FC236}">
                <a16:creationId xmlns:a16="http://schemas.microsoft.com/office/drawing/2014/main" id="{08CDECB3-E819-41C6-BC6E-3A090B130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25212" y="2240693"/>
            <a:ext cx="3679615" cy="4170873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791B68E-044D-40AF-A05A-8A32017B6A06}"/>
              </a:ext>
            </a:extLst>
          </p:cNvPr>
          <p:cNvSpPr txBox="1"/>
          <p:nvPr/>
        </p:nvSpPr>
        <p:spPr>
          <a:xfrm>
            <a:off x="819953" y="3554075"/>
            <a:ext cx="19146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management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 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 </a:t>
            </a:r>
            <a:br>
              <a:rPr lang="nl-BE" sz="1400" dirty="0">
                <a:solidFill>
                  <a:schemeClr val="accent2"/>
                </a:solidFill>
              </a:rPr>
            </a:br>
            <a:endParaRPr lang="nl-BE" sz="1400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 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leeractiviteiten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uitzonderlijke kosten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special </a:t>
            </a:r>
            <a:r>
              <a:rPr lang="nl-BE" sz="1400" dirty="0" err="1">
                <a:solidFill>
                  <a:schemeClr val="accent2"/>
                </a:solidFill>
              </a:rPr>
              <a:t>needs</a:t>
            </a:r>
            <a:endParaRPr lang="nl-BE" sz="1400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nl-BE" sz="1400" dirty="0">
              <a:solidFill>
                <a:schemeClr val="accent2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CDEEFC2-7CAF-4D6C-A6C4-159584DBCD20}"/>
              </a:ext>
            </a:extLst>
          </p:cNvPr>
          <p:cNvSpPr txBox="1"/>
          <p:nvPr/>
        </p:nvSpPr>
        <p:spPr>
          <a:xfrm>
            <a:off x="3611269" y="3552338"/>
            <a:ext cx="19146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management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projectmeetings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 </a:t>
            </a:r>
            <a:br>
              <a:rPr lang="nl-BE" sz="1400" dirty="0">
                <a:solidFill>
                  <a:schemeClr val="accent2"/>
                </a:solidFill>
              </a:rPr>
            </a:br>
            <a:endParaRPr lang="nl-BE" sz="1400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 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leeractiviteiten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uitzonderlijke kosten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special </a:t>
            </a:r>
            <a:r>
              <a:rPr lang="nl-BE" sz="1400" dirty="0" err="1">
                <a:solidFill>
                  <a:schemeClr val="accent2"/>
                </a:solidFill>
              </a:rPr>
              <a:t>needs</a:t>
            </a:r>
            <a:endParaRPr lang="nl-BE" sz="1400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nl-BE" sz="1400" dirty="0">
              <a:solidFill>
                <a:schemeClr val="accent2"/>
              </a:solidFill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E0F07C2B-D38F-4DDD-87A4-7BE4E5B650A6}"/>
              </a:ext>
            </a:extLst>
          </p:cNvPr>
          <p:cNvSpPr txBox="1"/>
          <p:nvPr/>
        </p:nvSpPr>
        <p:spPr>
          <a:xfrm>
            <a:off x="6413511" y="3554082"/>
            <a:ext cx="19146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management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projectmeetings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intellectuele </a:t>
            </a:r>
            <a:r>
              <a:rPr lang="nl-BE" sz="1400" dirty="0" err="1">
                <a:solidFill>
                  <a:schemeClr val="accent2"/>
                </a:solidFill>
              </a:rPr>
              <a:t>outputs</a:t>
            </a:r>
            <a:endParaRPr lang="nl-BE" sz="1400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multiplierevents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leeractiviteiten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uitzonderlijke kosten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special </a:t>
            </a:r>
            <a:r>
              <a:rPr lang="nl-BE" sz="1400" dirty="0" err="1">
                <a:solidFill>
                  <a:schemeClr val="accent2"/>
                </a:solidFill>
              </a:rPr>
              <a:t>needs</a:t>
            </a:r>
            <a:endParaRPr lang="nl-BE" sz="1400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nl-BE" sz="1400" dirty="0">
              <a:solidFill>
                <a:schemeClr val="accent2"/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D6DEB9F9-F1BC-4586-BE1D-7A344539CD9F}"/>
              </a:ext>
            </a:extLst>
          </p:cNvPr>
          <p:cNvSpPr txBox="1"/>
          <p:nvPr/>
        </p:nvSpPr>
        <p:spPr>
          <a:xfrm>
            <a:off x="574637" y="2036005"/>
            <a:ext cx="2375584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400" b="1" dirty="0">
                <a:solidFill>
                  <a:schemeClr val="bg1"/>
                </a:solidFill>
              </a:rPr>
              <a:t>SCHOOL EXCHANGE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EF261683-C1AB-4E9C-9E9B-C0D3EDD936E4}"/>
              </a:ext>
            </a:extLst>
          </p:cNvPr>
          <p:cNvSpPr txBox="1"/>
          <p:nvPr/>
        </p:nvSpPr>
        <p:spPr>
          <a:xfrm>
            <a:off x="3403438" y="2038787"/>
            <a:ext cx="2333126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400" b="1" dirty="0">
                <a:solidFill>
                  <a:schemeClr val="bg1"/>
                </a:solidFill>
              </a:rPr>
              <a:t>GOEDE PRAKTIJKEN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ABD0E8A-FA8F-4014-8448-3D6960BFB940}"/>
              </a:ext>
            </a:extLst>
          </p:cNvPr>
          <p:cNvSpPr txBox="1"/>
          <p:nvPr/>
        </p:nvSpPr>
        <p:spPr>
          <a:xfrm>
            <a:off x="6189781" y="2045863"/>
            <a:ext cx="2333126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400" b="1" dirty="0">
                <a:solidFill>
                  <a:schemeClr val="bg1"/>
                </a:solidFill>
              </a:rPr>
              <a:t>INNOVATIE</a:t>
            </a:r>
          </a:p>
        </p:txBody>
      </p:sp>
    </p:spTree>
    <p:extLst>
      <p:ext uri="{BB962C8B-B14F-4D97-AF65-F5344CB8AC3E}">
        <p14:creationId xmlns:p14="http://schemas.microsoft.com/office/powerpoint/2010/main" val="9403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73F26084-967B-4652-B3A2-78A9BC60F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882" y="1561769"/>
            <a:ext cx="6192963" cy="4646084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264D62D-4D5C-4DC4-88FE-BF53B55BEB2E}"/>
              </a:ext>
            </a:extLst>
          </p:cNvPr>
          <p:cNvGrpSpPr/>
          <p:nvPr/>
        </p:nvGrpSpPr>
        <p:grpSpPr>
          <a:xfrm>
            <a:off x="-301347" y="-247345"/>
            <a:ext cx="3253667" cy="2880000"/>
            <a:chOff x="4673325" y="3527700"/>
            <a:chExt cx="3253667" cy="2880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23078053-E078-4EB7-823F-C85DCF697509}"/>
                </a:ext>
              </a:extLst>
            </p:cNvPr>
            <p:cNvGrpSpPr/>
            <p:nvPr/>
          </p:nvGrpSpPr>
          <p:grpSpPr>
            <a:xfrm>
              <a:off x="5445076" y="4598586"/>
              <a:ext cx="2481916" cy="738228"/>
              <a:chOff x="200712" y="3061982"/>
              <a:chExt cx="2481916" cy="738228"/>
            </a:xfrm>
          </p:grpSpPr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6BD2435D-487B-4D43-BC79-FA99E2F18F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0712" y="3194741"/>
                <a:ext cx="2302389" cy="453890"/>
              </a:xfrm>
              <a:prstGeom prst="rect">
                <a:avLst/>
              </a:prstGeom>
            </p:spPr>
          </p:pic>
          <p:sp>
            <p:nvSpPr>
              <p:cNvPr id="5" name="Rechthoek 4">
                <a:extLst>
                  <a:ext uri="{FF2B5EF4-FFF2-40B4-BE49-F238E27FC236}">
                    <a16:creationId xmlns:a16="http://schemas.microsoft.com/office/drawing/2014/main" id="{7A8E1188-308D-4D0B-AB3D-2A0E725AA960}"/>
                  </a:ext>
                </a:extLst>
              </p:cNvPr>
              <p:cNvSpPr/>
              <p:nvPr/>
            </p:nvSpPr>
            <p:spPr>
              <a:xfrm>
                <a:off x="1590675" y="3061982"/>
                <a:ext cx="1091953" cy="7382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C5135BC6-B4B2-4E49-BEF1-11D95DAAA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673325" y="3527700"/>
              <a:ext cx="2880000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20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26429"/>
            <a:ext cx="8229600" cy="1143000"/>
          </a:xfrm>
        </p:spPr>
        <p:txBody>
          <a:bodyPr/>
          <a:lstStyle/>
          <a:p>
            <a:r>
              <a:rPr lang="nl-BE" dirty="0"/>
              <a:t>FINANCIERING</a:t>
            </a:r>
          </a:p>
        </p:txBody>
      </p:sp>
      <p:pic>
        <p:nvPicPr>
          <p:cNvPr id="14" name="Afbeelding 13" descr="Klembord">
            <a:extLst>
              <a:ext uri="{FF2B5EF4-FFF2-40B4-BE49-F238E27FC236}">
                <a16:creationId xmlns:a16="http://schemas.microsoft.com/office/drawing/2014/main" id="{29FDBADD-5B94-4CF4-85F3-3264D308E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4384" y="1269547"/>
            <a:ext cx="4695232" cy="5322083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2CDEEFC2-7CAF-4D6C-A6C4-159584DBCD20}"/>
              </a:ext>
            </a:extLst>
          </p:cNvPr>
          <p:cNvSpPr txBox="1"/>
          <p:nvPr/>
        </p:nvSpPr>
        <p:spPr>
          <a:xfrm>
            <a:off x="3614693" y="3418233"/>
            <a:ext cx="1914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management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voorbereidend bezoek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bezoek aan de partnerschool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ontvangst van de partnerschool</a:t>
            </a:r>
          </a:p>
          <a:p>
            <a:pPr marL="285750" indent="-28575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nl-BE" sz="1400" dirty="0">
                <a:solidFill>
                  <a:schemeClr val="accent2"/>
                </a:solidFill>
              </a:rPr>
              <a:t>special </a:t>
            </a:r>
            <a:r>
              <a:rPr lang="nl-BE" sz="1400" dirty="0" err="1">
                <a:solidFill>
                  <a:schemeClr val="accent2"/>
                </a:solidFill>
              </a:rPr>
              <a:t>needs</a:t>
            </a:r>
            <a:endParaRPr lang="nl-BE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>
            <a:extLst>
              <a:ext uri="{FF2B5EF4-FFF2-40B4-BE49-F238E27FC236}">
                <a16:creationId xmlns:a16="http://schemas.microsoft.com/office/drawing/2014/main" id="{D9433772-1383-479D-91FC-3C6BA1B31A1F}"/>
              </a:ext>
            </a:extLst>
          </p:cNvPr>
          <p:cNvSpPr txBox="1"/>
          <p:nvPr/>
        </p:nvSpPr>
        <p:spPr>
          <a:xfrm>
            <a:off x="1016452" y="5929285"/>
            <a:ext cx="277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accent4"/>
                </a:solidFill>
              </a:rPr>
              <a:t>www.epos-vlaanderen.be</a:t>
            </a:r>
          </a:p>
        </p:txBody>
      </p:sp>
      <p:pic>
        <p:nvPicPr>
          <p:cNvPr id="3" name="Afbeelding 2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EE233120-F9AB-4F4D-AFEA-BCD3826EF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451" y="393059"/>
            <a:ext cx="7111097" cy="55322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0038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Brainstormgroep">
            <a:extLst>
              <a:ext uri="{FF2B5EF4-FFF2-40B4-BE49-F238E27FC236}">
                <a16:creationId xmlns:a16="http://schemas.microsoft.com/office/drawing/2014/main" id="{29FDBADD-5B94-4CF4-85F3-3264D308E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6661" y="888998"/>
            <a:ext cx="783435" cy="783435"/>
          </a:xfrm>
          <a:prstGeom prst="rect">
            <a:avLst/>
          </a:prstGeom>
        </p:spPr>
      </p:pic>
      <p:pic>
        <p:nvPicPr>
          <p:cNvPr id="7" name="Afbeelding 13" descr="Klaslokaal">
            <a:extLst>
              <a:ext uri="{FF2B5EF4-FFF2-40B4-BE49-F238E27FC236}">
                <a16:creationId xmlns:a16="http://schemas.microsoft.com/office/drawing/2014/main" id="{F2ED275B-BB7D-4444-85D1-BECF7DADD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3532" y="1972575"/>
            <a:ext cx="783435" cy="783435"/>
          </a:xfrm>
          <a:prstGeom prst="rect">
            <a:avLst/>
          </a:prstGeom>
        </p:spPr>
      </p:pic>
      <p:pic>
        <p:nvPicPr>
          <p:cNvPr id="8" name="Afbeelding 13" descr="Vergaderruimte">
            <a:extLst>
              <a:ext uri="{FF2B5EF4-FFF2-40B4-BE49-F238E27FC236}">
                <a16:creationId xmlns:a16="http://schemas.microsoft.com/office/drawing/2014/main" id="{2F8F1E7D-359B-4669-AA3A-D760A8A7A5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73531" y="4138333"/>
            <a:ext cx="783435" cy="783435"/>
          </a:xfrm>
          <a:prstGeom prst="rect">
            <a:avLst/>
          </a:prstGeom>
        </p:spPr>
      </p:pic>
      <p:pic>
        <p:nvPicPr>
          <p:cNvPr id="9" name="Afbeelding 13" descr="Vragen">
            <a:extLst>
              <a:ext uri="{FF2B5EF4-FFF2-40B4-BE49-F238E27FC236}">
                <a16:creationId xmlns:a16="http://schemas.microsoft.com/office/drawing/2014/main" id="{72AC4A7E-CF72-44CB-B5EC-9B6ED7579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73532" y="3055227"/>
            <a:ext cx="783435" cy="78343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896A1FF-B932-4950-AED6-22EF3BB1D95F}"/>
              </a:ext>
            </a:extLst>
          </p:cNvPr>
          <p:cNvSpPr txBox="1"/>
          <p:nvPr/>
        </p:nvSpPr>
        <p:spPr>
          <a:xfrm>
            <a:off x="4085440" y="1098958"/>
            <a:ext cx="296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inspiratiesessies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32E0A3B-5E33-4592-A626-01E54BDEB0FF}"/>
              </a:ext>
            </a:extLst>
          </p:cNvPr>
          <p:cNvSpPr txBox="1"/>
          <p:nvPr/>
        </p:nvSpPr>
        <p:spPr>
          <a:xfrm>
            <a:off x="4086838" y="2174167"/>
            <a:ext cx="296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informatiesessies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FC58971-51F2-471C-A182-1D54D8E2DAFE}"/>
              </a:ext>
            </a:extLst>
          </p:cNvPr>
          <p:cNvSpPr txBox="1"/>
          <p:nvPr/>
        </p:nvSpPr>
        <p:spPr>
          <a:xfrm>
            <a:off x="4086838" y="326261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schrijfsessies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76A97D6-5B64-4D7F-A362-D4D54962A7A7}"/>
              </a:ext>
            </a:extLst>
          </p:cNvPr>
          <p:cNvSpPr txBox="1"/>
          <p:nvPr/>
        </p:nvSpPr>
        <p:spPr>
          <a:xfrm>
            <a:off x="4087537" y="4330117"/>
            <a:ext cx="296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adviesgesprekken</a:t>
            </a:r>
          </a:p>
        </p:txBody>
      </p:sp>
      <p:pic>
        <p:nvPicPr>
          <p:cNvPr id="15" name="Afbeelding 13" descr="Connecties">
            <a:extLst>
              <a:ext uri="{FF2B5EF4-FFF2-40B4-BE49-F238E27FC236}">
                <a16:creationId xmlns:a16="http://schemas.microsoft.com/office/drawing/2014/main" id="{3FE4C633-6052-45DE-BCB8-ADA64E2770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73530" y="5213521"/>
            <a:ext cx="783435" cy="78343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1AC4D1B5-A298-49FD-8F30-B6ABC58E072A}"/>
              </a:ext>
            </a:extLst>
          </p:cNvPr>
          <p:cNvSpPr txBox="1"/>
          <p:nvPr/>
        </p:nvSpPr>
        <p:spPr>
          <a:xfrm>
            <a:off x="4074284" y="5275847"/>
            <a:ext cx="296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contactseminaries</a:t>
            </a:r>
          </a:p>
          <a:p>
            <a:r>
              <a:rPr lang="nl-BE" dirty="0"/>
              <a:t>voorbereidende bezoeken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71926DD-0FC8-4D89-8DCB-86A2067A1B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366" y="263946"/>
            <a:ext cx="1242876" cy="49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D6B7ED2C-42DE-483D-81B9-41F28015B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18" y="410199"/>
            <a:ext cx="7880563" cy="560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1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Werknemersbadge">
            <a:extLst>
              <a:ext uri="{FF2B5EF4-FFF2-40B4-BE49-F238E27FC236}">
                <a16:creationId xmlns:a16="http://schemas.microsoft.com/office/drawing/2014/main" id="{B8E873E8-269D-4B6C-883E-0B51DC425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506" y="358630"/>
            <a:ext cx="1551964" cy="155196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55AFA11-EB92-4B41-A1D9-5F6880E52B8C}"/>
              </a:ext>
            </a:extLst>
          </p:cNvPr>
          <p:cNvSpPr txBox="1"/>
          <p:nvPr/>
        </p:nvSpPr>
        <p:spPr>
          <a:xfrm>
            <a:off x="1702965" y="4116410"/>
            <a:ext cx="50449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accent4"/>
                </a:solidFill>
              </a:rPr>
              <a:t>Marc De Vlieger</a:t>
            </a:r>
          </a:p>
          <a:p>
            <a:r>
              <a:rPr lang="nl-BE" dirty="0">
                <a:solidFill>
                  <a:schemeClr val="accent4"/>
                </a:solidFill>
              </a:rPr>
              <a:t>consulent samenwerking en internationalisering</a:t>
            </a:r>
          </a:p>
          <a:p>
            <a:r>
              <a:rPr lang="nl-BE" dirty="0">
                <a:solidFill>
                  <a:schemeClr val="accent4"/>
                </a:solidFill>
              </a:rPr>
              <a:t>scholen in Oost- en West-Vlaanderen</a:t>
            </a:r>
          </a:p>
          <a:p>
            <a:r>
              <a:rPr lang="nl-BE" dirty="0">
                <a:solidFill>
                  <a:schemeClr val="accent4"/>
                </a:solidFill>
              </a:rPr>
              <a:t>02/553 99 22</a:t>
            </a:r>
          </a:p>
          <a:p>
            <a:r>
              <a:rPr lang="nl-BE" dirty="0">
                <a:solidFill>
                  <a:schemeClr val="accent4"/>
                </a:solidFill>
              </a:rPr>
              <a:t>marc.devlieger@epos-vlaanderen.be</a:t>
            </a:r>
          </a:p>
          <a:p>
            <a:endParaRPr lang="nl-BE" dirty="0">
              <a:solidFill>
                <a:schemeClr val="accent4"/>
              </a:solidFill>
            </a:endParaRPr>
          </a:p>
          <a:p>
            <a:r>
              <a:rPr lang="nl-BE" dirty="0">
                <a:solidFill>
                  <a:schemeClr val="accent4"/>
                </a:solidFill>
              </a:rPr>
              <a:t>www.epos-vlaanderen.be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5919F4A-4EEC-4343-99F1-5840D0AAB482}"/>
              </a:ext>
            </a:extLst>
          </p:cNvPr>
          <p:cNvSpPr txBox="1"/>
          <p:nvPr/>
        </p:nvSpPr>
        <p:spPr>
          <a:xfrm>
            <a:off x="1702965" y="2274838"/>
            <a:ext cx="62761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accent4"/>
                </a:solidFill>
              </a:rPr>
              <a:t>Jan Ceulemans</a:t>
            </a:r>
          </a:p>
          <a:p>
            <a:r>
              <a:rPr lang="nl-BE" dirty="0">
                <a:solidFill>
                  <a:schemeClr val="accent4"/>
                </a:solidFill>
              </a:rPr>
              <a:t>consulent samenwerking en internationalisering</a:t>
            </a:r>
          </a:p>
          <a:p>
            <a:r>
              <a:rPr lang="nl-BE" dirty="0">
                <a:solidFill>
                  <a:schemeClr val="accent4"/>
                </a:solidFill>
              </a:rPr>
              <a:t>scholen in Antwerpen, Brussel, Vlaams-Brabant en Limburg</a:t>
            </a:r>
          </a:p>
          <a:p>
            <a:r>
              <a:rPr lang="nl-BE" dirty="0">
                <a:solidFill>
                  <a:schemeClr val="accent4"/>
                </a:solidFill>
              </a:rPr>
              <a:t>02/553 97 28</a:t>
            </a:r>
          </a:p>
          <a:p>
            <a:r>
              <a:rPr lang="nl-BE" dirty="0">
                <a:solidFill>
                  <a:schemeClr val="accent4"/>
                </a:solidFill>
              </a:rPr>
              <a:t>jan.ceulemans@epos-vlaanderen.be</a:t>
            </a:r>
          </a:p>
        </p:txBody>
      </p:sp>
    </p:spTree>
    <p:extLst>
      <p:ext uri="{BB962C8B-B14F-4D97-AF65-F5344CB8AC3E}">
        <p14:creationId xmlns:p14="http://schemas.microsoft.com/office/powerpoint/2010/main" val="215249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Persoon met een idee">
            <a:extLst>
              <a:ext uri="{FF2B5EF4-FFF2-40B4-BE49-F238E27FC236}">
                <a16:creationId xmlns:a16="http://schemas.microsoft.com/office/drawing/2014/main" id="{17B4688C-D5B2-450F-AE29-63DA33468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198" y="337657"/>
            <a:ext cx="914400" cy="9144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A3D735E-152F-440D-96E9-679364F02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452" y="1196361"/>
            <a:ext cx="6785310" cy="1598085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36562051-0DCA-4B33-AECC-B8AE387B5BD6}"/>
              </a:ext>
            </a:extLst>
          </p:cNvPr>
          <p:cNvSpPr txBox="1"/>
          <p:nvPr/>
        </p:nvSpPr>
        <p:spPr>
          <a:xfrm>
            <a:off x="1016452" y="6014606"/>
            <a:ext cx="4160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accent4"/>
                </a:solidFill>
              </a:rPr>
              <a:t>www.alden-biesen.be/nl/Europakasteel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D375A971-21FE-4ABD-B64D-929595B0375E}"/>
              </a:ext>
            </a:extLst>
          </p:cNvPr>
          <p:cNvSpPr txBox="1"/>
          <p:nvPr/>
        </p:nvSpPr>
        <p:spPr>
          <a:xfrm>
            <a:off x="1008063" y="2749856"/>
            <a:ext cx="219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accent4"/>
                </a:solidFill>
              </a:rPr>
              <a:t>www.europahuis.be</a:t>
            </a:r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BED1235F-0B55-465D-8866-5CE6D53EE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453" y="3608490"/>
            <a:ext cx="6785310" cy="226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6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b="1" dirty="0"/>
              <a:t>EUROPESE SAMENWERKING</a:t>
            </a:r>
            <a:br>
              <a:rPr lang="nl-BE" b="1" dirty="0"/>
            </a:br>
            <a:r>
              <a:rPr lang="nl-BE" b="1" dirty="0"/>
              <a:t>VOOR EN DOOR DE SCHOOL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01D3AD9-728C-4D41-9ADA-15159AAE2F91}"/>
              </a:ext>
            </a:extLst>
          </p:cNvPr>
          <p:cNvSpPr/>
          <p:nvPr/>
        </p:nvSpPr>
        <p:spPr>
          <a:xfrm>
            <a:off x="4118994" y="5494789"/>
            <a:ext cx="2986481" cy="1182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544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6722E767-4000-4576-83B9-EE1326EBFE5C}"/>
              </a:ext>
            </a:extLst>
          </p:cNvPr>
          <p:cNvGrpSpPr/>
          <p:nvPr/>
        </p:nvGrpSpPr>
        <p:grpSpPr>
          <a:xfrm>
            <a:off x="5445076" y="4598586"/>
            <a:ext cx="2481916" cy="738228"/>
            <a:chOff x="200712" y="3061982"/>
            <a:chExt cx="2481916" cy="738228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BB5A7634-DAF6-4105-94EE-4FD670989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712" y="3194741"/>
              <a:ext cx="2302389" cy="453890"/>
            </a:xfrm>
            <a:prstGeom prst="rect">
              <a:avLst/>
            </a:prstGeom>
          </p:spPr>
        </p:pic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F5A5D9C8-880F-46F9-942A-517B16399769}"/>
                </a:ext>
              </a:extLst>
            </p:cNvPr>
            <p:cNvSpPr/>
            <p:nvPr/>
          </p:nvSpPr>
          <p:spPr>
            <a:xfrm>
              <a:off x="1590675" y="3061982"/>
              <a:ext cx="1091953" cy="7382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FD748ABC-E70D-4EFC-8B6C-EEEC2740209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3325" y="3527700"/>
            <a:ext cx="2880000" cy="2880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F0259E4-CCBE-491F-98B7-4A888115F09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00200" y="463275"/>
            <a:ext cx="2880000" cy="2880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070C9D5-52FB-4369-8C97-2864B6CB8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325" y="463275"/>
            <a:ext cx="2880000" cy="2880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382ABB4-971A-4FE9-9625-454ABFF57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27700"/>
            <a:ext cx="2880000" cy="2880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F623037-448B-4474-B046-43C12A01A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101" y="4644091"/>
            <a:ext cx="1091953" cy="26146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8BE6E2DC-56F4-48EA-8618-B5F3120F9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348" y="1570788"/>
            <a:ext cx="1091953" cy="26146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E090CA3-8507-4B52-B490-A2B9BB002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83356" y="1702967"/>
            <a:ext cx="1331442" cy="399194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CB00F6B1-18EB-4B82-88B7-42C20BA0F1C5}"/>
              </a:ext>
            </a:extLst>
          </p:cNvPr>
          <p:cNvSpPr txBox="1"/>
          <p:nvPr/>
        </p:nvSpPr>
        <p:spPr>
          <a:xfrm>
            <a:off x="5539565" y="1968005"/>
            <a:ext cx="1146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900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INDIVIDUELE</a:t>
            </a:r>
          </a:p>
          <a:p>
            <a:pPr algn="ctr"/>
            <a:r>
              <a:rPr lang="nl-BE" sz="900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LEERMOBILITEIT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B1E5E51-8A37-4DBE-82DB-AFAA0C9DD872}"/>
              </a:ext>
            </a:extLst>
          </p:cNvPr>
          <p:cNvSpPr txBox="1"/>
          <p:nvPr/>
        </p:nvSpPr>
        <p:spPr>
          <a:xfrm>
            <a:off x="2347722" y="5064730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900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STRATEGISCHE</a:t>
            </a:r>
          </a:p>
          <a:p>
            <a:pPr algn="ctr"/>
            <a:r>
              <a:rPr lang="nl-BE" sz="900" b="1" dirty="0">
                <a:solidFill>
                  <a:schemeClr val="accent6">
                    <a:lumMod val="90000"/>
                    <a:lumOff val="10000"/>
                  </a:schemeClr>
                </a:solidFill>
              </a:rPr>
              <a:t>PARTNERSCHAPPEN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2C6D0E97-E3BF-46C4-82AA-AACE2F7981FB}"/>
              </a:ext>
            </a:extLst>
          </p:cNvPr>
          <p:cNvCxnSpPr/>
          <p:nvPr/>
        </p:nvCxnSpPr>
        <p:spPr>
          <a:xfrm>
            <a:off x="5495800" y="1900434"/>
            <a:ext cx="1216241" cy="0"/>
          </a:xfrm>
          <a:prstGeom prst="line">
            <a:avLst/>
          </a:prstGeom>
          <a:ln cmpd="sng">
            <a:solidFill>
              <a:schemeClr val="accent6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A061606E-0ACA-48C0-8BB5-661B249898D7}"/>
              </a:ext>
            </a:extLst>
          </p:cNvPr>
          <p:cNvCxnSpPr/>
          <p:nvPr/>
        </p:nvCxnSpPr>
        <p:spPr>
          <a:xfrm>
            <a:off x="2432078" y="4984828"/>
            <a:ext cx="1216241" cy="0"/>
          </a:xfrm>
          <a:prstGeom prst="line">
            <a:avLst/>
          </a:prstGeom>
          <a:ln cmpd="sng">
            <a:solidFill>
              <a:schemeClr val="accent6">
                <a:lumMod val="90000"/>
                <a:lumOff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9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7E43899C-9EC4-40C3-BCAD-D2654FC1E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654" y="582654"/>
            <a:ext cx="4940158" cy="4261132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22D600F7-0CB2-405C-A860-DAA0594DA907}"/>
              </a:ext>
            </a:extLst>
          </p:cNvPr>
          <p:cNvGrpSpPr/>
          <p:nvPr/>
        </p:nvGrpSpPr>
        <p:grpSpPr>
          <a:xfrm>
            <a:off x="-413157" y="-115566"/>
            <a:ext cx="2880000" cy="2880000"/>
            <a:chOff x="1600200" y="463275"/>
            <a:chExt cx="2880000" cy="288000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05B3050-84A2-4205-9441-6A08A793B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600200" y="463275"/>
              <a:ext cx="2880000" cy="2880000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656C44CE-0E38-468F-8AF4-FFD6ACC9C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83356" y="1702967"/>
              <a:ext cx="1331442" cy="399194"/>
            </a:xfrm>
            <a:prstGeom prst="rect">
              <a:avLst/>
            </a:prstGeom>
          </p:spPr>
        </p:pic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7C722612-49C8-4071-865D-EC55E36C9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95" y="3640562"/>
            <a:ext cx="4412609" cy="263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6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62DE46C-7713-42C6-A964-475D0E680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851" y="2013358"/>
            <a:ext cx="7088695" cy="3987391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22D600F7-0CB2-405C-A860-DAA0594DA907}"/>
              </a:ext>
            </a:extLst>
          </p:cNvPr>
          <p:cNvGrpSpPr/>
          <p:nvPr/>
        </p:nvGrpSpPr>
        <p:grpSpPr>
          <a:xfrm>
            <a:off x="-413157" y="-115566"/>
            <a:ext cx="2880000" cy="2880000"/>
            <a:chOff x="1600200" y="463275"/>
            <a:chExt cx="2880000" cy="288000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05B3050-84A2-4205-9441-6A08A793B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600200" y="463275"/>
              <a:ext cx="2880000" cy="2880000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656C44CE-0E38-468F-8AF4-FFD6ACC9C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83356" y="1702967"/>
              <a:ext cx="1331442" cy="399194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252A0C09-5F4C-443D-8511-A5E46F78F291}"/>
              </a:ext>
            </a:extLst>
          </p:cNvPr>
          <p:cNvSpPr txBox="1"/>
          <p:nvPr/>
        </p:nvSpPr>
        <p:spPr>
          <a:xfrm>
            <a:off x="1385567" y="6128112"/>
            <a:ext cx="3236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accent4"/>
                </a:solidFill>
              </a:rPr>
              <a:t>www.etwinning.be/vlaanderen</a:t>
            </a:r>
          </a:p>
        </p:txBody>
      </p:sp>
    </p:spTree>
    <p:extLst>
      <p:ext uri="{BB962C8B-B14F-4D97-AF65-F5344CB8AC3E}">
        <p14:creationId xmlns:p14="http://schemas.microsoft.com/office/powerpoint/2010/main" val="250347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2A98C4B-DAF3-4047-94B2-C0E7E8781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127" y="511190"/>
            <a:ext cx="6820250" cy="568875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00983B7-7A76-4C96-9841-2288DE763375}"/>
              </a:ext>
            </a:extLst>
          </p:cNvPr>
          <p:cNvSpPr txBox="1"/>
          <p:nvPr/>
        </p:nvSpPr>
        <p:spPr>
          <a:xfrm>
            <a:off x="1184231" y="6206814"/>
            <a:ext cx="356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accent4"/>
                </a:solidFill>
              </a:rPr>
              <a:t>www.schooleducationgateway.eu</a:t>
            </a:r>
          </a:p>
        </p:txBody>
      </p:sp>
    </p:spTree>
    <p:extLst>
      <p:ext uri="{BB962C8B-B14F-4D97-AF65-F5344CB8AC3E}">
        <p14:creationId xmlns:p14="http://schemas.microsoft.com/office/powerpoint/2010/main" val="10368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9B597FE-A348-4B15-BE93-B479495B4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037" y="2995991"/>
            <a:ext cx="2587925" cy="737559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65344507"/>
              </p:ext>
            </p:extLst>
          </p:nvPr>
        </p:nvGraphicFramePr>
        <p:xfrm>
          <a:off x="1524000" y="575733"/>
          <a:ext cx="6096000" cy="5731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80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780BABE-A593-4E48-8998-EB4710882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311" y="-452923"/>
            <a:ext cx="10018185" cy="5630219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161DB9B3-D4B4-4958-AC73-51C603AB7188}"/>
              </a:ext>
            </a:extLst>
          </p:cNvPr>
          <p:cNvSpPr/>
          <p:nvPr/>
        </p:nvSpPr>
        <p:spPr>
          <a:xfrm>
            <a:off x="6088878" y="4236857"/>
            <a:ext cx="5922235" cy="10942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A7BA7186-5A7D-4285-9239-BDB011EB219B}"/>
              </a:ext>
            </a:extLst>
          </p:cNvPr>
          <p:cNvGrpSpPr/>
          <p:nvPr/>
        </p:nvGrpSpPr>
        <p:grpSpPr>
          <a:xfrm>
            <a:off x="-329456" y="-207844"/>
            <a:ext cx="2880000" cy="2880000"/>
            <a:chOff x="4673325" y="463275"/>
            <a:chExt cx="2880000" cy="288000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29232A48-C733-41F3-A129-0A9D45456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73325" y="463275"/>
              <a:ext cx="2880000" cy="2880000"/>
            </a:xfrm>
            <a:prstGeom prst="rect">
              <a:avLst/>
            </a:prstGeom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C438C27D-38E1-4648-BD32-6592AEAF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7348" y="1570788"/>
              <a:ext cx="1091953" cy="261463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A0AA10B4-1A85-41A4-858D-FCC2C395BDAA}"/>
                </a:ext>
              </a:extLst>
            </p:cNvPr>
            <p:cNvSpPr txBox="1"/>
            <p:nvPr/>
          </p:nvSpPr>
          <p:spPr>
            <a:xfrm>
              <a:off x="5539565" y="1968005"/>
              <a:ext cx="1146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900" b="1" dirty="0">
                  <a:solidFill>
                    <a:schemeClr val="accent6">
                      <a:lumMod val="90000"/>
                      <a:lumOff val="10000"/>
                    </a:schemeClr>
                  </a:solidFill>
                </a:rPr>
                <a:t>INDIVIDUELE</a:t>
              </a:r>
            </a:p>
            <a:p>
              <a:pPr algn="ctr"/>
              <a:r>
                <a:rPr lang="nl-BE" sz="900" b="1" dirty="0">
                  <a:solidFill>
                    <a:schemeClr val="accent6">
                      <a:lumMod val="90000"/>
                      <a:lumOff val="10000"/>
                    </a:schemeClr>
                  </a:solidFill>
                </a:rPr>
                <a:t>LEERMOBILITEIT</a:t>
              </a:r>
            </a:p>
          </p:txBody>
        </p:sp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E8DD184B-9DFC-48AB-B1E8-DCA8A7B0847E}"/>
                </a:ext>
              </a:extLst>
            </p:cNvPr>
            <p:cNvCxnSpPr/>
            <p:nvPr/>
          </p:nvCxnSpPr>
          <p:spPr>
            <a:xfrm>
              <a:off x="5495800" y="1900434"/>
              <a:ext cx="1216241" cy="0"/>
            </a:xfrm>
            <a:prstGeom prst="line">
              <a:avLst/>
            </a:prstGeom>
            <a:ln cmpd="sng">
              <a:solidFill>
                <a:schemeClr val="accent6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Afbeelding 13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D094AA01-C5AC-4C82-A0AC-5BC82546B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4" y="2888478"/>
            <a:ext cx="6562298" cy="38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8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A7BA7186-5A7D-4285-9239-BDB011EB219B}"/>
              </a:ext>
            </a:extLst>
          </p:cNvPr>
          <p:cNvGrpSpPr/>
          <p:nvPr/>
        </p:nvGrpSpPr>
        <p:grpSpPr>
          <a:xfrm>
            <a:off x="-329456" y="-207844"/>
            <a:ext cx="2880000" cy="2880000"/>
            <a:chOff x="4673325" y="463275"/>
            <a:chExt cx="2880000" cy="288000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29232A48-C733-41F3-A129-0A9D45456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3325" y="463275"/>
              <a:ext cx="2880000" cy="2880000"/>
            </a:xfrm>
            <a:prstGeom prst="rect">
              <a:avLst/>
            </a:prstGeom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C438C27D-38E1-4648-BD32-6592AEAF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7348" y="1570788"/>
              <a:ext cx="1091953" cy="261463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A0AA10B4-1A85-41A4-858D-FCC2C395BDAA}"/>
                </a:ext>
              </a:extLst>
            </p:cNvPr>
            <p:cNvSpPr txBox="1"/>
            <p:nvPr/>
          </p:nvSpPr>
          <p:spPr>
            <a:xfrm>
              <a:off x="5539565" y="1968005"/>
              <a:ext cx="1146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BE" sz="900" b="1" dirty="0">
                  <a:solidFill>
                    <a:schemeClr val="accent6">
                      <a:lumMod val="90000"/>
                      <a:lumOff val="10000"/>
                    </a:schemeClr>
                  </a:solidFill>
                </a:rPr>
                <a:t>INDIVIDUELE</a:t>
              </a:r>
            </a:p>
            <a:p>
              <a:pPr algn="ctr"/>
              <a:r>
                <a:rPr lang="nl-BE" sz="900" b="1" dirty="0">
                  <a:solidFill>
                    <a:schemeClr val="accent6">
                      <a:lumMod val="90000"/>
                      <a:lumOff val="10000"/>
                    </a:schemeClr>
                  </a:solidFill>
                </a:rPr>
                <a:t>LEERMOBILITEIT</a:t>
              </a:r>
            </a:p>
          </p:txBody>
        </p:sp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E8DD184B-9DFC-48AB-B1E8-DCA8A7B0847E}"/>
                </a:ext>
              </a:extLst>
            </p:cNvPr>
            <p:cNvCxnSpPr/>
            <p:nvPr/>
          </p:nvCxnSpPr>
          <p:spPr>
            <a:xfrm>
              <a:off x="5495800" y="1900434"/>
              <a:ext cx="1216241" cy="0"/>
            </a:xfrm>
            <a:prstGeom prst="line">
              <a:avLst/>
            </a:prstGeom>
            <a:ln cmpd="sng">
              <a:solidFill>
                <a:schemeClr val="accent6">
                  <a:lumMod val="90000"/>
                  <a:lumOff val="1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ADF1989-01F2-4BC5-9635-CAE95CF34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385706"/>
              </p:ext>
            </p:extLst>
          </p:nvPr>
        </p:nvGraphicFramePr>
        <p:xfrm>
          <a:off x="713063" y="2877424"/>
          <a:ext cx="7709484" cy="30809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54742">
                  <a:extLst>
                    <a:ext uri="{9D8B030D-6E8A-4147-A177-3AD203B41FA5}">
                      <a16:colId xmlns:a16="http://schemas.microsoft.com/office/drawing/2014/main" val="3654890629"/>
                    </a:ext>
                  </a:extLst>
                </a:gridCol>
                <a:gridCol w="3854742">
                  <a:extLst>
                    <a:ext uri="{9D8B030D-6E8A-4147-A177-3AD203B41FA5}">
                      <a16:colId xmlns:a16="http://schemas.microsoft.com/office/drawing/2014/main" val="2471386459"/>
                    </a:ext>
                  </a:extLst>
                </a:gridCol>
              </a:tblGrid>
              <a:tr h="570828">
                <a:tc>
                  <a:txBody>
                    <a:bodyPr/>
                    <a:lstStyle/>
                    <a:p>
                      <a:pPr algn="ctr"/>
                      <a:r>
                        <a:rPr lang="nl-BE" b="1" dirty="0"/>
                        <a:t>LEERLINGEN</a:t>
                      </a:r>
                    </a:p>
                    <a:p>
                      <a:pPr algn="ctr"/>
                      <a:r>
                        <a:rPr lang="nl-BE" sz="1000" b="1" dirty="0"/>
                        <a:t>DBSO / BSO / TSO / DUAAL / </a:t>
                      </a:r>
                      <a:r>
                        <a:rPr lang="nl-BE" sz="1000" b="1" dirty="0" err="1"/>
                        <a:t>BuSO</a:t>
                      </a:r>
                      <a:endParaRPr lang="nl-BE" sz="1000" b="1" dirty="0"/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b="1" dirty="0"/>
                        <a:t>PERSONEEL</a:t>
                      </a:r>
                    </a:p>
                  </a:txBody>
                  <a:tcPr anchor="ctr">
                    <a:solidFill>
                      <a:schemeClr val="accent3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135419"/>
                  </a:ext>
                </a:extLst>
              </a:tr>
              <a:tr h="570828">
                <a:tc rowSpan="2">
                  <a:txBody>
                    <a:bodyPr/>
                    <a:lstStyle/>
                    <a:p>
                      <a:r>
                        <a:rPr lang="nl-BE" sz="1400" dirty="0"/>
                        <a:t>STAGE VAN KORTE DUUR</a:t>
                      </a:r>
                    </a:p>
                    <a:p>
                      <a:r>
                        <a:rPr lang="nl-BE" sz="1000" dirty="0"/>
                        <a:t>2 WEKEN - 89 DAGEN</a:t>
                      </a: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LESOPDRACHT VAN KORTE DUUR</a:t>
                      </a:r>
                    </a:p>
                    <a:p>
                      <a:r>
                        <a:rPr lang="nl-BE" sz="1000" dirty="0"/>
                        <a:t>2 DAGEN - 60 DAGEN</a:t>
                      </a:r>
                    </a:p>
                  </a:txBody>
                  <a:tcPr anchor="ctr">
                    <a:solidFill>
                      <a:schemeClr val="accent3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213248"/>
                  </a:ext>
                </a:extLst>
              </a:tr>
              <a:tr h="570828">
                <a:tc vMerge="1">
                  <a:txBody>
                    <a:bodyPr/>
                    <a:lstStyle/>
                    <a:p>
                      <a:endParaRPr lang="nl-B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JOBSHADOWING VAN KORTE DUUR</a:t>
                      </a:r>
                    </a:p>
                    <a:p>
                      <a:r>
                        <a:rPr lang="nl-BE" sz="1000" dirty="0"/>
                        <a:t>2 DAGEN - 60 DAGEN</a:t>
                      </a:r>
                    </a:p>
                  </a:txBody>
                  <a:tcPr anchor="ctr">
                    <a:solidFill>
                      <a:schemeClr val="accent3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376455"/>
                  </a:ext>
                </a:extLst>
              </a:tr>
              <a:tr h="797596">
                <a:tc rowSpan="2">
                  <a:txBody>
                    <a:bodyPr/>
                    <a:lstStyle/>
                    <a:p>
                      <a:r>
                        <a:rPr lang="nl-BE" sz="1400" dirty="0"/>
                        <a:t>STAGE VAN LANGE DUUR (ERASMUSPRO)</a:t>
                      </a:r>
                    </a:p>
                    <a:p>
                      <a:r>
                        <a:rPr lang="nl-BE" sz="1000" dirty="0"/>
                        <a:t>90 DAGEN - 12 MAAND</a:t>
                      </a: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CURSUS / CONFERENTIE VAN KORTE DUUR</a:t>
                      </a:r>
                    </a:p>
                    <a:p>
                      <a:r>
                        <a:rPr lang="nl-BE" sz="1000" dirty="0"/>
                        <a:t>2 DAGEN - 60 DAGEN</a:t>
                      </a:r>
                    </a:p>
                  </a:txBody>
                  <a:tcPr anchor="ctr">
                    <a:solidFill>
                      <a:schemeClr val="accent3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149703"/>
                  </a:ext>
                </a:extLst>
              </a:tr>
              <a:tr h="570828">
                <a:tc vMerge="1">
                  <a:txBody>
                    <a:bodyPr/>
                    <a:lstStyle/>
                    <a:p>
                      <a:endParaRPr lang="nl-B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STAGE VAN KORTE DUUR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000" dirty="0"/>
                        <a:t>2 DAGEN - 60 DAGEN</a:t>
                      </a:r>
                    </a:p>
                  </a:txBody>
                  <a:tcPr anchor="ctr">
                    <a:solidFill>
                      <a:schemeClr val="accent3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520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04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EPOS_PPTtemplate v2">
  <a:themeElements>
    <a:clrScheme name="EPOS 1">
      <a:dk1>
        <a:srgbClr val="000000"/>
      </a:dk1>
      <a:lt1>
        <a:sysClr val="window" lastClr="FFFFFF"/>
      </a:lt1>
      <a:dk2>
        <a:srgbClr val="4E7282"/>
      </a:dk2>
      <a:lt2>
        <a:srgbClr val="EEECE1"/>
      </a:lt2>
      <a:accent1>
        <a:srgbClr val="4E7282"/>
      </a:accent1>
      <a:accent2>
        <a:srgbClr val="E84C15"/>
      </a:accent2>
      <a:accent3>
        <a:srgbClr val="FBB500"/>
      </a:accent3>
      <a:accent4>
        <a:srgbClr val="962422"/>
      </a:accent4>
      <a:accent5>
        <a:srgbClr val="A9A9A9"/>
      </a:accent5>
      <a:accent6>
        <a:srgbClr val="043160"/>
      </a:accent6>
      <a:hlink>
        <a:srgbClr val="E84C15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58FBFE25114A4D994203F01C508EE2" ma:contentTypeVersion="20" ma:contentTypeDescription="Een nieuw document maken." ma:contentTypeScope="" ma:versionID="c487880f76e372c94fd9100cb27ced52">
  <xsd:schema xmlns:xsd="http://www.w3.org/2001/XMLSchema" xmlns:xs="http://www.w3.org/2001/XMLSchema" xmlns:p="http://schemas.microsoft.com/office/2006/metadata/properties" xmlns:ns2="14ceaf06-097a-494c-963d-9f4054a5ce44" xmlns:ns3="0e209c18-1af9-4bd8-9d98-92fb4771c006" targetNamespace="http://schemas.microsoft.com/office/2006/metadata/properties" ma:root="true" ma:fieldsID="bd232ce116b81d9c0ea054373720007f" ns2:_="" ns3:_="">
    <xsd:import namespace="14ceaf06-097a-494c-963d-9f4054a5ce44"/>
    <xsd:import namespace="0e209c18-1af9-4bd8-9d98-92fb4771c0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ceaf06-097a-494c-963d-9f4054a5c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209c18-1af9-4bd8-9d98-92fb4771c00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43416A-D30A-411A-958D-91EFD2FEC97D}">
  <ds:schemaRefs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E94C08D-CC48-4B8C-BE19-37EDD19693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A550C1-D7AE-4209-902F-B6F71537AD0A}"/>
</file>

<file path=docProps/app.xml><?xml version="1.0" encoding="utf-8"?>
<Properties xmlns="http://schemas.openxmlformats.org/officeDocument/2006/extended-properties" xmlns:vt="http://schemas.openxmlformats.org/officeDocument/2006/docPropsVTypes">
  <Template>Epos_E+_template_PPT</Template>
  <TotalTime>1320</TotalTime>
  <Words>303</Words>
  <Application>Microsoft Office PowerPoint</Application>
  <PresentationFormat>Diavoorstelling (4:3)</PresentationFormat>
  <Paragraphs>137</Paragraphs>
  <Slides>21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EPOS_PPTtemplate v2</vt:lpstr>
      <vt:lpstr>EUROPESE SAMENWERKING VOOR EN DOOR DE SCHOOL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FINANCIERING</vt:lpstr>
      <vt:lpstr>PowerPoint-presentatie</vt:lpstr>
      <vt:lpstr>PowerPoint-presentatie</vt:lpstr>
      <vt:lpstr>OPLEIDINGS-, ONDERWIJS- EN LEERACTIVITEITEN</vt:lpstr>
      <vt:lpstr>FINANCIERING</vt:lpstr>
      <vt:lpstr>PowerPoint-presentatie</vt:lpstr>
      <vt:lpstr>FINANCIERING</vt:lpstr>
      <vt:lpstr>PowerPoint-presentatie</vt:lpstr>
      <vt:lpstr>PowerPoint-presentatie</vt:lpstr>
      <vt:lpstr>PowerPoint-presentatie</vt:lpstr>
      <vt:lpstr>PowerPoint-presentatie</vt:lpstr>
      <vt:lpstr>EUROPESE SAMENWERKING VOOR EN DOOR DE SCHOOL</vt:lpstr>
    </vt:vector>
  </TitlesOfParts>
  <Company>Absoluut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</dc:title>
  <dc:creator>De Vlieger Marc</dc:creator>
  <cp:lastModifiedBy>De Vlieger Marc</cp:lastModifiedBy>
  <cp:revision>122</cp:revision>
  <cp:lastPrinted>2019-08-28T07:41:44Z</cp:lastPrinted>
  <dcterms:created xsi:type="dcterms:W3CDTF">2016-11-08T13:48:55Z</dcterms:created>
  <dcterms:modified xsi:type="dcterms:W3CDTF">2020-03-06T14:57:52Z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0x0101008458FBFE25114A4D994203F01C508EE2</vt:lpwstr>
  </property>
</Properties>
</file>