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61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3CB"/>
    <a:srgbClr val="B22A89"/>
    <a:srgbClr val="B1B64A"/>
    <a:srgbClr val="EF8A37"/>
    <a:srgbClr val="999D00"/>
    <a:srgbClr val="FF8414"/>
    <a:srgbClr val="19BCCB"/>
    <a:srgbClr val="BF089C"/>
    <a:srgbClr val="BF18B3"/>
    <a:srgbClr val="00B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>
        <p:scale>
          <a:sx n="50" d="100"/>
          <a:sy n="50" d="100"/>
        </p:scale>
        <p:origin x="151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y Demeersseman" userId="65be6eb9-39b3-4076-a92c-ded87e3e6f17" providerId="ADAL" clId="{684391D8-BAC5-46C5-AE99-9382CA16176D}"/>
    <pc:docChg chg="custSel addSld delSld modSld">
      <pc:chgData name="Eddy Demeersseman" userId="65be6eb9-39b3-4076-a92c-ded87e3e6f17" providerId="ADAL" clId="{684391D8-BAC5-46C5-AE99-9382CA16176D}" dt="2021-03-02T15:12:15.842" v="2768" actId="20577"/>
      <pc:docMkLst>
        <pc:docMk/>
      </pc:docMkLst>
      <pc:sldChg chg="modSp mod">
        <pc:chgData name="Eddy Demeersseman" userId="65be6eb9-39b3-4076-a92c-ded87e3e6f17" providerId="ADAL" clId="{684391D8-BAC5-46C5-AE99-9382CA16176D}" dt="2021-03-02T15:12:15.842" v="2768" actId="20577"/>
        <pc:sldMkLst>
          <pc:docMk/>
          <pc:sldMk cId="2727714630" sldId="256"/>
        </pc:sldMkLst>
        <pc:spChg chg="mod">
          <ac:chgData name="Eddy Demeersseman" userId="65be6eb9-39b3-4076-a92c-ded87e3e6f17" providerId="ADAL" clId="{684391D8-BAC5-46C5-AE99-9382CA16176D}" dt="2021-03-02T15:11:56.845" v="2742" actId="20577"/>
          <ac:spMkLst>
            <pc:docMk/>
            <pc:sldMk cId="2727714630" sldId="256"/>
            <ac:spMk id="2" creationId="{D289107E-4BF1-4ECA-8636-EF82D8187D7C}"/>
          </ac:spMkLst>
        </pc:spChg>
        <pc:spChg chg="mod">
          <ac:chgData name="Eddy Demeersseman" userId="65be6eb9-39b3-4076-a92c-ded87e3e6f17" providerId="ADAL" clId="{684391D8-BAC5-46C5-AE99-9382CA16176D}" dt="2021-03-02T15:12:15.842" v="2768" actId="20577"/>
          <ac:spMkLst>
            <pc:docMk/>
            <pc:sldMk cId="2727714630" sldId="256"/>
            <ac:spMk id="3" creationId="{EE81F43C-6CA7-42FD-A75D-B6F788AE3748}"/>
          </ac:spMkLst>
        </pc:spChg>
      </pc:sldChg>
      <pc:sldChg chg="modSp new mod">
        <pc:chgData name="Eddy Demeersseman" userId="65be6eb9-39b3-4076-a92c-ded87e3e6f17" providerId="ADAL" clId="{684391D8-BAC5-46C5-AE99-9382CA16176D}" dt="2021-03-02T14:27:53.522" v="630" actId="20577"/>
        <pc:sldMkLst>
          <pc:docMk/>
          <pc:sldMk cId="2337890767" sldId="262"/>
        </pc:sldMkLst>
        <pc:spChg chg="mod">
          <ac:chgData name="Eddy Demeersseman" userId="65be6eb9-39b3-4076-a92c-ded87e3e6f17" providerId="ADAL" clId="{684391D8-BAC5-46C5-AE99-9382CA16176D}" dt="2021-03-02T14:27:53.522" v="630" actId="20577"/>
          <ac:spMkLst>
            <pc:docMk/>
            <pc:sldMk cId="2337890767" sldId="262"/>
            <ac:spMk id="3" creationId="{5E2F00FF-5361-4BC7-8C05-6EE18DB2C8AC}"/>
          </ac:spMkLst>
        </pc:spChg>
        <pc:spChg chg="mod">
          <ac:chgData name="Eddy Demeersseman" userId="65be6eb9-39b3-4076-a92c-ded87e3e6f17" providerId="ADAL" clId="{684391D8-BAC5-46C5-AE99-9382CA16176D}" dt="2021-03-02T14:27:25.279" v="600" actId="27636"/>
          <ac:spMkLst>
            <pc:docMk/>
            <pc:sldMk cId="2337890767" sldId="262"/>
            <ac:spMk id="4" creationId="{69B84D80-D11C-459C-8F5B-9C50C4FEE454}"/>
          </ac:spMkLst>
        </pc:spChg>
      </pc:sldChg>
      <pc:sldChg chg="del">
        <pc:chgData name="Eddy Demeersseman" userId="65be6eb9-39b3-4076-a92c-ded87e3e6f17" providerId="ADAL" clId="{684391D8-BAC5-46C5-AE99-9382CA16176D}" dt="2021-03-02T14:22:04.299" v="1" actId="47"/>
        <pc:sldMkLst>
          <pc:docMk/>
          <pc:sldMk cId="3912248885" sldId="262"/>
        </pc:sldMkLst>
      </pc:sldChg>
      <pc:sldChg chg="del">
        <pc:chgData name="Eddy Demeersseman" userId="65be6eb9-39b3-4076-a92c-ded87e3e6f17" providerId="ADAL" clId="{684391D8-BAC5-46C5-AE99-9382CA16176D}" dt="2021-03-02T14:22:04.299" v="1" actId="47"/>
        <pc:sldMkLst>
          <pc:docMk/>
          <pc:sldMk cId="1659169106" sldId="263"/>
        </pc:sldMkLst>
      </pc:sldChg>
      <pc:sldChg chg="modSp new mod">
        <pc:chgData name="Eddy Demeersseman" userId="65be6eb9-39b3-4076-a92c-ded87e3e6f17" providerId="ADAL" clId="{684391D8-BAC5-46C5-AE99-9382CA16176D}" dt="2021-03-02T14:36:27.340" v="1267" actId="20577"/>
        <pc:sldMkLst>
          <pc:docMk/>
          <pc:sldMk cId="1900021452" sldId="263"/>
        </pc:sldMkLst>
        <pc:spChg chg="mod">
          <ac:chgData name="Eddy Demeersseman" userId="65be6eb9-39b3-4076-a92c-ded87e3e6f17" providerId="ADAL" clId="{684391D8-BAC5-46C5-AE99-9382CA16176D}" dt="2021-03-02T14:35:06.725" v="1052" actId="20577"/>
          <ac:spMkLst>
            <pc:docMk/>
            <pc:sldMk cId="1900021452" sldId="263"/>
            <ac:spMk id="3" creationId="{04827E12-653D-4618-BAAF-BCFC773E4943}"/>
          </ac:spMkLst>
        </pc:spChg>
        <pc:spChg chg="mod">
          <ac:chgData name="Eddy Demeersseman" userId="65be6eb9-39b3-4076-a92c-ded87e3e6f17" providerId="ADAL" clId="{684391D8-BAC5-46C5-AE99-9382CA16176D}" dt="2021-03-02T14:36:27.340" v="1267" actId="20577"/>
          <ac:spMkLst>
            <pc:docMk/>
            <pc:sldMk cId="1900021452" sldId="263"/>
            <ac:spMk id="4" creationId="{6B392606-521F-48D2-BD9D-DD162C0AAACC}"/>
          </ac:spMkLst>
        </pc:spChg>
      </pc:sldChg>
      <pc:sldChg chg="modSp add mod">
        <pc:chgData name="Eddy Demeersseman" userId="65be6eb9-39b3-4076-a92c-ded87e3e6f17" providerId="ADAL" clId="{684391D8-BAC5-46C5-AE99-9382CA16176D}" dt="2021-03-02T14:43:12.288" v="1813" actId="20577"/>
        <pc:sldMkLst>
          <pc:docMk/>
          <pc:sldMk cId="90327994" sldId="264"/>
        </pc:sldMkLst>
        <pc:spChg chg="mod">
          <ac:chgData name="Eddy Demeersseman" userId="65be6eb9-39b3-4076-a92c-ded87e3e6f17" providerId="ADAL" clId="{684391D8-BAC5-46C5-AE99-9382CA16176D}" dt="2021-03-02T14:36:54.857" v="1293" actId="20577"/>
          <ac:spMkLst>
            <pc:docMk/>
            <pc:sldMk cId="90327994" sldId="264"/>
            <ac:spMk id="3" creationId="{04827E12-653D-4618-BAAF-BCFC773E4943}"/>
          </ac:spMkLst>
        </pc:spChg>
        <pc:spChg chg="mod">
          <ac:chgData name="Eddy Demeersseman" userId="65be6eb9-39b3-4076-a92c-ded87e3e6f17" providerId="ADAL" clId="{684391D8-BAC5-46C5-AE99-9382CA16176D}" dt="2021-03-02T14:43:12.288" v="1813" actId="20577"/>
          <ac:spMkLst>
            <pc:docMk/>
            <pc:sldMk cId="90327994" sldId="264"/>
            <ac:spMk id="4" creationId="{6B392606-521F-48D2-BD9D-DD162C0AAACC}"/>
          </ac:spMkLst>
        </pc:spChg>
      </pc:sldChg>
      <pc:sldChg chg="modSp add mod">
        <pc:chgData name="Eddy Demeersseman" userId="65be6eb9-39b3-4076-a92c-ded87e3e6f17" providerId="ADAL" clId="{684391D8-BAC5-46C5-AE99-9382CA16176D}" dt="2021-03-02T14:46:43.559" v="2342" actId="20577"/>
        <pc:sldMkLst>
          <pc:docMk/>
          <pc:sldMk cId="488417901" sldId="265"/>
        </pc:sldMkLst>
        <pc:spChg chg="mod">
          <ac:chgData name="Eddy Demeersseman" userId="65be6eb9-39b3-4076-a92c-ded87e3e6f17" providerId="ADAL" clId="{684391D8-BAC5-46C5-AE99-9382CA16176D}" dt="2021-03-02T14:43:27.023" v="1825" actId="20577"/>
          <ac:spMkLst>
            <pc:docMk/>
            <pc:sldMk cId="488417901" sldId="265"/>
            <ac:spMk id="3" creationId="{04827E12-653D-4618-BAAF-BCFC773E4943}"/>
          </ac:spMkLst>
        </pc:spChg>
        <pc:spChg chg="mod">
          <ac:chgData name="Eddy Demeersseman" userId="65be6eb9-39b3-4076-a92c-ded87e3e6f17" providerId="ADAL" clId="{684391D8-BAC5-46C5-AE99-9382CA16176D}" dt="2021-03-02T14:46:43.559" v="2342" actId="20577"/>
          <ac:spMkLst>
            <pc:docMk/>
            <pc:sldMk cId="488417901" sldId="265"/>
            <ac:spMk id="4" creationId="{6B392606-521F-48D2-BD9D-DD162C0AAACC}"/>
          </ac:spMkLst>
        </pc:spChg>
      </pc:sldChg>
      <pc:sldChg chg="modSp new mod">
        <pc:chgData name="Eddy Demeersseman" userId="65be6eb9-39b3-4076-a92c-ded87e3e6f17" providerId="ADAL" clId="{684391D8-BAC5-46C5-AE99-9382CA16176D}" dt="2021-03-02T14:49:23.143" v="2615" actId="20577"/>
        <pc:sldMkLst>
          <pc:docMk/>
          <pc:sldMk cId="4102889445" sldId="266"/>
        </pc:sldMkLst>
        <pc:spChg chg="mod">
          <ac:chgData name="Eddy Demeersseman" userId="65be6eb9-39b3-4076-a92c-ded87e3e6f17" providerId="ADAL" clId="{684391D8-BAC5-46C5-AE99-9382CA16176D}" dt="2021-03-02T14:47:47.877" v="2411" actId="20577"/>
          <ac:spMkLst>
            <pc:docMk/>
            <pc:sldMk cId="4102889445" sldId="266"/>
            <ac:spMk id="3" creationId="{C34E5BF2-83A9-4474-A473-8C74D5B7D725}"/>
          </ac:spMkLst>
        </pc:spChg>
        <pc:spChg chg="mod">
          <ac:chgData name="Eddy Demeersseman" userId="65be6eb9-39b3-4076-a92c-ded87e3e6f17" providerId="ADAL" clId="{684391D8-BAC5-46C5-AE99-9382CA16176D}" dt="2021-03-02T14:49:23.143" v="2615" actId="20577"/>
          <ac:spMkLst>
            <pc:docMk/>
            <pc:sldMk cId="4102889445" sldId="266"/>
            <ac:spMk id="4" creationId="{9514FBD6-DFE8-426B-9625-90C40C824223}"/>
          </ac:spMkLst>
        </pc:spChg>
      </pc:sldChg>
      <pc:sldChg chg="addSp delSp modSp new mod">
        <pc:chgData name="Eddy Demeersseman" userId="65be6eb9-39b3-4076-a92c-ded87e3e6f17" providerId="ADAL" clId="{684391D8-BAC5-46C5-AE99-9382CA16176D}" dt="2021-03-02T14:51:28.590" v="2622" actId="1076"/>
        <pc:sldMkLst>
          <pc:docMk/>
          <pc:sldMk cId="1702730928" sldId="267"/>
        </pc:sldMkLst>
        <pc:spChg chg="del">
          <ac:chgData name="Eddy Demeersseman" userId="65be6eb9-39b3-4076-a92c-ded87e3e6f17" providerId="ADAL" clId="{684391D8-BAC5-46C5-AE99-9382CA16176D}" dt="2021-03-02T14:49:45.887" v="2617" actId="478"/>
          <ac:spMkLst>
            <pc:docMk/>
            <pc:sldMk cId="1702730928" sldId="267"/>
            <ac:spMk id="2" creationId="{9DA63E07-1BED-4114-A55F-6E2F9FF014F1}"/>
          </ac:spMkLst>
        </pc:spChg>
        <pc:spChg chg="del">
          <ac:chgData name="Eddy Demeersseman" userId="65be6eb9-39b3-4076-a92c-ded87e3e6f17" providerId="ADAL" clId="{684391D8-BAC5-46C5-AE99-9382CA16176D}" dt="2021-03-02T14:49:49.435" v="2618" actId="478"/>
          <ac:spMkLst>
            <pc:docMk/>
            <pc:sldMk cId="1702730928" sldId="267"/>
            <ac:spMk id="3" creationId="{45D9489F-9A85-41E8-B077-43DFBF9B6BEC}"/>
          </ac:spMkLst>
        </pc:spChg>
        <pc:picChg chg="add mod modCrop">
          <ac:chgData name="Eddy Demeersseman" userId="65be6eb9-39b3-4076-a92c-ded87e3e6f17" providerId="ADAL" clId="{684391D8-BAC5-46C5-AE99-9382CA16176D}" dt="2021-03-02T14:51:28.590" v="2622" actId="1076"/>
          <ac:picMkLst>
            <pc:docMk/>
            <pc:sldMk cId="1702730928" sldId="267"/>
            <ac:picMk id="6" creationId="{C5E4C390-0CDA-4794-A178-DCE993873E7A}"/>
          </ac:picMkLst>
        </pc:picChg>
      </pc:sldChg>
      <pc:sldChg chg="modSp add mod">
        <pc:chgData name="Eddy Demeersseman" userId="65be6eb9-39b3-4076-a92c-ded87e3e6f17" providerId="ADAL" clId="{684391D8-BAC5-46C5-AE99-9382CA16176D}" dt="2021-03-02T14:52:18.349" v="2631" actId="1076"/>
        <pc:sldMkLst>
          <pc:docMk/>
          <pc:sldMk cId="1218028010" sldId="268"/>
        </pc:sldMkLst>
        <pc:picChg chg="mod modCrop">
          <ac:chgData name="Eddy Demeersseman" userId="65be6eb9-39b3-4076-a92c-ded87e3e6f17" providerId="ADAL" clId="{684391D8-BAC5-46C5-AE99-9382CA16176D}" dt="2021-03-02T14:52:18.349" v="2631" actId="1076"/>
          <ac:picMkLst>
            <pc:docMk/>
            <pc:sldMk cId="1218028010" sldId="268"/>
            <ac:picMk id="6" creationId="{C5E4C390-0CDA-4794-A178-DCE993873E7A}"/>
          </ac:picMkLst>
        </pc:picChg>
      </pc:sldChg>
      <pc:sldChg chg="addSp modSp new mod">
        <pc:chgData name="Eddy Demeersseman" userId="65be6eb9-39b3-4076-a92c-ded87e3e6f17" providerId="ADAL" clId="{684391D8-BAC5-46C5-AE99-9382CA16176D}" dt="2021-03-02T14:53:22.860" v="2638" actId="14100"/>
        <pc:sldMkLst>
          <pc:docMk/>
          <pc:sldMk cId="1200613154" sldId="269"/>
        </pc:sldMkLst>
        <pc:picChg chg="add mod modCrop">
          <ac:chgData name="Eddy Demeersseman" userId="65be6eb9-39b3-4076-a92c-ded87e3e6f17" providerId="ADAL" clId="{684391D8-BAC5-46C5-AE99-9382CA16176D}" dt="2021-03-02T14:53:22.860" v="2638" actId="14100"/>
          <ac:picMkLst>
            <pc:docMk/>
            <pc:sldMk cId="1200613154" sldId="269"/>
            <ac:picMk id="6" creationId="{E3043109-BA99-4908-BC74-F65FEE57506D}"/>
          </ac:picMkLst>
        </pc:picChg>
      </pc:sldChg>
      <pc:sldChg chg="addSp modSp new mod">
        <pc:chgData name="Eddy Demeersseman" userId="65be6eb9-39b3-4076-a92c-ded87e3e6f17" providerId="ADAL" clId="{684391D8-BAC5-46C5-AE99-9382CA16176D}" dt="2021-03-02T14:55:05.069" v="2647" actId="14100"/>
        <pc:sldMkLst>
          <pc:docMk/>
          <pc:sldMk cId="1881975407" sldId="270"/>
        </pc:sldMkLst>
        <pc:picChg chg="add mod modCrop">
          <ac:chgData name="Eddy Demeersseman" userId="65be6eb9-39b3-4076-a92c-ded87e3e6f17" providerId="ADAL" clId="{684391D8-BAC5-46C5-AE99-9382CA16176D}" dt="2021-03-02T14:55:05.069" v="2647" actId="14100"/>
          <ac:picMkLst>
            <pc:docMk/>
            <pc:sldMk cId="1881975407" sldId="270"/>
            <ac:picMk id="6" creationId="{2D48C8C8-4C19-4B2F-B544-138E39BB3EEC}"/>
          </ac:picMkLst>
        </pc:picChg>
      </pc:sldChg>
      <pc:sldChg chg="addSp modSp new mod">
        <pc:chgData name="Eddy Demeersseman" userId="65be6eb9-39b3-4076-a92c-ded87e3e6f17" providerId="ADAL" clId="{684391D8-BAC5-46C5-AE99-9382CA16176D}" dt="2021-03-02T14:57:48.084" v="2654" actId="14100"/>
        <pc:sldMkLst>
          <pc:docMk/>
          <pc:sldMk cId="126627771" sldId="271"/>
        </pc:sldMkLst>
        <pc:picChg chg="add mod modCrop">
          <ac:chgData name="Eddy Demeersseman" userId="65be6eb9-39b3-4076-a92c-ded87e3e6f17" providerId="ADAL" clId="{684391D8-BAC5-46C5-AE99-9382CA16176D}" dt="2021-03-02T14:57:48.084" v="2654" actId="14100"/>
          <ac:picMkLst>
            <pc:docMk/>
            <pc:sldMk cId="126627771" sldId="271"/>
            <ac:picMk id="6" creationId="{3C8633D8-BF57-4B40-A65E-FF00E946E760}"/>
          </ac:picMkLst>
        </pc:picChg>
      </pc:sldChg>
      <pc:sldChg chg="del">
        <pc:chgData name="Eddy Demeersseman" userId="65be6eb9-39b3-4076-a92c-ded87e3e6f17" providerId="ADAL" clId="{684391D8-BAC5-46C5-AE99-9382CA16176D}" dt="2021-03-02T14:21:57.375" v="0" actId="47"/>
        <pc:sldMkLst>
          <pc:docMk/>
          <pc:sldMk cId="393769078" sldId="272"/>
        </pc:sldMkLst>
      </pc:sldChg>
      <pc:sldChg chg="addSp delSp modSp new mod">
        <pc:chgData name="Eddy Demeersseman" userId="65be6eb9-39b3-4076-a92c-ded87e3e6f17" providerId="ADAL" clId="{684391D8-BAC5-46C5-AE99-9382CA16176D}" dt="2021-03-02T14:58:44.653" v="2662" actId="14100"/>
        <pc:sldMkLst>
          <pc:docMk/>
          <pc:sldMk cId="2364852386" sldId="272"/>
        </pc:sldMkLst>
        <pc:spChg chg="del">
          <ac:chgData name="Eddy Demeersseman" userId="65be6eb9-39b3-4076-a92c-ded87e3e6f17" providerId="ADAL" clId="{684391D8-BAC5-46C5-AE99-9382CA16176D}" dt="2021-03-02T14:58:21.740" v="2656" actId="22"/>
          <ac:spMkLst>
            <pc:docMk/>
            <pc:sldMk cId="2364852386" sldId="272"/>
            <ac:spMk id="3" creationId="{5A11C0F0-1630-43AF-9196-AEB2AC62C026}"/>
          </ac:spMkLst>
        </pc:spChg>
        <pc:picChg chg="add mod ord modCrop">
          <ac:chgData name="Eddy Demeersseman" userId="65be6eb9-39b3-4076-a92c-ded87e3e6f17" providerId="ADAL" clId="{684391D8-BAC5-46C5-AE99-9382CA16176D}" dt="2021-03-02T14:58:44.653" v="2662" actId="14100"/>
          <ac:picMkLst>
            <pc:docMk/>
            <pc:sldMk cId="2364852386" sldId="272"/>
            <ac:picMk id="6" creationId="{3EF4A8AF-D0FC-491B-8ED9-2921DA47148C}"/>
          </ac:picMkLst>
        </pc:picChg>
      </pc:sldChg>
      <pc:sldChg chg="addSp modSp new mod">
        <pc:chgData name="Eddy Demeersseman" userId="65be6eb9-39b3-4076-a92c-ded87e3e6f17" providerId="ADAL" clId="{684391D8-BAC5-46C5-AE99-9382CA16176D}" dt="2021-03-02T15:01:15.349" v="2687" actId="1076"/>
        <pc:sldMkLst>
          <pc:docMk/>
          <pc:sldMk cId="2676648287" sldId="273"/>
        </pc:sldMkLst>
        <pc:picChg chg="add mod modCrop">
          <ac:chgData name="Eddy Demeersseman" userId="65be6eb9-39b3-4076-a92c-ded87e3e6f17" providerId="ADAL" clId="{684391D8-BAC5-46C5-AE99-9382CA16176D}" dt="2021-03-02T15:01:15.349" v="2687" actId="1076"/>
          <ac:picMkLst>
            <pc:docMk/>
            <pc:sldMk cId="2676648287" sldId="273"/>
            <ac:picMk id="6" creationId="{2C8FA9DD-2C4A-416A-8552-8AA3F3C710C1}"/>
          </ac:picMkLst>
        </pc:picChg>
      </pc:sldChg>
      <pc:sldChg chg="del">
        <pc:chgData name="Eddy Demeersseman" userId="65be6eb9-39b3-4076-a92c-ded87e3e6f17" providerId="ADAL" clId="{684391D8-BAC5-46C5-AE99-9382CA16176D}" dt="2021-03-02T14:21:57.375" v="0" actId="47"/>
        <pc:sldMkLst>
          <pc:docMk/>
          <pc:sldMk cId="3768592647" sldId="273"/>
        </pc:sldMkLst>
      </pc:sldChg>
      <pc:sldChg chg="addSp delSp modSp new mod">
        <pc:chgData name="Eddy Demeersseman" userId="65be6eb9-39b3-4076-a92c-ded87e3e6f17" providerId="ADAL" clId="{684391D8-BAC5-46C5-AE99-9382CA16176D}" dt="2021-03-02T15:02:43.093" v="2698" actId="732"/>
        <pc:sldMkLst>
          <pc:docMk/>
          <pc:sldMk cId="1393769452" sldId="274"/>
        </pc:sldMkLst>
        <pc:picChg chg="add del">
          <ac:chgData name="Eddy Demeersseman" userId="65be6eb9-39b3-4076-a92c-ded87e3e6f17" providerId="ADAL" clId="{684391D8-BAC5-46C5-AE99-9382CA16176D}" dt="2021-03-02T15:02:03.385" v="2690" actId="478"/>
          <ac:picMkLst>
            <pc:docMk/>
            <pc:sldMk cId="1393769452" sldId="274"/>
            <ac:picMk id="6" creationId="{6FD9ACE0-E5FE-4DEF-91BC-6F0CD856E644}"/>
          </ac:picMkLst>
        </pc:picChg>
        <pc:picChg chg="add mod modCrop">
          <ac:chgData name="Eddy Demeersseman" userId="65be6eb9-39b3-4076-a92c-ded87e3e6f17" providerId="ADAL" clId="{684391D8-BAC5-46C5-AE99-9382CA16176D}" dt="2021-03-02T15:02:43.093" v="2698" actId="732"/>
          <ac:picMkLst>
            <pc:docMk/>
            <pc:sldMk cId="1393769452" sldId="274"/>
            <ac:picMk id="8" creationId="{440F2803-36AC-4BAF-AC7F-9F66FD104C72}"/>
          </ac:picMkLst>
        </pc:picChg>
      </pc:sldChg>
      <pc:sldChg chg="del">
        <pc:chgData name="Eddy Demeersseman" userId="65be6eb9-39b3-4076-a92c-ded87e3e6f17" providerId="ADAL" clId="{684391D8-BAC5-46C5-AE99-9382CA16176D}" dt="2021-03-02T14:21:57.375" v="0" actId="47"/>
        <pc:sldMkLst>
          <pc:docMk/>
          <pc:sldMk cId="1621253719" sldId="274"/>
        </pc:sldMkLst>
      </pc:sldChg>
      <pc:sldChg chg="new">
        <pc:chgData name="Eddy Demeersseman" userId="65be6eb9-39b3-4076-a92c-ded87e3e6f17" providerId="ADAL" clId="{684391D8-BAC5-46C5-AE99-9382CA16176D}" dt="2021-03-02T15:09:18.785" v="2699" actId="680"/>
        <pc:sldMkLst>
          <pc:docMk/>
          <pc:sldMk cId="1852444893" sldId="275"/>
        </pc:sldMkLst>
      </pc:sldChg>
      <pc:sldChg chg="del">
        <pc:chgData name="Eddy Demeersseman" userId="65be6eb9-39b3-4076-a92c-ded87e3e6f17" providerId="ADAL" clId="{684391D8-BAC5-46C5-AE99-9382CA16176D}" dt="2021-03-02T14:21:57.375" v="0" actId="47"/>
        <pc:sldMkLst>
          <pc:docMk/>
          <pc:sldMk cId="2456076312" sldId="275"/>
        </pc:sldMkLst>
      </pc:sldChg>
      <pc:sldChg chg="modSp new mod">
        <pc:chgData name="Eddy Demeersseman" userId="65be6eb9-39b3-4076-a92c-ded87e3e6f17" providerId="ADAL" clId="{684391D8-BAC5-46C5-AE99-9382CA16176D}" dt="2021-03-02T15:11:27.841" v="2719" actId="20577"/>
        <pc:sldMkLst>
          <pc:docMk/>
          <pc:sldMk cId="328246155" sldId="276"/>
        </pc:sldMkLst>
        <pc:spChg chg="mod">
          <ac:chgData name="Eddy Demeersseman" userId="65be6eb9-39b3-4076-a92c-ded87e3e6f17" providerId="ADAL" clId="{684391D8-BAC5-46C5-AE99-9382CA16176D}" dt="2021-03-02T15:11:27.841" v="2719" actId="20577"/>
          <ac:spMkLst>
            <pc:docMk/>
            <pc:sldMk cId="328246155" sldId="276"/>
            <ac:spMk id="3" creationId="{E649AC3D-3464-468B-892E-E21F2B8D207F}"/>
          </ac:spMkLst>
        </pc:spChg>
      </pc:sldChg>
      <pc:sldChg chg="del">
        <pc:chgData name="Eddy Demeersseman" userId="65be6eb9-39b3-4076-a92c-ded87e3e6f17" providerId="ADAL" clId="{684391D8-BAC5-46C5-AE99-9382CA16176D}" dt="2021-03-02T14:21:57.375" v="0" actId="47"/>
        <pc:sldMkLst>
          <pc:docMk/>
          <pc:sldMk cId="3702165170" sldId="276"/>
        </pc:sldMkLst>
      </pc:sldChg>
      <pc:sldChg chg="del">
        <pc:chgData name="Eddy Demeersseman" userId="65be6eb9-39b3-4076-a92c-ded87e3e6f17" providerId="ADAL" clId="{684391D8-BAC5-46C5-AE99-9382CA16176D}" dt="2021-03-02T14:22:04.299" v="1" actId="47"/>
        <pc:sldMkLst>
          <pc:docMk/>
          <pc:sldMk cId="1004512894" sldId="284"/>
        </pc:sldMkLst>
      </pc:sldChg>
      <pc:sldChg chg="del">
        <pc:chgData name="Eddy Demeersseman" userId="65be6eb9-39b3-4076-a92c-ded87e3e6f17" providerId="ADAL" clId="{684391D8-BAC5-46C5-AE99-9382CA16176D}" dt="2021-03-02T14:22:04.299" v="1" actId="47"/>
        <pc:sldMkLst>
          <pc:docMk/>
          <pc:sldMk cId="3706014914" sldId="292"/>
        </pc:sldMkLst>
      </pc:sldChg>
      <pc:sldChg chg="del">
        <pc:chgData name="Eddy Demeersseman" userId="65be6eb9-39b3-4076-a92c-ded87e3e6f17" providerId="ADAL" clId="{684391D8-BAC5-46C5-AE99-9382CA16176D}" dt="2021-03-02T14:22:04.299" v="1" actId="47"/>
        <pc:sldMkLst>
          <pc:docMk/>
          <pc:sldMk cId="3339507791" sldId="296"/>
        </pc:sldMkLst>
      </pc:sldChg>
      <pc:sldChg chg="del">
        <pc:chgData name="Eddy Demeersseman" userId="65be6eb9-39b3-4076-a92c-ded87e3e6f17" providerId="ADAL" clId="{684391D8-BAC5-46C5-AE99-9382CA16176D}" dt="2021-03-02T14:22:04.299" v="1" actId="47"/>
        <pc:sldMkLst>
          <pc:docMk/>
          <pc:sldMk cId="573239653" sldId="300"/>
        </pc:sldMkLst>
      </pc:sldChg>
      <pc:sldChg chg="del">
        <pc:chgData name="Eddy Demeersseman" userId="65be6eb9-39b3-4076-a92c-ded87e3e6f17" providerId="ADAL" clId="{684391D8-BAC5-46C5-AE99-9382CA16176D}" dt="2021-03-02T14:22:04.299" v="1" actId="47"/>
        <pc:sldMkLst>
          <pc:docMk/>
          <pc:sldMk cId="2589832597" sldId="301"/>
        </pc:sldMkLst>
      </pc:sldChg>
      <pc:sldChg chg="del">
        <pc:chgData name="Eddy Demeersseman" userId="65be6eb9-39b3-4076-a92c-ded87e3e6f17" providerId="ADAL" clId="{684391D8-BAC5-46C5-AE99-9382CA16176D}" dt="2021-03-02T14:22:04.299" v="1" actId="47"/>
        <pc:sldMkLst>
          <pc:docMk/>
          <pc:sldMk cId="368866479" sldId="3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B28B8-0725-4B3D-B58B-0ACE841212AE}" type="datetimeFigureOut">
              <a:rPr lang="nl-BE" smtClean="0"/>
              <a:t>2/03/2021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90771-AD47-4557-9E63-4F12DAD49521}" type="datetimeFigureOut">
              <a:rPr lang="nl-BE" smtClean="0"/>
              <a:t>2/03/2021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2BC55-FD00-4953-BF16-15991B6C2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831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kathondvla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linkedin.com/company/katholiekonderwijsvlaanderen" TargetMode="External"/><Relationship Id="rId11" Type="http://schemas.openxmlformats.org/officeDocument/2006/relationships/image" Target="../media/image24.png"/><Relationship Id="rId5" Type="http://schemas.openxmlformats.org/officeDocument/2006/relationships/hyperlink" Target="fb.com/KatholiekOnderwijsVlaanderen" TargetMode="External"/><Relationship Id="rId10" Type="http://schemas.openxmlformats.org/officeDocument/2006/relationships/hyperlink" Target="twitter.com/BoeveLieven" TargetMode="External"/><Relationship Id="rId4" Type="http://schemas.openxmlformats.org/officeDocument/2006/relationships/image" Target="../media/image22.png"/><Relationship Id="rId9" Type="http://schemas.openxmlformats.org/officeDocument/2006/relationships/hyperlink" Target="twitter.com/KathOndVla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E52CCC5-31E2-404F-A3E8-E66766696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66442" y="163398"/>
            <a:ext cx="3662496" cy="1461049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1B6405EA-4ADB-4167-9F69-0F2E29C4513B}"/>
              </a:ext>
            </a:extLst>
          </p:cNvPr>
          <p:cNvGrpSpPr/>
          <p:nvPr userDrawn="1"/>
        </p:nvGrpSpPr>
        <p:grpSpPr>
          <a:xfrm>
            <a:off x="-66442" y="0"/>
            <a:ext cx="12283519" cy="6973558"/>
            <a:chOff x="-66442" y="0"/>
            <a:chExt cx="12283519" cy="6973558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EBDCA452-584D-4FDA-A77C-552084EBC7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47" t="-1454" r="31423" b="52838"/>
            <a:stretch/>
          </p:blipFill>
          <p:spPr>
            <a:xfrm>
              <a:off x="5039111" y="2294022"/>
              <a:ext cx="7177966" cy="4679536"/>
            </a:xfrm>
            <a:prstGeom prst="rect">
              <a:avLst/>
            </a:prstGeom>
          </p:spPr>
        </p:pic>
        <p:pic>
          <p:nvPicPr>
            <p:cNvPr id="10" name="Afbeelding 9" descr="Afbeelding met computer&#10;&#10;Automatisch gegenereerde beschrijving">
              <a:extLst>
                <a:ext uri="{FF2B5EF4-FFF2-40B4-BE49-F238E27FC236}">
                  <a16:creationId xmlns:a16="http://schemas.microsoft.com/office/drawing/2014/main" id="{E36E00FC-8C92-4461-BFC2-5E9980748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758" r="59720"/>
            <a:stretch/>
          </p:blipFill>
          <p:spPr>
            <a:xfrm>
              <a:off x="8595948" y="0"/>
              <a:ext cx="3621129" cy="5637014"/>
            </a:xfrm>
            <a:prstGeom prst="rect">
              <a:avLst/>
            </a:prstGeom>
          </p:spPr>
        </p:pic>
        <p:pic>
          <p:nvPicPr>
            <p:cNvPr id="8" name="Afbeelding 7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5977FBF6-2392-409E-97B6-3BA441270BF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5544" r="18920"/>
            <a:stretch/>
          </p:blipFill>
          <p:spPr>
            <a:xfrm>
              <a:off x="3227085" y="0"/>
              <a:ext cx="8989992" cy="4876800"/>
            </a:xfrm>
            <a:prstGeom prst="rect">
              <a:avLst/>
            </a:prstGeom>
          </p:spPr>
        </p:pic>
        <p:pic>
          <p:nvPicPr>
            <p:cNvPr id="3" name="Afbeelding 2" descr="Afbeelding met tekening, paraplu&#10;&#10;Automatisch gegenereerde beschrijving">
              <a:extLst>
                <a:ext uri="{FF2B5EF4-FFF2-40B4-BE49-F238E27FC236}">
                  <a16:creationId xmlns:a16="http://schemas.microsoft.com/office/drawing/2014/main" id="{13FC876D-5B8F-41C3-8F16-E16B6FD530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459" b="51171"/>
            <a:stretch/>
          </p:blipFill>
          <p:spPr>
            <a:xfrm>
              <a:off x="-66442" y="675868"/>
              <a:ext cx="10211106" cy="6297689"/>
            </a:xfrm>
            <a:prstGeom prst="rect">
              <a:avLst/>
            </a:prstGeom>
          </p:spPr>
        </p:pic>
      </p:grpSp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382965" y="3393996"/>
            <a:ext cx="7476225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382965" y="1961933"/>
            <a:ext cx="7476225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0238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3ED0EB3-33B5-44CD-9D77-AFB3D0A3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FB1B23C-DF09-4171-A20A-D34D43A2C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8962493" y="6503401"/>
            <a:ext cx="2749507" cy="36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1712000" y="-27383"/>
            <a:ext cx="480000" cy="6885383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4AD66A7-B9D0-4B85-B6F9-696D26C10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8962493" y="6503401"/>
            <a:ext cx="2749507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1712000" y="-27383"/>
            <a:ext cx="480000" cy="6885383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3A75639-DFB5-46D1-911F-28D6336A7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8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8962493" y="6503401"/>
            <a:ext cx="2749507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1712000" y="-27383"/>
            <a:ext cx="480000" cy="6885383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3C811FA-C6DE-4403-9EF4-1188EB518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0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8962493" y="6503401"/>
            <a:ext cx="2749507" cy="36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1712000" y="-27383"/>
            <a:ext cx="480000" cy="6885383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06B9DAA-9901-4320-B7E5-E2B253AAAD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11712043" y="3260834"/>
            <a:ext cx="480000" cy="324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9347200" y="6429400"/>
            <a:ext cx="2844800" cy="4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9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900" dirty="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766BCCB-DCFC-42AF-A313-98EC1B241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2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-1980000"/>
            <a:ext cx="360000" cy="432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640794" y="385341"/>
            <a:ext cx="9941607" cy="796908"/>
          </a:xfrm>
        </p:spPr>
        <p:txBody>
          <a:bodyPr>
            <a:norm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kumimoji="0" lang="nl-BE" sz="24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-1980000"/>
            <a:ext cx="360000" cy="432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640794" y="385341"/>
            <a:ext cx="9941607" cy="796908"/>
          </a:xfrm>
        </p:spPr>
        <p:txBody>
          <a:bodyPr>
            <a:norm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kumimoji="0" lang="nl-BE" sz="24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1" y="6416838"/>
            <a:ext cx="476212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-1980000"/>
            <a:ext cx="360000" cy="432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640794" y="385341"/>
            <a:ext cx="9941607" cy="796908"/>
          </a:xfrm>
        </p:spPr>
        <p:txBody>
          <a:bodyPr>
            <a:norm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kumimoji="0" lang="nl-BE" sz="24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1" y="6424749"/>
            <a:ext cx="476212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79510" y="274638"/>
            <a:ext cx="9902892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FCFB219-4218-4A9B-9BA2-D12ADDFE8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74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4406907"/>
            <a:ext cx="10363200" cy="1362075"/>
          </a:xfrm>
        </p:spPr>
        <p:txBody>
          <a:bodyPr anchor="t">
            <a:norm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kumimoji="0" lang="nl-BE" sz="15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solidFill>
            <a:srgbClr val="57C3CB"/>
          </a:solidFill>
        </p:spPr>
        <p:txBody>
          <a:bodyPr anchor="b">
            <a:normAutofit/>
          </a:bodyPr>
          <a:lstStyle>
            <a:lvl1pPr marL="0" indent="0" algn="l" defTabSz="685783" rtl="0" eaLnBrk="1" latinLnBrk="0" hangingPunct="1">
              <a:spcBef>
                <a:spcPct val="0"/>
              </a:spcBef>
              <a:buNone/>
              <a:defRPr kumimoji="0" lang="nl-NL" sz="24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744844-CEC4-402D-860B-5EB86971B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899138" cy="2604224"/>
          </a:xfrm>
          <a:prstGeom prst="rect">
            <a:avLst/>
          </a:prstGeom>
        </p:spPr>
      </p:pic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684F60F3-2190-463D-B474-47B9B0822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917994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kumimoji="0" lang="nl-BE" sz="24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40792" y="1600206"/>
            <a:ext cx="4546363" cy="4525963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BF18B3"/>
                </a:solidFill>
              </a:defRPr>
            </a:lvl2pPr>
            <a:lvl3pPr>
              <a:defRPr sz="1500">
                <a:solidFill>
                  <a:srgbClr val="FF8414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83411" y="1600206"/>
            <a:ext cx="5098991" cy="4525963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BF18B3"/>
                </a:solidFill>
              </a:defRPr>
            </a:lvl2pPr>
            <a:lvl3pPr>
              <a:defRPr sz="1500">
                <a:solidFill>
                  <a:srgbClr val="FF8414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11712043" y="3260834"/>
            <a:ext cx="480000" cy="3240000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7">
            <a:extLst>
              <a:ext uri="{FF2B5EF4-FFF2-40B4-BE49-F238E27FC236}">
                <a16:creationId xmlns:a16="http://schemas.microsoft.com/office/drawing/2014/main" id="{A1C72F74-3E07-4314-B208-4C49976D5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5052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147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g met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7">
            <a:extLst>
              <a:ext uri="{FF2B5EF4-FFF2-40B4-BE49-F238E27FC236}">
                <a16:creationId xmlns:a16="http://schemas.microsoft.com/office/drawing/2014/main" id="{7A9D67BA-DC0F-48D7-8F6B-7E27C4EFD5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9201085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A053FBA-9163-4521-8BD8-31A13D7727A1}"/>
              </a:ext>
            </a:extLst>
          </p:cNvPr>
          <p:cNvSpPr/>
          <p:nvPr userDrawn="1"/>
        </p:nvSpPr>
        <p:spPr>
          <a:xfrm>
            <a:off x="8210749" y="5594466"/>
            <a:ext cx="3981252" cy="126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12192000" cy="608174"/>
          </a:xfrm>
          <a:solidFill>
            <a:srgbClr val="EF8A37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18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8210747" cy="1206630"/>
          </a:xfrm>
          <a:solidFill>
            <a:srgbClr val="B1B64A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81628" y="5623884"/>
            <a:ext cx="3021617" cy="1204697"/>
          </a:xfrm>
          <a:prstGeom prst="rect">
            <a:avLst/>
          </a:prstGeom>
        </p:spPr>
      </p:pic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C4932ADA-9F40-4154-B008-1668DD419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1562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43EEFED-7A93-482F-91FF-3949A76A0F36}"/>
              </a:ext>
            </a:extLst>
          </p:cNvPr>
          <p:cNvSpPr/>
          <p:nvPr userDrawn="1"/>
        </p:nvSpPr>
        <p:spPr>
          <a:xfrm>
            <a:off x="8210749" y="5594466"/>
            <a:ext cx="3981252" cy="126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12192001" cy="608174"/>
          </a:xfrm>
          <a:solidFill>
            <a:srgbClr val="57C3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18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8210747" cy="1206630"/>
          </a:xfrm>
          <a:solidFill>
            <a:srgbClr val="B1B64A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D32777-7550-4B22-BE9F-BC0CC9F73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81628" y="5623884"/>
            <a:ext cx="3021617" cy="1204697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C9F2D05-65BB-43FB-BEF8-6F8D8E2EFF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5392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387A672-10BB-4281-BB00-1882F8DF1468}"/>
              </a:ext>
            </a:extLst>
          </p:cNvPr>
          <p:cNvSpPr/>
          <p:nvPr userDrawn="1"/>
        </p:nvSpPr>
        <p:spPr>
          <a:xfrm>
            <a:off x="8210749" y="5594466"/>
            <a:ext cx="3981252" cy="126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12192000" cy="608174"/>
          </a:xfrm>
          <a:solidFill>
            <a:srgbClr val="EF8A37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18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8210747" cy="1206630"/>
          </a:xfrm>
          <a:solidFill>
            <a:srgbClr val="57C3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D09934A-13E9-453F-8543-5CD1ECD2C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81628" y="5623884"/>
            <a:ext cx="3021617" cy="1204697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5EF8AF3-6120-426E-8588-13BA27932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8107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2CFB41A-6D3E-4C03-AADD-E915543D1281}"/>
              </a:ext>
            </a:extLst>
          </p:cNvPr>
          <p:cNvSpPr/>
          <p:nvPr userDrawn="1"/>
        </p:nvSpPr>
        <p:spPr>
          <a:xfrm>
            <a:off x="8210749" y="5594466"/>
            <a:ext cx="3981252" cy="126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12192000" cy="608174"/>
          </a:xfrm>
          <a:solidFill>
            <a:srgbClr val="EF8A37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18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8210747" cy="1206630"/>
          </a:xfrm>
          <a:solidFill>
            <a:srgbClr val="B22A89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7F003BE-0323-4F37-8DC3-B2FC9EF227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81628" y="5623884"/>
            <a:ext cx="3021617" cy="1204697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DAB214C-BB84-4C08-A7F9-D1AE717FC2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7935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_0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D7BAD7B-13E8-4E93-8C02-E7FA08107E45}"/>
              </a:ext>
            </a:extLst>
          </p:cNvPr>
          <p:cNvSpPr/>
          <p:nvPr userDrawn="1"/>
        </p:nvSpPr>
        <p:spPr>
          <a:xfrm>
            <a:off x="8210749" y="5594466"/>
            <a:ext cx="3981252" cy="126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12192001" cy="608174"/>
          </a:xfrm>
          <a:solidFill>
            <a:srgbClr val="B22A89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1800" b="1" kern="1200" cap="all" baseline="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8210747" cy="1206630"/>
          </a:xfrm>
          <a:solidFill>
            <a:srgbClr val="57C3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C5CD50-B418-485E-B3B3-11CAA8B14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81628" y="5623884"/>
            <a:ext cx="3021617" cy="1204697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8D37A61-2A4E-4A21-92FD-4BFDE912D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91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 rot="5400000">
            <a:off x="2313234" y="4515874"/>
            <a:ext cx="364252" cy="432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259999" y="3194016"/>
            <a:ext cx="6951373" cy="431371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ekstvak 5"/>
          <p:cNvSpPr txBox="1"/>
          <p:nvPr userDrawn="1"/>
        </p:nvSpPr>
        <p:spPr>
          <a:xfrm>
            <a:off x="970845" y="279403"/>
            <a:ext cx="1081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133" y="2180950"/>
            <a:ext cx="2754489" cy="206586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ADD168F-AEB1-4BCE-ADF6-1E87E720B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14" b="27871"/>
          <a:stretch/>
        </p:blipFill>
        <p:spPr>
          <a:xfrm>
            <a:off x="10339755" y="4971567"/>
            <a:ext cx="1852246" cy="1886433"/>
          </a:xfrm>
          <a:prstGeom prst="rect">
            <a:avLst/>
          </a:prstGeom>
        </p:spPr>
      </p:pic>
      <p:sp>
        <p:nvSpPr>
          <p:cNvPr id="9" name="Tijdelijke aanduiding voor dianummer 7">
            <a:extLst>
              <a:ext uri="{FF2B5EF4-FFF2-40B4-BE49-F238E27FC236}">
                <a16:creationId xmlns:a16="http://schemas.microsoft.com/office/drawing/2014/main" id="{2F577640-04F4-4D4D-846A-CC78DDBD7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736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79510" y="274638"/>
            <a:ext cx="9902892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B8317B8-B7BE-4C0E-B174-34A6F7569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56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6"/>
            <a:ext cx="6858000" cy="476211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559072" y="-976238"/>
            <a:ext cx="2027934" cy="6748676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2156177" y="1674824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b="1" dirty="0"/>
              <a:t>PAUZE</a:t>
            </a:r>
          </a:p>
        </p:txBody>
      </p: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02F575ED-E254-4743-B0F6-03456F4EF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0428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6"/>
            <a:ext cx="6858000" cy="476211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1221279" y="4169667"/>
            <a:ext cx="6748677" cy="2027934"/>
            <a:chOff x="899025" y="1384133"/>
            <a:chExt cx="5061508" cy="2027934"/>
          </a:xfrm>
          <a:solidFill>
            <a:srgbClr val="57C3CB"/>
          </a:solidFill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BE" sz="6600" b="1" dirty="0"/>
                <a:t>PAUZE</a:t>
              </a:r>
            </a:p>
          </p:txBody>
        </p:sp>
      </p:grpSp>
      <p:sp>
        <p:nvSpPr>
          <p:cNvPr id="7" name="Tijdelijke aanduiding voor dianummer 7">
            <a:extLst>
              <a:ext uri="{FF2B5EF4-FFF2-40B4-BE49-F238E27FC236}">
                <a16:creationId xmlns:a16="http://schemas.microsoft.com/office/drawing/2014/main" id="{49D2345A-22DC-4340-A9B2-DB7EA0003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2367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6"/>
            <a:ext cx="6858000" cy="476211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5636230" y="-1069371"/>
            <a:ext cx="2027934" cy="6748676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4109159" y="1581691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b="1" dirty="0"/>
              <a:t>LUNCH</a:t>
            </a:r>
          </a:p>
        </p:txBody>
      </p: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22189886-6E47-4D26-B859-DD04CF2A6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6"/>
            <a:ext cx="6858000" cy="476211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1" y="4518000"/>
            <a:ext cx="360000" cy="432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>
              <a:solidFill>
                <a:prstClr val="white"/>
              </a:solidFill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2" y="3006746"/>
            <a:ext cx="739774" cy="6001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859" y="1189356"/>
            <a:ext cx="627641" cy="627641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885786" y="1915025"/>
            <a:ext cx="5619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none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fb.com/</a:t>
            </a:r>
            <a:r>
              <a:rPr lang="nl-BE" sz="1600" u="none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KatholiekOnderwijsVlaanderen</a:t>
            </a:r>
            <a:endParaRPr lang="nl-BE" sz="1600" u="none" dirty="0">
              <a:latin typeface="Trebuchet MS" panose="020B060302020202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A6E0076-844B-4A37-9AEE-9DCE3488E361}"/>
              </a:ext>
            </a:extLst>
          </p:cNvPr>
          <p:cNvSpPr/>
          <p:nvPr userDrawn="1"/>
        </p:nvSpPr>
        <p:spPr>
          <a:xfrm>
            <a:off x="5619749" y="1920833"/>
            <a:ext cx="6096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linkedin.com/company/katholiekonderwijsvlaanderen</a:t>
            </a:r>
            <a:r>
              <a:rPr lang="nl-BE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0" name="Picture 6" descr="Instagram Logo New PNG Transparent Background Download | Instagram ...">
            <a:extLst>
              <a:ext uri="{FF2B5EF4-FFF2-40B4-BE49-F238E27FC236}">
                <a16:creationId xmlns:a16="http://schemas.microsoft.com/office/drawing/2014/main" id="{1B79DBB6-784E-49D9-AD9F-EF7F84BE00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93058" y="2932123"/>
            <a:ext cx="749384" cy="7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1A0B4A7D-943D-43C7-85BD-CFDC9B74A25B}"/>
              </a:ext>
            </a:extLst>
          </p:cNvPr>
          <p:cNvSpPr/>
          <p:nvPr userDrawn="1"/>
        </p:nvSpPr>
        <p:spPr>
          <a:xfrm>
            <a:off x="5619749" y="3700451"/>
            <a:ext cx="6096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hlinkClick r:id="rId8"/>
              </a:rPr>
              <a:t>instagram.com/kathondvla</a:t>
            </a:r>
            <a:endParaRPr lang="nl-BE" sz="1400" dirty="0">
              <a:latin typeface="Trebuchet MS" panose="020B0603020202020204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CB0E945-1A3D-41B0-810B-F52973500D8D}"/>
              </a:ext>
            </a:extLst>
          </p:cNvPr>
          <p:cNvSpPr/>
          <p:nvPr userDrawn="1"/>
        </p:nvSpPr>
        <p:spPr>
          <a:xfrm>
            <a:off x="885786" y="3735961"/>
            <a:ext cx="5619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twitter.com/</a:t>
            </a:r>
            <a:r>
              <a:rPr lang="nl-BE" sz="16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KathOndVla</a:t>
            </a:r>
            <a:br>
              <a:rPr lang="nl-BE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BE" sz="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l-BE" sz="16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twitter.com/</a:t>
            </a:r>
            <a:r>
              <a:rPr lang="nl-BE" sz="16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BoeveLieven</a:t>
            </a:r>
            <a:endParaRPr lang="nl-BE" sz="16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LinkedIn logo – Ungap cost action CA16205">
            <a:extLst>
              <a:ext uri="{FF2B5EF4-FFF2-40B4-BE49-F238E27FC236}">
                <a16:creationId xmlns:a16="http://schemas.microsoft.com/office/drawing/2014/main" id="{59E90341-9754-44A6-BBCB-9D966075B7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72" y="1169450"/>
            <a:ext cx="692652" cy="6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id="{E0128B94-791B-4ABC-83FE-A215A1C9BE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1825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ind: Samenvatt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1045769" y="3409701"/>
            <a:ext cx="6668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SAMENVATTING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2313234" y="4515874"/>
            <a:ext cx="364252" cy="432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259999" y="3194016"/>
            <a:ext cx="6951373" cy="431371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E2C80BB-0DAA-4777-924F-7CE9FBBDF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14" b="27871"/>
          <a:stretch/>
        </p:blipFill>
        <p:spPr>
          <a:xfrm>
            <a:off x="10339755" y="4971567"/>
            <a:ext cx="1852246" cy="1886433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B3E55A9-2940-47A4-ADF9-0116464940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2389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4575032" y="1560218"/>
            <a:ext cx="6668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2313234" y="4515874"/>
            <a:ext cx="364252" cy="432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259999" y="3194016"/>
            <a:ext cx="6951373" cy="431371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E2C80BB-0DAA-4777-924F-7CE9FBBDF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14" b="27871"/>
          <a:stretch/>
        </p:blipFill>
        <p:spPr>
          <a:xfrm>
            <a:off x="10339755" y="4971567"/>
            <a:ext cx="1852246" cy="1886433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B3E55A9-2940-47A4-ADF9-0116464940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" y="6429400"/>
            <a:ext cx="476213" cy="428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830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83405C-1C80-409B-A036-887BF2EA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580EC4-75E5-4CB6-B399-64A742544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5D8843-43E2-4D4A-9551-D972844E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40E5-3230-492D-A9C6-5A504B18A51E}" type="datetimeFigureOut">
              <a:rPr lang="nl-BE" smtClean="0"/>
              <a:t>2/03/2021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C1523E-3BFD-4331-BD3B-A651715C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D60CA8-A284-4B9D-AC5B-28709E7E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FBA9-80FD-451C-A37D-BC4A1BE704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0190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32DFE-BB2B-4546-B62D-4869A2A16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CBBAE9-38F2-4AE2-AC26-901F0189B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5F2446-9D24-4D01-BE04-592B1586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63C1-0933-49D5-B745-7EBDF9F67CD4}" type="datetimeFigureOut">
              <a:rPr lang="nl-BE" smtClean="0"/>
              <a:t>2/03/2021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7E01D4-CCFB-456F-A473-F1C1238F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6C1264-6D46-4C55-B81C-F32B4034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85B9-7C70-4BEA-B1DF-1C28739C42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307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10" y="274638"/>
            <a:ext cx="9902892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46F68C8-1DF1-4627-9990-9F276E41F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4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EF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D391BBE-4F13-4B00-A280-D57A4BE14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2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477069B-8153-4FD3-A25F-122961E92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4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B339403-B9B4-47C7-89D8-57BC06CF4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5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1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543012" indent="-171446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08F32B8-1DA1-4C66-A055-129D78D9C8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9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22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57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6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004EFEB-EB3B-4194-A18D-1E9B407B4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8" t="15981"/>
          <a:stretch/>
        </p:blipFill>
        <p:spPr>
          <a:xfrm>
            <a:off x="0" y="0"/>
            <a:ext cx="1225004" cy="1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2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40792" y="274638"/>
            <a:ext cx="9941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40792" y="1600206"/>
            <a:ext cx="99416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5889-BBC1-419D-8956-31DAFBFE769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2/03/2021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63019" y="2857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0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808" r:id="rId23"/>
    <p:sldLayoutId id="2147483797" r:id="rId24"/>
    <p:sldLayoutId id="2147483798" r:id="rId25"/>
    <p:sldLayoutId id="2147483799" r:id="rId26"/>
    <p:sldLayoutId id="2147483800" r:id="rId27"/>
    <p:sldLayoutId id="2147483807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9" r:id="rId34"/>
    <p:sldLayoutId id="2147483806" r:id="rId35"/>
    <p:sldLayoutId id="2147483810" r:id="rId36"/>
    <p:sldLayoutId id="2147483811" r:id="rId37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kumimoji="0" lang="nl-BE" sz="24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100" kern="1200">
          <a:solidFill>
            <a:srgbClr val="B22A89"/>
          </a:solidFill>
          <a:latin typeface="Trebuchet MS" panose="020B060302020202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1800" kern="1200">
          <a:solidFill>
            <a:srgbClr val="EF8A37"/>
          </a:solidFill>
          <a:latin typeface="Trebuchet MS" panose="020B060302020202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5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1500" kern="1200">
          <a:solidFill>
            <a:srgbClr val="B22A89"/>
          </a:solidFill>
          <a:latin typeface="Trebuchet MS" panose="020B06030202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E81F43C-6CA7-42FD-A75D-B6F788AE3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Werk in ontwikkeling – maart 2022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89107E-4BF1-4ECA-8636-EF82D818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Werken met data</a:t>
            </a:r>
          </a:p>
        </p:txBody>
      </p:sp>
    </p:spTree>
    <p:extLst>
      <p:ext uri="{BB962C8B-B14F-4D97-AF65-F5344CB8AC3E}">
        <p14:creationId xmlns:p14="http://schemas.microsoft.com/office/powerpoint/2010/main" val="2727714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60856-D646-41E7-8626-281B6422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7CD0A8-D888-4855-A6B5-7A4F4A281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552B2C-C07B-42E2-B2BD-62AA685C6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10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D48C8C8-4C19-4B2F-B544-138E39BB3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4" t="18164" r="5000"/>
          <a:stretch/>
        </p:blipFill>
        <p:spPr>
          <a:xfrm>
            <a:off x="1" y="0"/>
            <a:ext cx="11706896" cy="65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ECD5C-EA2C-46F6-969A-7CF2DE64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5FABB7-E126-4BE0-91D3-10A7CE8CC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158DE0-E2CB-45FA-B88F-C9F161528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11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8633D8-BF57-4B40-A65E-FF00E946E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6" t="18164" r="5000"/>
          <a:stretch/>
        </p:blipFill>
        <p:spPr>
          <a:xfrm>
            <a:off x="0" y="-65461"/>
            <a:ext cx="11698311" cy="6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235EB-6F11-48B2-A624-AA347FB1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EF4A8AF-D0FC-491B-8ED9-2921DA471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72" t="17942" r="4338"/>
          <a:stretch/>
        </p:blipFill>
        <p:spPr>
          <a:xfrm>
            <a:off x="0" y="-38991"/>
            <a:ext cx="11582402" cy="6468392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BE8F14-1ABC-47DC-BAA0-1E3DA319C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12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5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BB81852-FB14-4BCF-91D8-00677EE868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13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0EF413-FBC2-47E8-9EDA-88F74D9E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4CD9A2-2844-4CE1-8EC2-256227204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8FA9DD-2C4A-416A-8552-8AA3F3C71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9" t="18954" r="4651" b="-538"/>
          <a:stretch/>
        </p:blipFill>
        <p:spPr>
          <a:xfrm>
            <a:off x="0" y="0"/>
            <a:ext cx="11106152" cy="64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4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EE78985-98DA-42A9-A5C5-C4B3BA6EED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14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FE6B7C-5EF7-4F7F-86FC-4C15419F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5C9408-BCE0-404A-87FB-8E66F4774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40F2803-36AC-4BAF-AC7F-9F66FD104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81" t="17604" r="5001" b="1212"/>
          <a:stretch/>
        </p:blipFill>
        <p:spPr>
          <a:xfrm>
            <a:off x="0" y="0"/>
            <a:ext cx="11582400" cy="64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6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46A59D0-1D8F-492F-8FA2-2C95D8EAA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15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649AC3D-3464-468B-892E-E21F2B8D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 en discussie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8643B8-4203-4064-B5A9-79E5EABB8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24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27807E8-E8E8-4A98-93DE-E76BFE3AC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16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E53C01-7F3C-43DF-919C-2E90FC81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60D218-52FD-4DAA-8FC0-B887F4CDE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244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7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B82B04C-319E-4769-B6E0-2997991DCD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2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2F00FF-5361-4BC7-8C05-6EE18DB2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Werken met Data in KathOndVla : het kader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B84D80-D11C-459C-8F5B-9C50C4FEE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Twee datawerkgroepen (alle 9 CVO doen mee)</a:t>
            </a:r>
          </a:p>
          <a:p>
            <a:pPr lvl="1"/>
            <a:r>
              <a:rPr lang="nl-BE" dirty="0"/>
              <a:t>Financieringsrapporten</a:t>
            </a:r>
          </a:p>
          <a:p>
            <a:pPr lvl="2"/>
            <a:r>
              <a:rPr lang="nl-BE" dirty="0"/>
              <a:t>Focus op analyse financieringsrapporten</a:t>
            </a:r>
          </a:p>
          <a:p>
            <a:pPr lvl="1"/>
            <a:r>
              <a:rPr lang="nl-BE" dirty="0"/>
              <a:t>Kwaliteit en innovatie</a:t>
            </a:r>
          </a:p>
          <a:p>
            <a:pPr lvl="2"/>
            <a:r>
              <a:rPr lang="nl-BE" dirty="0"/>
              <a:t>Focus op kwaliteit (elementen van het ROK)</a:t>
            </a:r>
          </a:p>
          <a:p>
            <a:pPr lvl="2"/>
            <a:r>
              <a:rPr lang="nl-BE" dirty="0"/>
              <a:t>Dit jaar focussen we op het begrip leerwinst</a:t>
            </a:r>
          </a:p>
          <a:p>
            <a:r>
              <a:rPr lang="nl-BE" dirty="0"/>
              <a:t>Aanvullend</a:t>
            </a:r>
          </a:p>
          <a:p>
            <a:pPr lvl="1"/>
            <a:r>
              <a:rPr lang="nl-BE" dirty="0"/>
              <a:t>Projecten</a:t>
            </a:r>
          </a:p>
          <a:p>
            <a:pPr lvl="2"/>
            <a:r>
              <a:rPr lang="nl-BE" dirty="0"/>
              <a:t>Gemeenschappelijke cursistenbevragingen</a:t>
            </a:r>
          </a:p>
          <a:p>
            <a:pPr lvl="2"/>
            <a:r>
              <a:rPr lang="nl-BE" dirty="0"/>
              <a:t>Gemeenschappelijke personeelsbevragingen</a:t>
            </a:r>
          </a:p>
          <a:p>
            <a:pPr lvl="1"/>
            <a:r>
              <a:rPr lang="nl-BE" dirty="0"/>
              <a:t>Dataverwerking</a:t>
            </a:r>
          </a:p>
          <a:p>
            <a:pPr lvl="2"/>
            <a:r>
              <a:rPr lang="nl-BE" dirty="0"/>
              <a:t>Aanbod van de CVO</a:t>
            </a:r>
          </a:p>
          <a:p>
            <a:pPr lvl="2"/>
            <a:r>
              <a:rPr lang="nl-BE" dirty="0"/>
              <a:t>Onderwijsbevoegdheden</a:t>
            </a:r>
          </a:p>
          <a:p>
            <a:pPr lvl="2"/>
            <a:r>
              <a:rPr lang="nl-BE" dirty="0" err="1"/>
              <a:t>Enz</a:t>
            </a:r>
            <a:r>
              <a:rPr lang="nl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789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98B431B-BC0D-482B-BC99-0C9CC6927B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3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827E12-653D-4618-BAAF-BCFC773E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Financieringsrapporten - werking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392606-521F-48D2-BD9D-DD162C0AA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Verzamelen data</a:t>
            </a:r>
          </a:p>
          <a:p>
            <a:pPr lvl="1"/>
            <a:r>
              <a:rPr lang="nl-BE" dirty="0"/>
              <a:t>We delen financieringsrapporten (proces - vertrouwen moet groeien)</a:t>
            </a:r>
          </a:p>
          <a:p>
            <a:pPr lvl="2"/>
            <a:r>
              <a:rPr lang="nl-BE" dirty="0"/>
              <a:t>Voor sommige CVO heb ik toegang tot mijn Onderwijs, anderen via email</a:t>
            </a:r>
          </a:p>
          <a:p>
            <a:pPr lvl="2"/>
            <a:r>
              <a:rPr lang="nl-BE" dirty="0"/>
              <a:t>Meestal slagen we erin om de rapporten binnen de drie dagen binnen te krijgen</a:t>
            </a:r>
          </a:p>
          <a:p>
            <a:pPr lvl="1"/>
            <a:r>
              <a:rPr lang="nl-BE" dirty="0"/>
              <a:t>Oog voor GDPR (bepaalde velden worden verwijderd voor analyse)</a:t>
            </a:r>
          </a:p>
          <a:p>
            <a:r>
              <a:rPr lang="nl-BE" dirty="0"/>
              <a:t>Analyse door </a:t>
            </a:r>
            <a:r>
              <a:rPr lang="nl-BE" dirty="0" err="1"/>
              <a:t>KathOndvla</a:t>
            </a:r>
            <a:endParaRPr lang="nl-BE" dirty="0"/>
          </a:p>
          <a:p>
            <a:r>
              <a:rPr lang="nl-BE" dirty="0"/>
              <a:t>Rapporten worden aan alle CVO ter beschikking gesteld</a:t>
            </a:r>
          </a:p>
          <a:p>
            <a:r>
              <a:rPr lang="nl-BE" dirty="0"/>
              <a:t>Gezamenlijke analyse/bespreking tijdens werkgroepen</a:t>
            </a:r>
          </a:p>
          <a:p>
            <a:r>
              <a:rPr lang="nl-BE" dirty="0"/>
              <a:t>Toelichting en </a:t>
            </a:r>
            <a:r>
              <a:rPr lang="nl-BE" dirty="0" err="1"/>
              <a:t>diepergaande</a:t>
            </a:r>
            <a:r>
              <a:rPr lang="nl-BE" dirty="0"/>
              <a:t> analyses op niveau van een CVO</a:t>
            </a:r>
          </a:p>
        </p:txBody>
      </p:sp>
    </p:spTree>
    <p:extLst>
      <p:ext uri="{BB962C8B-B14F-4D97-AF65-F5344CB8AC3E}">
        <p14:creationId xmlns:p14="http://schemas.microsoft.com/office/powerpoint/2010/main" val="190002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98B431B-BC0D-482B-BC99-0C9CC6927B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4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827E12-653D-4618-BAAF-BCFC773E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Financieringsrapporten - premisses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392606-521F-48D2-BD9D-DD162C0AA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Groep KathOndVla als goede vergelijkingsbasis </a:t>
            </a:r>
          </a:p>
          <a:p>
            <a:pPr lvl="1"/>
            <a:r>
              <a:rPr lang="nl-BE" dirty="0" err="1"/>
              <a:t>Één</a:t>
            </a:r>
            <a:r>
              <a:rPr lang="nl-BE" dirty="0"/>
              <a:t> derde van het volume aan financieringspunten</a:t>
            </a:r>
          </a:p>
          <a:p>
            <a:pPr lvl="1"/>
            <a:r>
              <a:rPr lang="nl-BE" dirty="0"/>
              <a:t>Sterke spreiding van alle studiegebieden</a:t>
            </a:r>
          </a:p>
          <a:p>
            <a:pPr lvl="2"/>
            <a:r>
              <a:rPr lang="nl-BE" dirty="0"/>
              <a:t>We proberen rekening te houden met de verschillen ten opzicht van het gehele veld van VWO (bv onze CVO hebben minder NT2 dan gemiddeld)</a:t>
            </a:r>
          </a:p>
          <a:p>
            <a:r>
              <a:rPr lang="nl-BE" dirty="0"/>
              <a:t>Focus op benchmarking tussen CVO</a:t>
            </a:r>
          </a:p>
          <a:p>
            <a:r>
              <a:rPr lang="nl-BE" dirty="0"/>
              <a:t>Focus op verschillende analysemodellen (die CVO ook verder kunnen gebruiken)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032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98B431B-BC0D-482B-BC99-0C9CC6927B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5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827E12-653D-4618-BAAF-BCFC773E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Financieringsrapporten - technologie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392606-521F-48D2-BD9D-DD162C0AA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Gestart met analyses via draaitabellen Excel</a:t>
            </a:r>
          </a:p>
          <a:p>
            <a:r>
              <a:rPr lang="nl-BE" dirty="0"/>
              <a:t>Sinds vorig najaar gebruiken we Power BI</a:t>
            </a:r>
          </a:p>
          <a:p>
            <a:pPr lvl="1"/>
            <a:r>
              <a:rPr lang="nl-BE" dirty="0"/>
              <a:t>Sinds dit voorjaar wordt Power BI de standaard binnen de CVO om data te verwerken</a:t>
            </a:r>
          </a:p>
          <a:p>
            <a:pPr lvl="1"/>
            <a:r>
              <a:rPr lang="nl-BE" dirty="0"/>
              <a:t>Via Power BI Pro licentie kunnen data op makkelijke manier binnen het netwerk van CVO gedeeld worden</a:t>
            </a:r>
          </a:p>
          <a:p>
            <a:pPr lvl="1"/>
            <a:r>
              <a:rPr lang="nl-BE" dirty="0"/>
              <a:t>Enkele CVO zijn eigenstandig met Power BI aan de slag waarbij naast de financieringsrapporten ook data uit het eigen administratief systeem gekoppeld worden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841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DCDB249-5674-4CD4-B664-EB5861E32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6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34E5BF2-83A9-4474-A473-8C74D5B7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Financieringsrapporten en verder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14FBD6-DFE8-426B-9625-90C40C824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Financieringsrapporten overzicht</a:t>
            </a:r>
          </a:p>
          <a:p>
            <a:r>
              <a:rPr lang="nl-BE" dirty="0"/>
              <a:t>Financieringsrapporten detail</a:t>
            </a:r>
          </a:p>
          <a:p>
            <a:r>
              <a:rPr lang="nl-BE" dirty="0"/>
              <a:t>Registratierapporten</a:t>
            </a:r>
          </a:p>
          <a:p>
            <a:r>
              <a:rPr lang="nl-BE" dirty="0"/>
              <a:t>Onderwijsbevoegdheden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288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DD64A8-E099-4015-B6A5-C9D9CE2F4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7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5E4C390-0CDA-4794-A178-DCE993873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23" b="-1"/>
          <a:stretch/>
        </p:blipFill>
        <p:spPr>
          <a:xfrm>
            <a:off x="1249250" y="456573"/>
            <a:ext cx="10431887" cy="57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3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DD64A8-E099-4015-B6A5-C9D9CE2F4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8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5E4C390-0CDA-4794-A178-DCE993873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8" t="18487" r="2222" b="-1"/>
          <a:stretch/>
        </p:blipFill>
        <p:spPr>
          <a:xfrm>
            <a:off x="0" y="0"/>
            <a:ext cx="12225048" cy="65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7AF0DA5-9A3C-48E8-AF3A-552C5DA1EB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9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907953-0B5F-47B8-95D3-E683097A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98A93D-721D-4C4B-A28D-B29842618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3043109-BA99-4908-BC74-F65FEE575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1" t="17969" r="2183"/>
          <a:stretch/>
        </p:blipFill>
        <p:spPr>
          <a:xfrm>
            <a:off x="1" y="13771"/>
            <a:ext cx="12192000" cy="65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13154"/>
      </p:ext>
    </p:extLst>
  </p:cSld>
  <p:clrMapOvr>
    <a:masterClrMapping/>
  </p:clrMapOvr>
</p:sld>
</file>

<file path=ppt/theme/theme1.xml><?xml version="1.0" encoding="utf-8"?>
<a:theme xmlns:a="http://schemas.openxmlformats.org/drawingml/2006/main" name="2_kathondvla_09-2018">
  <a:themeElements>
    <a:clrScheme name="Katholiek Onderwijs Vlaanderen 2020">
      <a:dk1>
        <a:sysClr val="windowText" lastClr="000000"/>
      </a:dk1>
      <a:lt1>
        <a:sysClr val="window" lastClr="FFFFFF"/>
      </a:lt1>
      <a:dk2>
        <a:srgbClr val="EC7D23"/>
      </a:dk2>
      <a:lt2>
        <a:srgbClr val="F1DE00"/>
      </a:lt2>
      <a:accent1>
        <a:srgbClr val="AE2081"/>
      </a:accent1>
      <a:accent2>
        <a:srgbClr val="EC7D23"/>
      </a:accent2>
      <a:accent3>
        <a:srgbClr val="A8AF37"/>
      </a:accent3>
      <a:accent4>
        <a:srgbClr val="4CBCC5"/>
      </a:accent4>
      <a:accent5>
        <a:srgbClr val="116CA8"/>
      </a:accent5>
      <a:accent6>
        <a:srgbClr val="82B863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0883D5D5-A473-45CB-8B60-F74B97158E2A}" vid="{06EB8E5B-BFDA-4BEA-9025-2D1FC10FDDA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354053E7847ADF104EC85D73F82" ma:contentTypeVersion="5" ma:contentTypeDescription="Een nieuw document maken." ma:contentTypeScope="" ma:versionID="c6d950bc576b65df6db4e452ec5f8de7">
  <xsd:schema xmlns:xsd="http://www.w3.org/2001/XMLSchema" xmlns:xs="http://www.w3.org/2001/XMLSchema" xmlns:p="http://schemas.microsoft.com/office/2006/metadata/properties" xmlns:ns2="89172453-3058-4d3c-bedc-1d3606e89355" targetNamespace="http://schemas.microsoft.com/office/2006/metadata/properties" ma:root="true" ma:fieldsID="59b368d34e01a83c7f408efaa815d293" ns2:_="">
    <xsd:import namespace="89172453-3058-4d3c-bedc-1d3606e893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72453-3058-4d3c-bedc-1d3606e89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A0EE39-2EEE-4400-8B54-8E09B9CCC0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90898-F02D-4068-8E50-22E05964F800}"/>
</file>

<file path=customXml/itemProps3.xml><?xml version="1.0" encoding="utf-8"?>
<ds:datastoreItem xmlns:ds="http://schemas.openxmlformats.org/officeDocument/2006/customXml" ds:itemID="{45B464A0-4C5C-4B35-BF19-DB352FEF7A5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cd9dc02-9600-4668-aad3-0e999b484262"/>
    <ds:schemaRef ds:uri="http://schemas.microsoft.com/office/infopath/2007/PartnerControls"/>
    <ds:schemaRef ds:uri="http://purl.org/dc/elements/1.1/"/>
    <ds:schemaRef ds:uri="fd522501-3fb4-4d67-882a-1c2722cd0a8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Presentatiemodel_2020_16-9</Template>
  <TotalTime>58</TotalTime>
  <Words>305</Words>
  <Application>Microsoft Office PowerPoint</Application>
  <PresentationFormat>Breedbeeld</PresentationFormat>
  <Paragraphs>61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2_kathondvla_09-2018</vt:lpstr>
      <vt:lpstr>Werken met data</vt:lpstr>
      <vt:lpstr>Werken met Data in KathOndVla : het kader</vt:lpstr>
      <vt:lpstr>Financieringsrapporten - werking</vt:lpstr>
      <vt:lpstr>Financieringsrapporten - premisses</vt:lpstr>
      <vt:lpstr>Financieringsrapporten - technologie</vt:lpstr>
      <vt:lpstr>Financieringsrapporten en verder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Vragen en discussie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– advies VLOR</dc:title>
  <dc:creator>Eddy Demeersseman</dc:creator>
  <cp:lastModifiedBy>Eddy Demeersseman</cp:lastModifiedBy>
  <cp:revision>3</cp:revision>
  <dcterms:created xsi:type="dcterms:W3CDTF">2021-02-12T07:41:05Z</dcterms:created>
  <dcterms:modified xsi:type="dcterms:W3CDTF">2021-03-02T15:12:21Z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0x0101002E2B2354053E7847ADF104EC85D73F82</vt:lpwstr>
  </property>
</Properties>
</file>