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nl-N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nl-NL" sz="1150">
                <a:solidFill>
                  <a:srgbClr val="333333"/>
                </a:solidFill>
                <a:highlight>
                  <a:srgbClr val="FFFFFF"/>
                </a:highlight>
                <a:latin typeface="Arial"/>
                <a:ea typeface="Arial"/>
                <a:cs typeface="Arial"/>
                <a:sym typeface="Arial"/>
              </a:rPr>
              <a:t>‘Overweg kunnen met een tablet of smartphone’: dat was de vraag van Vlotter, een sociale onderneming in Boom. De samenwerking tussen Vlotter en CBE Open School werd een toonbeeld van overleg, afstemming, goesting krijgen in meer en écht samenwerken.</a:t>
            </a:r>
            <a:endParaRPr sz="1150">
              <a:solidFill>
                <a:srgbClr val="333333"/>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nl-NL" sz="1150">
                <a:solidFill>
                  <a:srgbClr val="333333"/>
                </a:solidFill>
                <a:highlight>
                  <a:srgbClr val="FFFFFF"/>
                </a:highlight>
                <a:latin typeface="Arial"/>
                <a:ea typeface="Arial"/>
                <a:cs typeface="Arial"/>
                <a:sym typeface="Arial"/>
              </a:rPr>
              <a:t>Of hoe het bedrijfsbelang hand in hand ging met persoonlijke groei.</a:t>
            </a:r>
            <a:endParaRPr sz="1150">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rPr lang="nl-NL" sz="1150">
                <a:solidFill>
                  <a:srgbClr val="333333"/>
                </a:solidFill>
                <a:highlight>
                  <a:srgbClr val="FFFFFF"/>
                </a:highlight>
                <a:latin typeface="Arial"/>
                <a:ea typeface="Arial"/>
                <a:cs typeface="Arial"/>
                <a:sym typeface="Arial"/>
              </a:rPr>
              <a:t>Je hoort hier wat laaggeletterden in hun mars hebben als je ze de juiste kans geeft.</a:t>
            </a:r>
            <a:endParaRPr/>
          </a:p>
        </p:txBody>
      </p:sp>
      <p:sp>
        <p:nvSpPr>
          <p:cNvPr id="86" name="Google Shape;86;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65bada7ebf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65bada7ebf_0_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65bada7ebf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65bada7ebf_0_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65bada7ebf_0_1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g65bada7ebf_0_1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65bada7ebf_0_1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65bada7ebf_0_1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65bada7ebf_0_1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65bada7ebf_0_1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65bada7ebf_0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65bada7ebf_0_1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65bada7ebf_0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65bada7ebf_0_1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65bada7ebf_0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65bada7ebf_0_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5bada7ebf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65bada7ebf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65bada7ebf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65bada7ebf_0_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65bada7ebf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65bada7ebf_0_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65bada7ebf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g65bada7ebf_0_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65bada7ebf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65bada7ebf_0_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65bada7ebf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65bada7ebf_0_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dia"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 verticale teks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e titel en teks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 objec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ekop"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houd van twee"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gelijking"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leen titel"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eg"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houd met bijschrift"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fbeelding met bijschrift"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5.png"/><Relationship Id="rId10" Type="http://schemas.openxmlformats.org/officeDocument/2006/relationships/image" Target="../media/image29.png"/><Relationship Id="rId9" Type="http://schemas.openxmlformats.org/officeDocument/2006/relationships/image" Target="../media/image35.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30.png"/><Relationship Id="rId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33.png"/><Relationship Id="rId5"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8.png"/><Relationship Id="rId11" Type="http://schemas.openxmlformats.org/officeDocument/2006/relationships/image" Target="../media/image37.png"/><Relationship Id="rId10" Type="http://schemas.openxmlformats.org/officeDocument/2006/relationships/image" Target="../media/image35.png"/><Relationship Id="rId12" Type="http://schemas.openxmlformats.org/officeDocument/2006/relationships/image" Target="../media/image29.png"/><Relationship Id="rId9" Type="http://schemas.openxmlformats.org/officeDocument/2006/relationships/image" Target="../media/image27.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9.pn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3"/>
          <p:cNvSpPr txBox="1"/>
          <p:nvPr>
            <p:ph type="ctrTitle"/>
          </p:nvPr>
        </p:nvSpPr>
        <p:spPr>
          <a:xfrm>
            <a:off x="981181" y="3109862"/>
            <a:ext cx="7772400" cy="1584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9C1B38"/>
              </a:buClr>
              <a:buSzPts val="3959"/>
              <a:buFont typeface="Trebuchet MS"/>
              <a:buNone/>
            </a:pPr>
            <a:r>
              <a:rPr b="1" lang="nl-NL" sz="3959">
                <a:solidFill>
                  <a:srgbClr val="9C1B38"/>
                </a:solidFill>
                <a:latin typeface="Trebuchet MS"/>
                <a:ea typeface="Trebuchet MS"/>
                <a:cs typeface="Trebuchet MS"/>
                <a:sym typeface="Trebuchet MS"/>
              </a:rPr>
              <a:t>Vlotter &amp; CBE Open School, het verhaal van (h)echt samenwerken</a:t>
            </a:r>
            <a:br>
              <a:rPr b="1" lang="nl-NL" sz="3959">
                <a:latin typeface="Trebuchet MS"/>
                <a:ea typeface="Trebuchet MS"/>
                <a:cs typeface="Trebuchet MS"/>
                <a:sym typeface="Trebuchet MS"/>
              </a:rPr>
            </a:br>
            <a:br>
              <a:rPr b="1" lang="nl-NL" sz="3959">
                <a:latin typeface="Trebuchet MS"/>
                <a:ea typeface="Trebuchet MS"/>
                <a:cs typeface="Trebuchet MS"/>
                <a:sym typeface="Trebuchet MS"/>
              </a:rPr>
            </a:br>
            <a:endParaRPr sz="3959"/>
          </a:p>
        </p:txBody>
      </p:sp>
      <p:sp>
        <p:nvSpPr>
          <p:cNvPr id="89" name="Google Shape;89;p13"/>
          <p:cNvSpPr/>
          <p:nvPr/>
        </p:nvSpPr>
        <p:spPr>
          <a:xfrm>
            <a:off x="23308" y="0"/>
            <a:ext cx="9120692" cy="1772816"/>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100" u="none" cap="none" strike="noStrike">
              <a:solidFill>
                <a:schemeClr val="lt1"/>
              </a:solidFill>
              <a:latin typeface="Calibri"/>
              <a:ea typeface="Calibri"/>
              <a:cs typeface="Calibri"/>
              <a:sym typeface="Calibri"/>
            </a:endParaRPr>
          </a:p>
        </p:txBody>
      </p:sp>
      <p:sp>
        <p:nvSpPr>
          <p:cNvPr id="90" name="Google Shape;90;p13"/>
          <p:cNvSpPr/>
          <p:nvPr/>
        </p:nvSpPr>
        <p:spPr>
          <a:xfrm>
            <a:off x="-45122" y="0"/>
            <a:ext cx="576064"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1" name="Google Shape;91;p13"/>
          <p:cNvPicPr preferRelativeResize="0"/>
          <p:nvPr/>
        </p:nvPicPr>
        <p:blipFill rotWithShape="1">
          <a:blip r:embed="rId3">
            <a:alphaModFix/>
          </a:blip>
          <a:srcRect b="1647" l="0" r="0" t="10633"/>
          <a:stretch/>
        </p:blipFill>
        <p:spPr>
          <a:xfrm>
            <a:off x="6114021" y="5167325"/>
            <a:ext cx="1288845" cy="1698796"/>
          </a:xfrm>
          <a:prstGeom prst="rect">
            <a:avLst/>
          </a:prstGeom>
          <a:noFill/>
          <a:ln>
            <a:noFill/>
          </a:ln>
        </p:spPr>
      </p:pic>
      <p:pic>
        <p:nvPicPr>
          <p:cNvPr id="92" name="Google Shape;92;p13"/>
          <p:cNvPicPr preferRelativeResize="0"/>
          <p:nvPr/>
        </p:nvPicPr>
        <p:blipFill>
          <a:blip r:embed="rId4">
            <a:alphaModFix/>
          </a:blip>
          <a:stretch>
            <a:fillRect/>
          </a:stretch>
        </p:blipFill>
        <p:spPr>
          <a:xfrm>
            <a:off x="4227125" y="184150"/>
            <a:ext cx="4650923" cy="1122750"/>
          </a:xfrm>
          <a:prstGeom prst="rect">
            <a:avLst/>
          </a:prstGeom>
          <a:noFill/>
          <a:ln>
            <a:noFill/>
          </a:ln>
        </p:spPr>
      </p:pic>
      <p:pic>
        <p:nvPicPr>
          <p:cNvPr id="93" name="Google Shape;93;p13"/>
          <p:cNvPicPr preferRelativeResize="0"/>
          <p:nvPr/>
        </p:nvPicPr>
        <p:blipFill>
          <a:blip r:embed="rId5">
            <a:alphaModFix/>
          </a:blip>
          <a:stretch>
            <a:fillRect/>
          </a:stretch>
        </p:blipFill>
        <p:spPr>
          <a:xfrm>
            <a:off x="4042829" y="5175462"/>
            <a:ext cx="1924470" cy="1859038"/>
          </a:xfrm>
          <a:prstGeom prst="rect">
            <a:avLst/>
          </a:prstGeom>
          <a:noFill/>
          <a:ln>
            <a:noFill/>
          </a:ln>
        </p:spPr>
      </p:pic>
      <p:pic>
        <p:nvPicPr>
          <p:cNvPr id="94" name="Google Shape;94;p13"/>
          <p:cNvPicPr preferRelativeResize="0"/>
          <p:nvPr/>
        </p:nvPicPr>
        <p:blipFill>
          <a:blip r:embed="rId6">
            <a:alphaModFix/>
          </a:blip>
          <a:stretch>
            <a:fillRect/>
          </a:stretch>
        </p:blipFill>
        <p:spPr>
          <a:xfrm>
            <a:off x="530955" y="5175443"/>
            <a:ext cx="3365141" cy="1682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2"/>
          <p:cNvSpPr txBox="1"/>
          <p:nvPr>
            <p:ph idx="1" type="subTitle"/>
          </p:nvPr>
        </p:nvSpPr>
        <p:spPr>
          <a:xfrm>
            <a:off x="659388" y="1196752"/>
            <a:ext cx="8248500" cy="54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C1B39"/>
              </a:buClr>
              <a:buSzPts val="2000"/>
              <a:buNone/>
            </a:pPr>
            <a:r>
              <a:rPr lang="nl-NL" sz="3000">
                <a:solidFill>
                  <a:srgbClr val="9C1B38"/>
                </a:solidFill>
              </a:rPr>
              <a:t>Toevoegingen voor beginners met een beetje ervaring op hun eigen toestel</a:t>
            </a:r>
            <a:endParaRPr sz="3000">
              <a:solidFill>
                <a:srgbClr val="9C1B38"/>
              </a:solidFill>
              <a:latin typeface="Calibri"/>
              <a:ea typeface="Calibri"/>
              <a:cs typeface="Calibri"/>
              <a:sym typeface="Calibri"/>
            </a:endParaRPr>
          </a:p>
        </p:txBody>
      </p:sp>
      <p:sp>
        <p:nvSpPr>
          <p:cNvPr id="197" name="Google Shape;197;p22"/>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198" name="Google Shape;198;p22"/>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22"/>
          <p:cNvSpPr txBox="1"/>
          <p:nvPr/>
        </p:nvSpPr>
        <p:spPr>
          <a:xfrm>
            <a:off x="699000" y="124471"/>
            <a:ext cx="8208900" cy="728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de inhoud van de modules</a:t>
            </a:r>
            <a:endParaRPr b="1" sz="3200">
              <a:solidFill>
                <a:schemeClr val="lt1"/>
              </a:solidFill>
              <a:latin typeface="Trebuchet MS"/>
              <a:ea typeface="Trebuchet MS"/>
              <a:cs typeface="Trebuchet MS"/>
              <a:sym typeface="Trebuchet MS"/>
            </a:endParaRPr>
          </a:p>
        </p:txBody>
      </p:sp>
      <p:pic>
        <p:nvPicPr>
          <p:cNvPr id="200" name="Google Shape;200;p22"/>
          <p:cNvPicPr preferRelativeResize="0"/>
          <p:nvPr/>
        </p:nvPicPr>
        <p:blipFill>
          <a:blip r:embed="rId3">
            <a:alphaModFix/>
          </a:blip>
          <a:stretch>
            <a:fillRect/>
          </a:stretch>
        </p:blipFill>
        <p:spPr>
          <a:xfrm>
            <a:off x="874525" y="2497150"/>
            <a:ext cx="1196700" cy="1196700"/>
          </a:xfrm>
          <a:prstGeom prst="rect">
            <a:avLst/>
          </a:prstGeom>
          <a:noFill/>
          <a:ln>
            <a:noFill/>
          </a:ln>
        </p:spPr>
      </p:pic>
      <p:pic>
        <p:nvPicPr>
          <p:cNvPr id="201" name="Google Shape;201;p22"/>
          <p:cNvPicPr preferRelativeResize="0"/>
          <p:nvPr/>
        </p:nvPicPr>
        <p:blipFill>
          <a:blip r:embed="rId4">
            <a:alphaModFix/>
          </a:blip>
          <a:stretch>
            <a:fillRect/>
          </a:stretch>
        </p:blipFill>
        <p:spPr>
          <a:xfrm>
            <a:off x="2442765" y="3815665"/>
            <a:ext cx="1196699" cy="1196699"/>
          </a:xfrm>
          <a:prstGeom prst="rect">
            <a:avLst/>
          </a:prstGeom>
          <a:noFill/>
          <a:ln>
            <a:noFill/>
          </a:ln>
        </p:spPr>
      </p:pic>
      <p:pic>
        <p:nvPicPr>
          <p:cNvPr id="202" name="Google Shape;202;p22"/>
          <p:cNvPicPr preferRelativeResize="0"/>
          <p:nvPr/>
        </p:nvPicPr>
        <p:blipFill rotWithShape="1">
          <a:blip r:embed="rId5">
            <a:alphaModFix/>
          </a:blip>
          <a:srcRect b="52792" l="37322" r="37873" t="10677"/>
          <a:stretch/>
        </p:blipFill>
        <p:spPr>
          <a:xfrm>
            <a:off x="3950225" y="3808875"/>
            <a:ext cx="1196701" cy="1210309"/>
          </a:xfrm>
          <a:prstGeom prst="rect">
            <a:avLst/>
          </a:prstGeom>
          <a:noFill/>
          <a:ln>
            <a:noFill/>
          </a:ln>
        </p:spPr>
      </p:pic>
      <p:pic>
        <p:nvPicPr>
          <p:cNvPr id="203" name="Google Shape;203;p22"/>
          <p:cNvPicPr preferRelativeResize="0"/>
          <p:nvPr/>
        </p:nvPicPr>
        <p:blipFill rotWithShape="1">
          <a:blip r:embed="rId6">
            <a:alphaModFix/>
          </a:blip>
          <a:srcRect b="10134" l="10866" r="11348" t="10932"/>
          <a:stretch/>
        </p:blipFill>
        <p:spPr>
          <a:xfrm>
            <a:off x="5445962" y="3806825"/>
            <a:ext cx="1196700" cy="1214390"/>
          </a:xfrm>
          <a:prstGeom prst="rect">
            <a:avLst/>
          </a:prstGeom>
          <a:noFill/>
          <a:ln>
            <a:noFill/>
          </a:ln>
        </p:spPr>
      </p:pic>
      <p:pic>
        <p:nvPicPr>
          <p:cNvPr id="204" name="Google Shape;204;p22"/>
          <p:cNvPicPr preferRelativeResize="0"/>
          <p:nvPr/>
        </p:nvPicPr>
        <p:blipFill rotWithShape="1">
          <a:blip r:embed="rId7">
            <a:alphaModFix/>
          </a:blip>
          <a:srcRect b="8667" l="9271" r="9108" t="10104"/>
          <a:stretch/>
        </p:blipFill>
        <p:spPr>
          <a:xfrm>
            <a:off x="6941700" y="3818487"/>
            <a:ext cx="1196700" cy="1191085"/>
          </a:xfrm>
          <a:prstGeom prst="rect">
            <a:avLst/>
          </a:prstGeom>
          <a:noFill/>
          <a:ln>
            <a:noFill/>
          </a:ln>
        </p:spPr>
      </p:pic>
      <p:pic>
        <p:nvPicPr>
          <p:cNvPr id="205" name="Google Shape;205;p22"/>
          <p:cNvPicPr preferRelativeResize="0"/>
          <p:nvPr/>
        </p:nvPicPr>
        <p:blipFill rotWithShape="1">
          <a:blip r:embed="rId8">
            <a:alphaModFix/>
          </a:blip>
          <a:srcRect b="27299" l="22754" r="21772" t="0"/>
          <a:stretch/>
        </p:blipFill>
        <p:spPr>
          <a:xfrm>
            <a:off x="911895" y="3815675"/>
            <a:ext cx="1196700" cy="1278206"/>
          </a:xfrm>
          <a:prstGeom prst="rect">
            <a:avLst/>
          </a:prstGeom>
          <a:noFill/>
          <a:ln>
            <a:noFill/>
          </a:ln>
        </p:spPr>
      </p:pic>
      <p:pic>
        <p:nvPicPr>
          <p:cNvPr id="206" name="Google Shape;206;p22"/>
          <p:cNvPicPr preferRelativeResize="0"/>
          <p:nvPr/>
        </p:nvPicPr>
        <p:blipFill rotWithShape="1">
          <a:blip r:embed="rId9">
            <a:alphaModFix/>
          </a:blip>
          <a:srcRect b="20780" l="11333" r="10882" t="17704"/>
          <a:stretch/>
        </p:blipFill>
        <p:spPr>
          <a:xfrm>
            <a:off x="753638" y="5338425"/>
            <a:ext cx="1513225" cy="1196700"/>
          </a:xfrm>
          <a:prstGeom prst="rect">
            <a:avLst/>
          </a:prstGeom>
          <a:noFill/>
          <a:ln>
            <a:noFill/>
          </a:ln>
        </p:spPr>
      </p:pic>
      <p:pic>
        <p:nvPicPr>
          <p:cNvPr id="207" name="Google Shape;207;p22"/>
          <p:cNvPicPr preferRelativeResize="0"/>
          <p:nvPr/>
        </p:nvPicPr>
        <p:blipFill rotWithShape="1">
          <a:blip r:embed="rId10">
            <a:alphaModFix/>
          </a:blip>
          <a:srcRect b="48233" l="11031" r="72764" t="17436"/>
          <a:stretch/>
        </p:blipFill>
        <p:spPr>
          <a:xfrm>
            <a:off x="2402138" y="5276250"/>
            <a:ext cx="1277975" cy="1321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3"/>
          <p:cNvSpPr txBox="1"/>
          <p:nvPr>
            <p:ph idx="1" type="subTitle"/>
          </p:nvPr>
        </p:nvSpPr>
        <p:spPr>
          <a:xfrm>
            <a:off x="659400" y="1632575"/>
            <a:ext cx="8248500" cy="49647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400"/>
              </a:spcBef>
              <a:spcAft>
                <a:spcPts val="0"/>
              </a:spcAft>
              <a:buClr>
                <a:srgbClr val="9C1B39"/>
              </a:buClr>
              <a:buSzPts val="2000"/>
              <a:buNone/>
            </a:pPr>
            <a:r>
              <a:rPr b="1" lang="nl-NL" sz="3000">
                <a:solidFill>
                  <a:srgbClr val="9C1B38"/>
                </a:solidFill>
              </a:rPr>
              <a:t>Weerstand wegwerken</a:t>
            </a:r>
            <a:endParaRPr b="1" sz="3000">
              <a:solidFill>
                <a:srgbClr val="9C1B38"/>
              </a:solidFill>
            </a:endParaRPr>
          </a:p>
          <a:p>
            <a:pPr indent="0" lvl="0" marL="0" rtl="0" algn="l">
              <a:lnSpc>
                <a:spcPct val="150000"/>
              </a:lnSpc>
              <a:spcBef>
                <a:spcPts val="400"/>
              </a:spcBef>
              <a:spcAft>
                <a:spcPts val="0"/>
              </a:spcAft>
              <a:buClr>
                <a:srgbClr val="9C1B39"/>
              </a:buClr>
              <a:buSzPts val="2000"/>
              <a:buNone/>
            </a:pPr>
            <a:r>
              <a:rPr b="1" lang="nl-NL" sz="3000">
                <a:solidFill>
                  <a:srgbClr val="9C1B38"/>
                </a:solidFill>
              </a:rPr>
              <a:t>door:</a:t>
            </a:r>
            <a:endParaRPr b="1" sz="3000">
              <a:solidFill>
                <a:srgbClr val="9C1B38"/>
              </a:solidFill>
            </a:endParaRPr>
          </a:p>
          <a:p>
            <a:pPr indent="-419100" lvl="0" marL="457200" rtl="0" algn="l">
              <a:lnSpc>
                <a:spcPct val="150000"/>
              </a:lnSpc>
              <a:spcBef>
                <a:spcPts val="400"/>
              </a:spcBef>
              <a:spcAft>
                <a:spcPts val="0"/>
              </a:spcAft>
              <a:buClr>
                <a:srgbClr val="000000"/>
              </a:buClr>
              <a:buSzPts val="3000"/>
              <a:buChar char="-"/>
            </a:pPr>
            <a:r>
              <a:rPr lang="nl-NL" sz="3000">
                <a:solidFill>
                  <a:srgbClr val="000000"/>
                </a:solidFill>
              </a:rPr>
              <a:t>het erkennen van de situatie</a:t>
            </a:r>
            <a:endParaRPr sz="3000">
              <a:solidFill>
                <a:srgbClr val="000000"/>
              </a:solidFill>
            </a:endParaRPr>
          </a:p>
          <a:p>
            <a:pPr indent="-419100" lvl="0" marL="457200" rtl="0" algn="l">
              <a:lnSpc>
                <a:spcPct val="150000"/>
              </a:lnSpc>
              <a:spcBef>
                <a:spcPts val="0"/>
              </a:spcBef>
              <a:spcAft>
                <a:spcPts val="0"/>
              </a:spcAft>
              <a:buClr>
                <a:srgbClr val="000000"/>
              </a:buClr>
              <a:buSzPts val="3000"/>
              <a:buChar char="-"/>
            </a:pPr>
            <a:r>
              <a:rPr lang="nl-NL" sz="3000">
                <a:solidFill>
                  <a:srgbClr val="000000"/>
                </a:solidFill>
              </a:rPr>
              <a:t>gerust te stellen</a:t>
            </a:r>
            <a:endParaRPr sz="3000">
              <a:solidFill>
                <a:srgbClr val="000000"/>
              </a:solidFill>
            </a:endParaRPr>
          </a:p>
          <a:p>
            <a:pPr indent="-419100" lvl="0" marL="457200" rtl="0" algn="l">
              <a:lnSpc>
                <a:spcPct val="150000"/>
              </a:lnSpc>
              <a:spcBef>
                <a:spcPts val="0"/>
              </a:spcBef>
              <a:spcAft>
                <a:spcPts val="0"/>
              </a:spcAft>
              <a:buClr>
                <a:srgbClr val="000000"/>
              </a:buClr>
              <a:buSzPts val="3000"/>
              <a:buChar char="-"/>
            </a:pPr>
            <a:r>
              <a:rPr lang="nl-NL" sz="3000">
                <a:solidFill>
                  <a:srgbClr val="000000"/>
                </a:solidFill>
              </a:rPr>
              <a:t>direct bruikbare toepassingen aan te bieden</a:t>
            </a:r>
            <a:endParaRPr sz="3000">
              <a:solidFill>
                <a:srgbClr val="000000"/>
              </a:solidFill>
            </a:endParaRPr>
          </a:p>
          <a:p>
            <a:pPr indent="-419100" lvl="0" marL="457200" rtl="0" algn="l">
              <a:lnSpc>
                <a:spcPct val="150000"/>
              </a:lnSpc>
              <a:spcBef>
                <a:spcPts val="0"/>
              </a:spcBef>
              <a:spcAft>
                <a:spcPts val="0"/>
              </a:spcAft>
              <a:buClr>
                <a:srgbClr val="000000"/>
              </a:buClr>
              <a:buSzPts val="3000"/>
              <a:buChar char="-"/>
            </a:pPr>
            <a:r>
              <a:rPr lang="nl-NL" sz="3000">
                <a:solidFill>
                  <a:srgbClr val="000000"/>
                </a:solidFill>
              </a:rPr>
              <a:t>geen druk op te leggen</a:t>
            </a:r>
            <a:endParaRPr sz="3000">
              <a:solidFill>
                <a:srgbClr val="000000"/>
              </a:solidFill>
            </a:endParaRPr>
          </a:p>
        </p:txBody>
      </p:sp>
      <p:sp>
        <p:nvSpPr>
          <p:cNvPr id="213" name="Google Shape;213;p23"/>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214" name="Google Shape;214;p23"/>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23"/>
          <p:cNvSpPr txBox="1"/>
          <p:nvPr/>
        </p:nvSpPr>
        <p:spPr>
          <a:xfrm>
            <a:off x="699000" y="124471"/>
            <a:ext cx="8208900" cy="632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aandachtspunten in elke groep</a:t>
            </a:r>
            <a:endParaRPr b="1" sz="3200">
              <a:solidFill>
                <a:schemeClr val="lt1"/>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4"/>
          <p:cNvSpPr txBox="1"/>
          <p:nvPr>
            <p:ph idx="1" type="subTitle"/>
          </p:nvPr>
        </p:nvSpPr>
        <p:spPr>
          <a:xfrm>
            <a:off x="659400" y="1632575"/>
            <a:ext cx="8248500" cy="4964700"/>
          </a:xfrm>
          <a:prstGeom prst="rect">
            <a:avLst/>
          </a:prstGeom>
          <a:noFill/>
          <a:ln>
            <a:noFill/>
          </a:ln>
        </p:spPr>
        <p:txBody>
          <a:bodyPr anchorCtr="0" anchor="t" bIns="45700" lIns="91425" spcFirstLastPara="1" rIns="91425" wrap="square" tIns="45700">
            <a:noAutofit/>
          </a:bodyPr>
          <a:lstStyle/>
          <a:p>
            <a:pPr indent="0" lvl="0" marL="0" rtl="0" algn="l">
              <a:spcBef>
                <a:spcPts val="400"/>
              </a:spcBef>
              <a:spcAft>
                <a:spcPts val="0"/>
              </a:spcAft>
              <a:buClr>
                <a:srgbClr val="9C1B39"/>
              </a:buClr>
              <a:buSzPts val="2000"/>
              <a:buNone/>
            </a:pPr>
            <a:r>
              <a:t/>
            </a:r>
            <a:endParaRPr sz="2000">
              <a:solidFill>
                <a:schemeClr val="dk1"/>
              </a:solidFill>
              <a:latin typeface="Calibri"/>
              <a:ea typeface="Calibri"/>
              <a:cs typeface="Calibri"/>
              <a:sym typeface="Calibri"/>
            </a:endParaRPr>
          </a:p>
        </p:txBody>
      </p:sp>
      <p:sp>
        <p:nvSpPr>
          <p:cNvPr id="221" name="Google Shape;221;p24"/>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222" name="Google Shape;222;p24"/>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24"/>
          <p:cNvSpPr txBox="1"/>
          <p:nvPr/>
        </p:nvSpPr>
        <p:spPr>
          <a:xfrm>
            <a:off x="699000" y="124471"/>
            <a:ext cx="8208900" cy="64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Hoe laaggeletterd waren deze cursisten?</a:t>
            </a:r>
            <a:endParaRPr b="1" sz="3200">
              <a:solidFill>
                <a:schemeClr val="lt1"/>
              </a:solidFill>
              <a:latin typeface="Trebuchet MS"/>
              <a:ea typeface="Trebuchet MS"/>
              <a:cs typeface="Trebuchet MS"/>
              <a:sym typeface="Trebuchet MS"/>
            </a:endParaRPr>
          </a:p>
        </p:txBody>
      </p:sp>
      <p:pic>
        <p:nvPicPr>
          <p:cNvPr id="224" name="Google Shape;224;p24"/>
          <p:cNvPicPr preferRelativeResize="0"/>
          <p:nvPr/>
        </p:nvPicPr>
        <p:blipFill>
          <a:blip r:embed="rId3">
            <a:alphaModFix/>
          </a:blip>
          <a:stretch>
            <a:fillRect/>
          </a:stretch>
        </p:blipFill>
        <p:spPr>
          <a:xfrm>
            <a:off x="5800450" y="4199075"/>
            <a:ext cx="2857500" cy="1905000"/>
          </a:xfrm>
          <a:prstGeom prst="rect">
            <a:avLst/>
          </a:prstGeom>
          <a:noFill/>
          <a:ln>
            <a:noFill/>
          </a:ln>
        </p:spPr>
      </p:pic>
      <p:pic>
        <p:nvPicPr>
          <p:cNvPr id="225" name="Google Shape;225;p24"/>
          <p:cNvPicPr preferRelativeResize="0"/>
          <p:nvPr/>
        </p:nvPicPr>
        <p:blipFill>
          <a:blip r:embed="rId4">
            <a:alphaModFix/>
          </a:blip>
          <a:stretch>
            <a:fillRect/>
          </a:stretch>
        </p:blipFill>
        <p:spPr>
          <a:xfrm>
            <a:off x="1103825" y="4023000"/>
            <a:ext cx="2257152" cy="2257152"/>
          </a:xfrm>
          <a:prstGeom prst="rect">
            <a:avLst/>
          </a:prstGeom>
          <a:noFill/>
          <a:ln>
            <a:noFill/>
          </a:ln>
        </p:spPr>
      </p:pic>
      <p:pic>
        <p:nvPicPr>
          <p:cNvPr id="226" name="Google Shape;226;p24"/>
          <p:cNvPicPr preferRelativeResize="0"/>
          <p:nvPr/>
        </p:nvPicPr>
        <p:blipFill>
          <a:blip r:embed="rId5">
            <a:alphaModFix/>
          </a:blip>
          <a:stretch>
            <a:fillRect/>
          </a:stretch>
        </p:blipFill>
        <p:spPr>
          <a:xfrm>
            <a:off x="762000" y="1790700"/>
            <a:ext cx="3120588" cy="1638299"/>
          </a:xfrm>
          <a:prstGeom prst="rect">
            <a:avLst/>
          </a:prstGeom>
          <a:noFill/>
          <a:ln>
            <a:noFill/>
          </a:ln>
        </p:spPr>
      </p:pic>
      <p:pic>
        <p:nvPicPr>
          <p:cNvPr id="227" name="Google Shape;227;p24"/>
          <p:cNvPicPr preferRelativeResize="0"/>
          <p:nvPr/>
        </p:nvPicPr>
        <p:blipFill>
          <a:blip r:embed="rId6">
            <a:alphaModFix/>
          </a:blip>
          <a:stretch>
            <a:fillRect/>
          </a:stretch>
        </p:blipFill>
        <p:spPr>
          <a:xfrm>
            <a:off x="4031063" y="1790701"/>
            <a:ext cx="2455546" cy="1638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25"/>
          <p:cNvSpPr txBox="1"/>
          <p:nvPr>
            <p:ph idx="1" type="subTitle"/>
          </p:nvPr>
        </p:nvSpPr>
        <p:spPr>
          <a:xfrm>
            <a:off x="4797150" y="1459950"/>
            <a:ext cx="4110600" cy="22212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15000"/>
              </a:lnSpc>
              <a:spcBef>
                <a:spcPts val="400"/>
              </a:spcBef>
              <a:spcAft>
                <a:spcPts val="0"/>
              </a:spcAft>
              <a:buClr>
                <a:schemeClr val="dk1"/>
              </a:buClr>
              <a:buSzPts val="2400"/>
              <a:buFont typeface="Calibri"/>
              <a:buChar char="-"/>
            </a:pPr>
            <a:r>
              <a:rPr lang="nl-NL" sz="2400">
                <a:solidFill>
                  <a:schemeClr val="dk1"/>
                </a:solidFill>
              </a:rPr>
              <a:t>prestatiestaten doorsturen</a:t>
            </a:r>
            <a:endParaRPr sz="2400">
              <a:solidFill>
                <a:schemeClr val="dk1"/>
              </a:solidFill>
            </a:endParaRPr>
          </a:p>
          <a:p>
            <a:pPr indent="-381000" lvl="0" marL="457200" marR="0" rtl="0" algn="l">
              <a:lnSpc>
                <a:spcPct val="115000"/>
              </a:lnSpc>
              <a:spcBef>
                <a:spcPts val="0"/>
              </a:spcBef>
              <a:spcAft>
                <a:spcPts val="0"/>
              </a:spcAft>
              <a:buClr>
                <a:schemeClr val="dk1"/>
              </a:buClr>
              <a:buSzPts val="2400"/>
              <a:buFont typeface="Calibri"/>
              <a:buChar char="-"/>
            </a:pPr>
            <a:r>
              <a:rPr lang="nl-NL" sz="2400">
                <a:solidFill>
                  <a:schemeClr val="dk1"/>
                </a:solidFill>
              </a:rPr>
              <a:t>mailadres in gebruik</a:t>
            </a:r>
            <a:endParaRPr sz="2400">
              <a:solidFill>
                <a:schemeClr val="dk1"/>
              </a:solidFill>
            </a:endParaRPr>
          </a:p>
          <a:p>
            <a:pPr indent="-381000" lvl="0" marL="457200" marR="0" rtl="0" algn="l">
              <a:lnSpc>
                <a:spcPct val="115000"/>
              </a:lnSpc>
              <a:spcBef>
                <a:spcPts val="0"/>
              </a:spcBef>
              <a:spcAft>
                <a:spcPts val="0"/>
              </a:spcAft>
              <a:buClr>
                <a:schemeClr val="dk1"/>
              </a:buClr>
              <a:buSzPts val="2400"/>
              <a:buFont typeface="Calibri"/>
              <a:buChar char="-"/>
            </a:pPr>
            <a:r>
              <a:rPr lang="nl-NL" sz="2400">
                <a:solidFill>
                  <a:schemeClr val="dk1"/>
                </a:solidFill>
              </a:rPr>
              <a:t>routes naar klanten plannen</a:t>
            </a:r>
            <a:endParaRPr sz="2400">
              <a:solidFill>
                <a:schemeClr val="dk1"/>
              </a:solidFill>
            </a:endParaRPr>
          </a:p>
          <a:p>
            <a:pPr indent="-381000" lvl="0" marL="457200" marR="0" rtl="0" algn="l">
              <a:lnSpc>
                <a:spcPct val="115000"/>
              </a:lnSpc>
              <a:spcBef>
                <a:spcPts val="0"/>
              </a:spcBef>
              <a:spcAft>
                <a:spcPts val="0"/>
              </a:spcAft>
              <a:buClr>
                <a:schemeClr val="dk1"/>
              </a:buClr>
              <a:buSzPts val="2400"/>
              <a:buFont typeface="Calibri"/>
              <a:buChar char="-"/>
            </a:pPr>
            <a:r>
              <a:rPr lang="nl-NL" sz="2400">
                <a:solidFill>
                  <a:schemeClr val="dk1"/>
                </a:solidFill>
              </a:rPr>
              <a:t>gevoel naar ICT</a:t>
            </a:r>
            <a:endParaRPr sz="2000">
              <a:solidFill>
                <a:schemeClr val="dk1"/>
              </a:solidFill>
            </a:endParaRPr>
          </a:p>
        </p:txBody>
      </p:sp>
      <p:sp>
        <p:nvSpPr>
          <p:cNvPr id="233" name="Google Shape;233;p25"/>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234" name="Google Shape;234;p25"/>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25"/>
          <p:cNvSpPr txBox="1"/>
          <p:nvPr/>
        </p:nvSpPr>
        <p:spPr>
          <a:xfrm>
            <a:off x="699000" y="124471"/>
            <a:ext cx="8208900" cy="62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Welke impact heeft zo’n module?</a:t>
            </a:r>
            <a:endParaRPr b="1" sz="3200">
              <a:solidFill>
                <a:schemeClr val="lt1"/>
              </a:solidFill>
              <a:latin typeface="Trebuchet MS"/>
              <a:ea typeface="Trebuchet MS"/>
              <a:cs typeface="Trebuchet MS"/>
              <a:sym typeface="Trebuchet MS"/>
            </a:endParaRPr>
          </a:p>
        </p:txBody>
      </p:sp>
      <p:pic>
        <p:nvPicPr>
          <p:cNvPr id="236" name="Google Shape;236;p25"/>
          <p:cNvPicPr preferRelativeResize="0"/>
          <p:nvPr/>
        </p:nvPicPr>
        <p:blipFill>
          <a:blip r:embed="rId3">
            <a:alphaModFix/>
          </a:blip>
          <a:stretch>
            <a:fillRect/>
          </a:stretch>
        </p:blipFill>
        <p:spPr>
          <a:xfrm>
            <a:off x="699000" y="1459950"/>
            <a:ext cx="3930026" cy="2221326"/>
          </a:xfrm>
          <a:prstGeom prst="rect">
            <a:avLst/>
          </a:prstGeom>
          <a:noFill/>
          <a:ln>
            <a:noFill/>
          </a:ln>
        </p:spPr>
      </p:pic>
      <p:pic>
        <p:nvPicPr>
          <p:cNvPr id="237" name="Google Shape;237;p25"/>
          <p:cNvPicPr preferRelativeResize="0"/>
          <p:nvPr/>
        </p:nvPicPr>
        <p:blipFill>
          <a:blip r:embed="rId4">
            <a:alphaModFix/>
          </a:blip>
          <a:stretch>
            <a:fillRect/>
          </a:stretch>
        </p:blipFill>
        <p:spPr>
          <a:xfrm>
            <a:off x="699000" y="3944525"/>
            <a:ext cx="3930024" cy="2620006"/>
          </a:xfrm>
          <a:prstGeom prst="rect">
            <a:avLst/>
          </a:prstGeom>
          <a:noFill/>
          <a:ln>
            <a:noFill/>
          </a:ln>
        </p:spPr>
      </p:pic>
      <p:sp>
        <p:nvSpPr>
          <p:cNvPr id="238" name="Google Shape;238;p25"/>
          <p:cNvSpPr txBox="1"/>
          <p:nvPr>
            <p:ph idx="1" type="subTitle"/>
          </p:nvPr>
        </p:nvSpPr>
        <p:spPr>
          <a:xfrm>
            <a:off x="4797150" y="4393525"/>
            <a:ext cx="4110600" cy="2221200"/>
          </a:xfrm>
          <a:prstGeom prst="rect">
            <a:avLst/>
          </a:prstGeom>
          <a:noFill/>
          <a:ln>
            <a:noFill/>
          </a:ln>
        </p:spPr>
        <p:txBody>
          <a:bodyPr anchorCtr="0" anchor="t" bIns="45700" lIns="91425" spcFirstLastPara="1" rIns="91425" wrap="square" tIns="45700">
            <a:noAutofit/>
          </a:bodyPr>
          <a:lstStyle/>
          <a:p>
            <a:pPr indent="-381000" lvl="0" marL="457200" rtl="0" algn="l">
              <a:lnSpc>
                <a:spcPct val="150000"/>
              </a:lnSpc>
              <a:spcBef>
                <a:spcPts val="400"/>
              </a:spcBef>
              <a:spcAft>
                <a:spcPts val="0"/>
              </a:spcAft>
              <a:buClr>
                <a:schemeClr val="dk1"/>
              </a:buClr>
              <a:buSzPts val="2400"/>
              <a:buFont typeface="Calibri"/>
              <a:buChar char="-"/>
            </a:pPr>
            <a:r>
              <a:rPr lang="nl-NL" sz="2400">
                <a:solidFill>
                  <a:schemeClr val="dk1"/>
                </a:solidFill>
              </a:rPr>
              <a:t>praktische toepassingen</a:t>
            </a:r>
            <a:endParaRPr sz="2400">
              <a:solidFill>
                <a:schemeClr val="dk1"/>
              </a:solidFill>
            </a:endParaRPr>
          </a:p>
          <a:p>
            <a:pPr indent="-381000" lvl="0" marL="457200" rtl="0" algn="l">
              <a:lnSpc>
                <a:spcPct val="150000"/>
              </a:lnSpc>
              <a:spcBef>
                <a:spcPts val="0"/>
              </a:spcBef>
              <a:spcAft>
                <a:spcPts val="0"/>
              </a:spcAft>
              <a:buClr>
                <a:schemeClr val="dk1"/>
              </a:buClr>
              <a:buSzPts val="2400"/>
              <a:buChar char="-"/>
            </a:pPr>
            <a:r>
              <a:rPr lang="nl-NL" sz="2400">
                <a:solidFill>
                  <a:schemeClr val="dk1"/>
                </a:solidFill>
              </a:rPr>
              <a:t>bewuster rond privacy</a:t>
            </a:r>
            <a:endParaRPr sz="2400">
              <a:solidFill>
                <a:schemeClr val="dk1"/>
              </a:solidFill>
            </a:endParaRPr>
          </a:p>
          <a:p>
            <a:pPr indent="-381000" lvl="0" marL="457200" rtl="0" algn="l">
              <a:lnSpc>
                <a:spcPct val="150000"/>
              </a:lnSpc>
              <a:spcBef>
                <a:spcPts val="0"/>
              </a:spcBef>
              <a:spcAft>
                <a:spcPts val="0"/>
              </a:spcAft>
              <a:buClr>
                <a:schemeClr val="dk1"/>
              </a:buClr>
              <a:buSzPts val="2400"/>
              <a:buChar char="-"/>
            </a:pPr>
            <a:r>
              <a:rPr lang="nl-NL" sz="2400">
                <a:solidFill>
                  <a:schemeClr val="dk1"/>
                </a:solidFill>
              </a:rPr>
              <a:t>meer zelfvertrouwen</a:t>
            </a:r>
            <a:endParaRPr sz="24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26"/>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244" name="Google Shape;244;p26"/>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26"/>
          <p:cNvSpPr txBox="1"/>
          <p:nvPr/>
        </p:nvSpPr>
        <p:spPr>
          <a:xfrm>
            <a:off x="699000" y="124471"/>
            <a:ext cx="8208900" cy="69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en de gevorderde groep?</a:t>
            </a:r>
            <a:endParaRPr b="1" sz="3200">
              <a:solidFill>
                <a:schemeClr val="lt1"/>
              </a:solidFill>
              <a:latin typeface="Trebuchet MS"/>
              <a:ea typeface="Trebuchet MS"/>
              <a:cs typeface="Trebuchet MS"/>
              <a:sym typeface="Trebuchet MS"/>
            </a:endParaRPr>
          </a:p>
        </p:txBody>
      </p:sp>
      <p:pic>
        <p:nvPicPr>
          <p:cNvPr id="246" name="Google Shape;246;p26"/>
          <p:cNvPicPr preferRelativeResize="0"/>
          <p:nvPr/>
        </p:nvPicPr>
        <p:blipFill rotWithShape="1">
          <a:blip r:embed="rId3">
            <a:alphaModFix/>
          </a:blip>
          <a:srcRect b="0" l="32242" r="6449" t="0"/>
          <a:stretch/>
        </p:blipFill>
        <p:spPr>
          <a:xfrm>
            <a:off x="530875" y="1196700"/>
            <a:ext cx="2335815" cy="2381250"/>
          </a:xfrm>
          <a:prstGeom prst="rect">
            <a:avLst/>
          </a:prstGeom>
          <a:noFill/>
          <a:ln>
            <a:noFill/>
          </a:ln>
        </p:spPr>
      </p:pic>
      <p:pic>
        <p:nvPicPr>
          <p:cNvPr id="247" name="Google Shape;247;p26"/>
          <p:cNvPicPr preferRelativeResize="0"/>
          <p:nvPr/>
        </p:nvPicPr>
        <p:blipFill>
          <a:blip r:embed="rId4">
            <a:alphaModFix/>
          </a:blip>
          <a:stretch>
            <a:fillRect/>
          </a:stretch>
        </p:blipFill>
        <p:spPr>
          <a:xfrm>
            <a:off x="3519400" y="2970075"/>
            <a:ext cx="2381250" cy="2381250"/>
          </a:xfrm>
          <a:prstGeom prst="rect">
            <a:avLst/>
          </a:prstGeom>
          <a:noFill/>
          <a:ln>
            <a:noFill/>
          </a:ln>
        </p:spPr>
      </p:pic>
      <p:pic>
        <p:nvPicPr>
          <p:cNvPr id="248" name="Google Shape;248;p26"/>
          <p:cNvPicPr preferRelativeResize="0"/>
          <p:nvPr/>
        </p:nvPicPr>
        <p:blipFill>
          <a:blip r:embed="rId5">
            <a:alphaModFix/>
          </a:blip>
          <a:stretch>
            <a:fillRect/>
          </a:stretch>
        </p:blipFill>
        <p:spPr>
          <a:xfrm>
            <a:off x="5651348" y="4772019"/>
            <a:ext cx="3348975" cy="182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27"/>
          <p:cNvSpPr txBox="1"/>
          <p:nvPr>
            <p:ph idx="1" type="subTitle"/>
          </p:nvPr>
        </p:nvSpPr>
        <p:spPr>
          <a:xfrm>
            <a:off x="679200" y="1196700"/>
            <a:ext cx="8248500" cy="4054200"/>
          </a:xfrm>
          <a:prstGeom prst="rect">
            <a:avLst/>
          </a:prstGeom>
          <a:noFill/>
          <a:ln>
            <a:noFill/>
          </a:ln>
        </p:spPr>
        <p:txBody>
          <a:bodyPr anchorCtr="0" anchor="t" bIns="45700" lIns="91425" spcFirstLastPara="1" rIns="91425" wrap="square" tIns="45700">
            <a:noAutofit/>
          </a:bodyPr>
          <a:lstStyle/>
          <a:p>
            <a:pPr indent="-419100" lvl="0" marL="457200" rtl="0" algn="l">
              <a:spcBef>
                <a:spcPts val="400"/>
              </a:spcBef>
              <a:spcAft>
                <a:spcPts val="0"/>
              </a:spcAft>
              <a:buClr>
                <a:schemeClr val="dk1"/>
              </a:buClr>
              <a:buSzPts val="3000"/>
              <a:buFont typeface="Calibri"/>
              <a:buChar char="-"/>
            </a:pPr>
            <a:r>
              <a:rPr lang="nl-NL" sz="3000">
                <a:solidFill>
                  <a:schemeClr val="dk1"/>
                </a:solidFill>
              </a:rPr>
              <a:t>geen nieuwe aanmeldingen voor onze andere modules</a:t>
            </a:r>
            <a:endParaRPr sz="3000">
              <a:solidFill>
                <a:schemeClr val="dk1"/>
              </a:solidFill>
            </a:endParaRPr>
          </a:p>
          <a:p>
            <a:pPr indent="0" lvl="0" marL="0" rtl="0" algn="l">
              <a:spcBef>
                <a:spcPts val="400"/>
              </a:spcBef>
              <a:spcAft>
                <a:spcPts val="0"/>
              </a:spcAft>
              <a:buNone/>
            </a:pPr>
            <a:r>
              <a:t/>
            </a:r>
            <a:endParaRPr sz="3000">
              <a:solidFill>
                <a:schemeClr val="dk1"/>
              </a:solidFill>
            </a:endParaRPr>
          </a:p>
          <a:p>
            <a:pPr indent="-419100" lvl="0" marL="914400" rtl="0" algn="l">
              <a:spcBef>
                <a:spcPts val="400"/>
              </a:spcBef>
              <a:spcAft>
                <a:spcPts val="0"/>
              </a:spcAft>
              <a:buClr>
                <a:schemeClr val="dk1"/>
              </a:buClr>
              <a:buSzPts val="3000"/>
              <a:buChar char="-"/>
            </a:pPr>
            <a:r>
              <a:rPr lang="nl-NL" sz="3000">
                <a:solidFill>
                  <a:schemeClr val="dk1"/>
                </a:solidFill>
              </a:rPr>
              <a:t>weinig bereidheid om buiten de werktijd te leren</a:t>
            </a:r>
            <a:endParaRPr sz="3000">
              <a:solidFill>
                <a:schemeClr val="dk1"/>
              </a:solidFill>
            </a:endParaRPr>
          </a:p>
          <a:p>
            <a:pPr indent="0" lvl="0" marL="0" rtl="0" algn="l">
              <a:spcBef>
                <a:spcPts val="400"/>
              </a:spcBef>
              <a:spcAft>
                <a:spcPts val="0"/>
              </a:spcAft>
              <a:buNone/>
            </a:pPr>
            <a:r>
              <a:t/>
            </a:r>
            <a:endParaRPr sz="3000">
              <a:solidFill>
                <a:schemeClr val="dk1"/>
              </a:solidFill>
            </a:endParaRPr>
          </a:p>
          <a:p>
            <a:pPr indent="-419100" lvl="0" marL="914400" rtl="0" algn="l">
              <a:spcBef>
                <a:spcPts val="400"/>
              </a:spcBef>
              <a:spcAft>
                <a:spcPts val="0"/>
              </a:spcAft>
              <a:buClr>
                <a:schemeClr val="dk1"/>
              </a:buClr>
              <a:buSzPts val="3000"/>
              <a:buChar char="+"/>
            </a:pPr>
            <a:r>
              <a:rPr lang="nl-NL" sz="3000">
                <a:solidFill>
                  <a:schemeClr val="dk1"/>
                </a:solidFill>
              </a:rPr>
              <a:t>als de nood hoog is, kunnen cursisten ons vinden</a:t>
            </a:r>
            <a:endParaRPr sz="3000">
              <a:solidFill>
                <a:schemeClr val="dk1"/>
              </a:solidFill>
            </a:endParaRPr>
          </a:p>
          <a:p>
            <a:pPr indent="0" lvl="0" marL="0" rtl="0" algn="l">
              <a:spcBef>
                <a:spcPts val="400"/>
              </a:spcBef>
              <a:spcAft>
                <a:spcPts val="0"/>
              </a:spcAft>
              <a:buNone/>
            </a:pPr>
            <a:r>
              <a:t/>
            </a:r>
            <a:endParaRPr sz="3000">
              <a:solidFill>
                <a:schemeClr val="dk1"/>
              </a:solidFill>
            </a:endParaRPr>
          </a:p>
        </p:txBody>
      </p:sp>
      <p:sp>
        <p:nvSpPr>
          <p:cNvPr id="254" name="Google Shape;254;p27"/>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255" name="Google Shape;255;p27"/>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27"/>
          <p:cNvSpPr txBox="1"/>
          <p:nvPr/>
        </p:nvSpPr>
        <p:spPr>
          <a:xfrm>
            <a:off x="699000" y="124471"/>
            <a:ext cx="8208900" cy="69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wat na de lessen?</a:t>
            </a:r>
            <a:endParaRPr b="1" sz="3200">
              <a:solidFill>
                <a:schemeClr val="lt1"/>
              </a:solidFill>
              <a:latin typeface="Trebuchet MS"/>
              <a:ea typeface="Trebuchet MS"/>
              <a:cs typeface="Trebuchet MS"/>
              <a:sym typeface="Trebuchet MS"/>
            </a:endParaRPr>
          </a:p>
        </p:txBody>
      </p:sp>
      <p:sp>
        <p:nvSpPr>
          <p:cNvPr id="257" name="Google Shape;257;p27"/>
          <p:cNvSpPr txBox="1"/>
          <p:nvPr/>
        </p:nvSpPr>
        <p:spPr>
          <a:xfrm>
            <a:off x="747475" y="5625325"/>
            <a:ext cx="8160300" cy="110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nl-NL" sz="3600">
                <a:solidFill>
                  <a:srgbClr val="9C1B38"/>
                </a:solidFill>
                <a:latin typeface="Calibri"/>
                <a:ea typeface="Calibri"/>
                <a:cs typeface="Calibri"/>
                <a:sym typeface="Calibri"/>
              </a:rPr>
              <a:t>belangrijke opdracht voor werkgevers en doorverwijzers</a:t>
            </a:r>
            <a:endParaRPr b="1" sz="3600">
              <a:solidFill>
                <a:srgbClr val="9C1B3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28"/>
          <p:cNvSpPr txBox="1"/>
          <p:nvPr>
            <p:ph idx="1" type="subTitle"/>
          </p:nvPr>
        </p:nvSpPr>
        <p:spPr>
          <a:xfrm>
            <a:off x="659400" y="1632575"/>
            <a:ext cx="8248500" cy="4964700"/>
          </a:xfrm>
          <a:prstGeom prst="rect">
            <a:avLst/>
          </a:prstGeom>
          <a:noFill/>
          <a:ln>
            <a:noFill/>
          </a:ln>
        </p:spPr>
        <p:txBody>
          <a:bodyPr anchorCtr="0" anchor="t" bIns="45700" lIns="91425" spcFirstLastPara="1" rIns="91425" wrap="square" tIns="45700">
            <a:noAutofit/>
          </a:bodyPr>
          <a:lstStyle/>
          <a:p>
            <a:pPr indent="0" lvl="0" marL="0" rtl="0" algn="ctr">
              <a:spcBef>
                <a:spcPts val="400"/>
              </a:spcBef>
              <a:spcAft>
                <a:spcPts val="0"/>
              </a:spcAft>
              <a:buClr>
                <a:srgbClr val="9C1B39"/>
              </a:buClr>
              <a:buSzPts val="2000"/>
              <a:buNone/>
            </a:pPr>
            <a:r>
              <a:t/>
            </a:r>
            <a:endParaRPr b="1" sz="6000">
              <a:solidFill>
                <a:srgbClr val="14A3B4"/>
              </a:solidFill>
              <a:latin typeface="Trebuchet MS"/>
              <a:ea typeface="Trebuchet MS"/>
              <a:cs typeface="Trebuchet MS"/>
              <a:sym typeface="Trebuchet MS"/>
            </a:endParaRPr>
          </a:p>
          <a:p>
            <a:pPr indent="0" lvl="0" marL="0" rtl="0" algn="ctr">
              <a:spcBef>
                <a:spcPts val="400"/>
              </a:spcBef>
              <a:spcAft>
                <a:spcPts val="0"/>
              </a:spcAft>
              <a:buClr>
                <a:srgbClr val="9C1B39"/>
              </a:buClr>
              <a:buSzPts val="2000"/>
              <a:buNone/>
            </a:pPr>
            <a:r>
              <a:t/>
            </a:r>
            <a:endParaRPr b="1" sz="6000">
              <a:solidFill>
                <a:srgbClr val="14A3B4"/>
              </a:solidFill>
              <a:latin typeface="Trebuchet MS"/>
              <a:ea typeface="Trebuchet MS"/>
              <a:cs typeface="Trebuchet MS"/>
              <a:sym typeface="Trebuchet MS"/>
            </a:endParaRPr>
          </a:p>
          <a:p>
            <a:pPr indent="0" lvl="0" marL="0" rtl="0" algn="ctr">
              <a:spcBef>
                <a:spcPts val="400"/>
              </a:spcBef>
              <a:spcAft>
                <a:spcPts val="0"/>
              </a:spcAft>
              <a:buClr>
                <a:srgbClr val="9C1B39"/>
              </a:buClr>
              <a:buSzPts val="2000"/>
              <a:buNone/>
            </a:pPr>
            <a:r>
              <a:rPr b="1" lang="nl-NL" sz="7200">
                <a:solidFill>
                  <a:srgbClr val="14A3B4"/>
                </a:solidFill>
                <a:latin typeface="Trebuchet MS"/>
                <a:ea typeface="Trebuchet MS"/>
                <a:cs typeface="Trebuchet MS"/>
                <a:sym typeface="Trebuchet MS"/>
              </a:rPr>
              <a:t>Vragen?</a:t>
            </a:r>
            <a:endParaRPr b="1" sz="7200">
              <a:solidFill>
                <a:srgbClr val="14A3B4"/>
              </a:solidFill>
            </a:endParaRPr>
          </a:p>
        </p:txBody>
      </p:sp>
      <p:sp>
        <p:nvSpPr>
          <p:cNvPr id="263" name="Google Shape;263;p28"/>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264" name="Google Shape;264;p28"/>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28"/>
          <p:cNvSpPr txBox="1"/>
          <p:nvPr/>
        </p:nvSpPr>
        <p:spPr>
          <a:xfrm>
            <a:off x="698988" y="124468"/>
            <a:ext cx="8208900" cy="1508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Trebuchet MS"/>
              <a:ea typeface="Trebuchet MS"/>
              <a:cs typeface="Trebuchet MS"/>
              <a:sym typeface="Trebuchet MS"/>
            </a:endParaRPr>
          </a:p>
          <a:p>
            <a:pPr indent="0" lvl="0" marL="0" marR="0" rtl="0" algn="l">
              <a:spcBef>
                <a:spcPts val="0"/>
              </a:spcBef>
              <a:spcAft>
                <a:spcPts val="0"/>
              </a:spcAft>
              <a:buNone/>
            </a:pPr>
            <a:br>
              <a:rPr b="1" lang="nl-NL" sz="3200">
                <a:solidFill>
                  <a:schemeClr val="lt1"/>
                </a:solidFill>
                <a:latin typeface="Trebuchet MS"/>
                <a:ea typeface="Trebuchet MS"/>
                <a:cs typeface="Trebuchet MS"/>
                <a:sym typeface="Trebuchet MS"/>
              </a:rPr>
            </a:br>
            <a:endParaRPr b="1" sz="3200">
              <a:solidFill>
                <a:schemeClr val="lt1"/>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29"/>
          <p:cNvSpPr txBox="1"/>
          <p:nvPr>
            <p:ph idx="1" type="subTitle"/>
          </p:nvPr>
        </p:nvSpPr>
        <p:spPr>
          <a:xfrm>
            <a:off x="659400" y="1632575"/>
            <a:ext cx="8248500" cy="4964700"/>
          </a:xfrm>
          <a:prstGeom prst="rect">
            <a:avLst/>
          </a:prstGeom>
          <a:noFill/>
          <a:ln>
            <a:noFill/>
          </a:ln>
        </p:spPr>
        <p:txBody>
          <a:bodyPr anchorCtr="0" anchor="t" bIns="45700" lIns="91425" spcFirstLastPara="1" rIns="91425" wrap="square" tIns="45700">
            <a:noAutofit/>
          </a:bodyPr>
          <a:lstStyle/>
          <a:p>
            <a:pPr indent="-355600" lvl="0" marL="457200" rtl="0" algn="l">
              <a:spcBef>
                <a:spcPts val="400"/>
              </a:spcBef>
              <a:spcAft>
                <a:spcPts val="0"/>
              </a:spcAft>
              <a:buClr>
                <a:schemeClr val="dk1"/>
              </a:buClr>
              <a:buSzPts val="2000"/>
              <a:buFont typeface="Calibri"/>
              <a:buChar char="-"/>
            </a:pPr>
            <a:r>
              <a:rPr lang="nl-NL" sz="2000">
                <a:solidFill>
                  <a:schemeClr val="dk1"/>
                </a:solidFill>
              </a:rPr>
              <a:t>PIAAC</a:t>
            </a:r>
            <a:endParaRPr sz="2000">
              <a:solidFill>
                <a:schemeClr val="dk1"/>
              </a:solidFill>
            </a:endParaRPr>
          </a:p>
          <a:p>
            <a:pPr indent="0" lvl="0" marL="457200" rtl="0" algn="l">
              <a:spcBef>
                <a:spcPts val="400"/>
              </a:spcBef>
              <a:spcAft>
                <a:spcPts val="0"/>
              </a:spcAft>
              <a:buNone/>
            </a:pPr>
            <a:r>
              <a:t/>
            </a:r>
            <a:endParaRPr sz="2000">
              <a:solidFill>
                <a:schemeClr val="dk1"/>
              </a:solidFill>
            </a:endParaRPr>
          </a:p>
          <a:p>
            <a:pPr indent="0" lvl="0" marL="457200" rtl="0" algn="l">
              <a:spcBef>
                <a:spcPts val="400"/>
              </a:spcBef>
              <a:spcAft>
                <a:spcPts val="0"/>
              </a:spcAft>
              <a:buNone/>
            </a:pPr>
            <a:r>
              <a:rPr lang="nl-NL" sz="2000">
                <a:solidFill>
                  <a:schemeClr val="dk1"/>
                </a:solidFill>
              </a:rPr>
              <a:t>=&gt; Vlaams Strategisch Plan</a:t>
            </a:r>
            <a:endParaRPr sz="2000">
              <a:solidFill>
                <a:schemeClr val="dk1"/>
              </a:solidFill>
            </a:endParaRPr>
          </a:p>
          <a:p>
            <a:pPr indent="0" lvl="0" marL="914400" rtl="0" algn="l">
              <a:spcBef>
                <a:spcPts val="400"/>
              </a:spcBef>
              <a:spcAft>
                <a:spcPts val="0"/>
              </a:spcAft>
              <a:buNone/>
            </a:pPr>
            <a:r>
              <a:t/>
            </a:r>
            <a:endParaRPr sz="2000">
              <a:solidFill>
                <a:schemeClr val="dk1"/>
              </a:solidFill>
            </a:endParaRPr>
          </a:p>
          <a:p>
            <a:pPr indent="0" lvl="0" marL="914400" rtl="0" algn="l">
              <a:spcBef>
                <a:spcPts val="400"/>
              </a:spcBef>
              <a:spcAft>
                <a:spcPts val="0"/>
              </a:spcAft>
              <a:buNone/>
            </a:pPr>
            <a:r>
              <a:rPr lang="nl-NL" sz="2000">
                <a:solidFill>
                  <a:schemeClr val="dk1"/>
                </a:solidFill>
              </a:rPr>
              <a:t>=&gt; uw en mijn maatschappelijke opdracht om geletterdheid te verhogen</a:t>
            </a:r>
            <a:endParaRPr sz="2000">
              <a:solidFill>
                <a:schemeClr val="dk1"/>
              </a:solidFill>
            </a:endParaRPr>
          </a:p>
          <a:p>
            <a:pPr indent="0" lvl="0" marL="457200" rtl="0" algn="l">
              <a:spcBef>
                <a:spcPts val="400"/>
              </a:spcBef>
              <a:spcAft>
                <a:spcPts val="0"/>
              </a:spcAft>
              <a:buNone/>
            </a:pPr>
            <a:r>
              <a:t/>
            </a:r>
            <a:endParaRPr sz="2000">
              <a:solidFill>
                <a:schemeClr val="dk1"/>
              </a:solidFill>
            </a:endParaRPr>
          </a:p>
        </p:txBody>
      </p:sp>
      <p:sp>
        <p:nvSpPr>
          <p:cNvPr id="271" name="Google Shape;271;p29"/>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272" name="Google Shape;272;p29"/>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29"/>
          <p:cNvSpPr txBox="1"/>
          <p:nvPr/>
        </p:nvSpPr>
        <p:spPr>
          <a:xfrm>
            <a:off x="699000" y="124471"/>
            <a:ext cx="8208900" cy="64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het belang van samenwerken</a:t>
            </a:r>
            <a:endParaRPr b="1" sz="3200">
              <a:solidFill>
                <a:schemeClr val="lt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4"/>
          <p:cNvSpPr txBox="1"/>
          <p:nvPr>
            <p:ph idx="1" type="subTitle"/>
          </p:nvPr>
        </p:nvSpPr>
        <p:spPr>
          <a:xfrm>
            <a:off x="4572000" y="1629575"/>
            <a:ext cx="4256700" cy="2085300"/>
          </a:xfrm>
          <a:prstGeom prst="rect">
            <a:avLst/>
          </a:prstGeom>
          <a:noFill/>
          <a:ln cap="flat" cmpd="sng" w="28575">
            <a:solidFill>
              <a:srgbClr val="4DD906"/>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400"/>
              </a:spcBef>
              <a:spcAft>
                <a:spcPts val="0"/>
              </a:spcAft>
              <a:buClr>
                <a:srgbClr val="9C1B39"/>
              </a:buClr>
              <a:buSzPts val="2000"/>
              <a:buNone/>
            </a:pPr>
            <a:r>
              <a:rPr lang="nl-NL" sz="3000">
                <a:solidFill>
                  <a:schemeClr val="dk1"/>
                </a:solidFill>
              </a:rPr>
              <a:t>de digitale toer op met de organisatie (de diensten met verzorgenden en poetshulpen)</a:t>
            </a:r>
            <a:endParaRPr sz="3000">
              <a:solidFill>
                <a:schemeClr val="dk1"/>
              </a:solidFill>
              <a:latin typeface="Calibri"/>
              <a:ea typeface="Calibri"/>
              <a:cs typeface="Calibri"/>
              <a:sym typeface="Calibri"/>
            </a:endParaRPr>
          </a:p>
        </p:txBody>
      </p:sp>
      <p:sp>
        <p:nvSpPr>
          <p:cNvPr id="100" name="Google Shape;100;p14"/>
          <p:cNvSpPr/>
          <p:nvPr/>
        </p:nvSpPr>
        <p:spPr>
          <a:xfrm>
            <a:off x="-36512" y="0"/>
            <a:ext cx="9180512" cy="1196752"/>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100" u="none" cap="none" strike="noStrike">
              <a:solidFill>
                <a:schemeClr val="lt1"/>
              </a:solidFill>
              <a:latin typeface="Calibri"/>
              <a:ea typeface="Calibri"/>
              <a:cs typeface="Calibri"/>
              <a:sym typeface="Calibri"/>
            </a:endParaRPr>
          </a:p>
        </p:txBody>
      </p:sp>
      <p:sp>
        <p:nvSpPr>
          <p:cNvPr id="101" name="Google Shape;101;p14"/>
          <p:cNvSpPr/>
          <p:nvPr/>
        </p:nvSpPr>
        <p:spPr>
          <a:xfrm>
            <a:off x="-45122" y="0"/>
            <a:ext cx="576064"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14"/>
          <p:cNvSpPr txBox="1"/>
          <p:nvPr/>
        </p:nvSpPr>
        <p:spPr>
          <a:xfrm>
            <a:off x="698988" y="124468"/>
            <a:ext cx="8208912" cy="150810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de start: het doel!</a:t>
            </a:r>
            <a:endParaRPr b="0" i="0" sz="2800" u="none" cap="none" strike="noStrike">
              <a:solidFill>
                <a:schemeClr val="lt1"/>
              </a:solidFill>
              <a:latin typeface="Trebuchet MS"/>
              <a:ea typeface="Trebuchet MS"/>
              <a:cs typeface="Trebuchet MS"/>
              <a:sym typeface="Trebuchet MS"/>
            </a:endParaRPr>
          </a:p>
          <a:p>
            <a:pPr indent="0" lvl="0" marL="0" marR="0" rtl="0" algn="l">
              <a:spcBef>
                <a:spcPts val="0"/>
              </a:spcBef>
              <a:spcAft>
                <a:spcPts val="0"/>
              </a:spcAft>
              <a:buNone/>
            </a:pPr>
            <a:br>
              <a:rPr b="1" i="0" lang="nl-NL" sz="3200" u="none" cap="none" strike="noStrike">
                <a:solidFill>
                  <a:schemeClr val="lt1"/>
                </a:solidFill>
                <a:latin typeface="Trebuchet MS"/>
                <a:ea typeface="Trebuchet MS"/>
                <a:cs typeface="Trebuchet MS"/>
                <a:sym typeface="Trebuchet MS"/>
              </a:rPr>
            </a:br>
            <a:endParaRPr b="1" sz="3200">
              <a:solidFill>
                <a:schemeClr val="lt1"/>
              </a:solidFill>
              <a:latin typeface="Trebuchet MS"/>
              <a:ea typeface="Trebuchet MS"/>
              <a:cs typeface="Trebuchet MS"/>
              <a:sym typeface="Trebuchet MS"/>
            </a:endParaRPr>
          </a:p>
        </p:txBody>
      </p:sp>
      <p:pic>
        <p:nvPicPr>
          <p:cNvPr id="103" name="Google Shape;103;p14"/>
          <p:cNvPicPr preferRelativeResize="0"/>
          <p:nvPr/>
        </p:nvPicPr>
        <p:blipFill>
          <a:blip r:embed="rId3">
            <a:alphaModFix/>
          </a:blip>
          <a:stretch>
            <a:fillRect/>
          </a:stretch>
        </p:blipFill>
        <p:spPr>
          <a:xfrm>
            <a:off x="530949" y="2229400"/>
            <a:ext cx="3845024" cy="885650"/>
          </a:xfrm>
          <a:prstGeom prst="rect">
            <a:avLst/>
          </a:prstGeom>
          <a:noFill/>
          <a:ln>
            <a:noFill/>
          </a:ln>
        </p:spPr>
      </p:pic>
      <p:pic>
        <p:nvPicPr>
          <p:cNvPr id="104" name="Google Shape;104;p14"/>
          <p:cNvPicPr preferRelativeResize="0"/>
          <p:nvPr/>
        </p:nvPicPr>
        <p:blipFill>
          <a:blip r:embed="rId4">
            <a:alphaModFix/>
          </a:blip>
          <a:stretch>
            <a:fillRect/>
          </a:stretch>
        </p:blipFill>
        <p:spPr>
          <a:xfrm>
            <a:off x="683349" y="3867275"/>
            <a:ext cx="3888650" cy="2330464"/>
          </a:xfrm>
          <a:prstGeom prst="rect">
            <a:avLst/>
          </a:prstGeom>
          <a:noFill/>
          <a:ln>
            <a:noFill/>
          </a:ln>
        </p:spPr>
      </p:pic>
      <p:sp>
        <p:nvSpPr>
          <p:cNvPr id="105" name="Google Shape;105;p14"/>
          <p:cNvSpPr txBox="1"/>
          <p:nvPr>
            <p:ph idx="1" type="subTitle"/>
          </p:nvPr>
        </p:nvSpPr>
        <p:spPr>
          <a:xfrm>
            <a:off x="4572000" y="4241375"/>
            <a:ext cx="4256700" cy="2085300"/>
          </a:xfrm>
          <a:prstGeom prst="rect">
            <a:avLst/>
          </a:prstGeom>
          <a:noFill/>
          <a:ln cap="flat" cmpd="sng" w="28575">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400"/>
              </a:spcBef>
              <a:spcAft>
                <a:spcPts val="0"/>
              </a:spcAft>
              <a:buClr>
                <a:srgbClr val="9C1B39"/>
              </a:buClr>
              <a:buSzPts val="2000"/>
              <a:buNone/>
            </a:pPr>
            <a:r>
              <a:rPr lang="nl-NL" sz="3000">
                <a:solidFill>
                  <a:schemeClr val="dk1"/>
                </a:solidFill>
              </a:rPr>
              <a:t>bedenkingen rond:</a:t>
            </a:r>
            <a:endParaRPr sz="3000">
              <a:solidFill>
                <a:schemeClr val="dk1"/>
              </a:solidFill>
            </a:endParaRPr>
          </a:p>
          <a:p>
            <a:pPr indent="-419100" lvl="0" marL="457200" rtl="0" algn="l">
              <a:spcBef>
                <a:spcPts val="400"/>
              </a:spcBef>
              <a:spcAft>
                <a:spcPts val="0"/>
              </a:spcAft>
              <a:buClr>
                <a:schemeClr val="dk1"/>
              </a:buClr>
              <a:buSzPts val="3000"/>
              <a:buChar char="→"/>
            </a:pPr>
            <a:r>
              <a:rPr lang="nl-NL" sz="3000">
                <a:solidFill>
                  <a:schemeClr val="dk1"/>
                </a:solidFill>
              </a:rPr>
              <a:t>verschil in voorkennis</a:t>
            </a:r>
            <a:endParaRPr sz="3000">
              <a:solidFill>
                <a:schemeClr val="dk1"/>
              </a:solidFill>
            </a:endParaRPr>
          </a:p>
          <a:p>
            <a:pPr indent="-419100" lvl="0" marL="457200" rtl="0" algn="l">
              <a:spcBef>
                <a:spcPts val="0"/>
              </a:spcBef>
              <a:spcAft>
                <a:spcPts val="0"/>
              </a:spcAft>
              <a:buClr>
                <a:schemeClr val="dk1"/>
              </a:buClr>
              <a:buSzPts val="3000"/>
              <a:buChar char="→"/>
            </a:pPr>
            <a:r>
              <a:rPr lang="nl-NL" sz="3000">
                <a:solidFill>
                  <a:schemeClr val="dk1"/>
                </a:solidFill>
              </a:rPr>
              <a:t>weerstand</a:t>
            </a:r>
            <a:endParaRPr sz="3000">
              <a:solidFill>
                <a:schemeClr val="dk1"/>
              </a:solidFill>
            </a:endParaRPr>
          </a:p>
          <a:p>
            <a:pPr indent="-419100" lvl="0" marL="457200" rtl="0" algn="l">
              <a:spcBef>
                <a:spcPts val="0"/>
              </a:spcBef>
              <a:spcAft>
                <a:spcPts val="0"/>
              </a:spcAft>
              <a:buClr>
                <a:schemeClr val="dk1"/>
              </a:buClr>
              <a:buSzPts val="3000"/>
              <a:buChar char="→"/>
            </a:pPr>
            <a:r>
              <a:rPr lang="nl-NL" sz="3000">
                <a:solidFill>
                  <a:schemeClr val="dk1"/>
                </a:solidFill>
              </a:rPr>
              <a:t>direct toepasbaar</a:t>
            </a:r>
            <a:endParaRPr sz="3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15"/>
          <p:cNvSpPr txBox="1"/>
          <p:nvPr>
            <p:ph idx="1" type="subTitle"/>
          </p:nvPr>
        </p:nvSpPr>
        <p:spPr>
          <a:xfrm>
            <a:off x="659400" y="2381950"/>
            <a:ext cx="8248500" cy="2506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400"/>
              </a:spcBef>
              <a:spcAft>
                <a:spcPts val="0"/>
              </a:spcAft>
              <a:buClr>
                <a:srgbClr val="9C1B39"/>
              </a:buClr>
              <a:buSzPts val="2000"/>
              <a:buNone/>
            </a:pPr>
            <a:r>
              <a:rPr b="1" lang="nl-NL" sz="3000">
                <a:solidFill>
                  <a:srgbClr val="9C1B38"/>
                </a:solidFill>
              </a:rPr>
              <a:t>Samen werd dit: </a:t>
            </a:r>
            <a:endParaRPr b="1" sz="3000">
              <a:solidFill>
                <a:srgbClr val="9C1B38"/>
              </a:solidFill>
            </a:endParaRPr>
          </a:p>
          <a:p>
            <a:pPr indent="-419100" lvl="0" marL="457200" rtl="0" algn="l">
              <a:lnSpc>
                <a:spcPct val="150000"/>
              </a:lnSpc>
              <a:spcBef>
                <a:spcPts val="400"/>
              </a:spcBef>
              <a:spcAft>
                <a:spcPts val="0"/>
              </a:spcAft>
              <a:buClr>
                <a:srgbClr val="000000"/>
              </a:buClr>
              <a:buSzPts val="3000"/>
              <a:buChar char="→"/>
            </a:pPr>
            <a:r>
              <a:rPr lang="nl-NL" sz="3000">
                <a:solidFill>
                  <a:srgbClr val="000000"/>
                </a:solidFill>
              </a:rPr>
              <a:t>vorming voor elke werknemer</a:t>
            </a:r>
            <a:endParaRPr sz="3000">
              <a:solidFill>
                <a:srgbClr val="000000"/>
              </a:solidFill>
            </a:endParaRPr>
          </a:p>
          <a:p>
            <a:pPr indent="-419100" lvl="0" marL="457200" rtl="0" algn="l">
              <a:lnSpc>
                <a:spcPct val="150000"/>
              </a:lnSpc>
              <a:spcBef>
                <a:spcPts val="0"/>
              </a:spcBef>
              <a:spcAft>
                <a:spcPts val="0"/>
              </a:spcAft>
              <a:buClr>
                <a:srgbClr val="000000"/>
              </a:buClr>
              <a:buSzPts val="3000"/>
              <a:buChar char="→"/>
            </a:pPr>
            <a:r>
              <a:rPr lang="nl-NL" sz="3000">
                <a:solidFill>
                  <a:srgbClr val="000000"/>
                </a:solidFill>
              </a:rPr>
              <a:t>intake vooraf</a:t>
            </a:r>
            <a:endParaRPr sz="3000">
              <a:solidFill>
                <a:srgbClr val="000000"/>
              </a:solidFill>
            </a:endParaRPr>
          </a:p>
          <a:p>
            <a:pPr indent="-419100" lvl="0" marL="457200" rtl="0" algn="l">
              <a:lnSpc>
                <a:spcPct val="150000"/>
              </a:lnSpc>
              <a:spcBef>
                <a:spcPts val="0"/>
              </a:spcBef>
              <a:spcAft>
                <a:spcPts val="0"/>
              </a:spcAft>
              <a:buClr>
                <a:srgbClr val="000000"/>
              </a:buClr>
              <a:buSzPts val="3000"/>
              <a:buChar char="→"/>
            </a:pPr>
            <a:r>
              <a:rPr lang="nl-NL" sz="3000">
                <a:solidFill>
                  <a:srgbClr val="000000"/>
                </a:solidFill>
              </a:rPr>
              <a:t>inhoud hoeft niet werkgerelateerd te zijn</a:t>
            </a:r>
            <a:endParaRPr sz="3000">
              <a:solidFill>
                <a:srgbClr val="000000"/>
              </a:solidFill>
            </a:endParaRPr>
          </a:p>
        </p:txBody>
      </p:sp>
      <p:sp>
        <p:nvSpPr>
          <p:cNvPr id="111" name="Google Shape;111;p15"/>
          <p:cNvSpPr/>
          <p:nvPr/>
        </p:nvSpPr>
        <p:spPr>
          <a:xfrm>
            <a:off x="-36512" y="0"/>
            <a:ext cx="9180512" cy="1196752"/>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112" name="Google Shape;112;p15"/>
          <p:cNvSpPr/>
          <p:nvPr/>
        </p:nvSpPr>
        <p:spPr>
          <a:xfrm>
            <a:off x="-45122" y="0"/>
            <a:ext cx="576064"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 name="Google Shape;113;p15"/>
          <p:cNvSpPr txBox="1"/>
          <p:nvPr/>
        </p:nvSpPr>
        <p:spPr>
          <a:xfrm>
            <a:off x="699000" y="124471"/>
            <a:ext cx="8208900" cy="649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de start: het doel!</a:t>
            </a:r>
            <a:endParaRPr sz="2800">
              <a:solidFill>
                <a:schemeClr val="lt1"/>
              </a:solidFill>
              <a:latin typeface="Trebuchet MS"/>
              <a:ea typeface="Trebuchet MS"/>
              <a:cs typeface="Trebuchet MS"/>
              <a:sym typeface="Trebuchet MS"/>
            </a:endParaRPr>
          </a:p>
          <a:p>
            <a:pPr indent="0" lvl="0" marL="0" marR="0" rtl="0" algn="l">
              <a:spcBef>
                <a:spcPts val="0"/>
              </a:spcBef>
              <a:spcAft>
                <a:spcPts val="0"/>
              </a:spcAft>
              <a:buNone/>
            </a:pPr>
            <a:br>
              <a:rPr b="1" lang="nl-NL" sz="3200">
                <a:solidFill>
                  <a:schemeClr val="lt1"/>
                </a:solidFill>
                <a:latin typeface="Trebuchet MS"/>
                <a:ea typeface="Trebuchet MS"/>
                <a:cs typeface="Trebuchet MS"/>
                <a:sym typeface="Trebuchet MS"/>
              </a:rPr>
            </a:br>
            <a:endParaRPr b="1" sz="3200">
              <a:solidFill>
                <a:schemeClr val="lt1"/>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6"/>
          <p:cNvSpPr txBox="1"/>
          <p:nvPr>
            <p:ph idx="1" type="subTitle"/>
          </p:nvPr>
        </p:nvSpPr>
        <p:spPr>
          <a:xfrm>
            <a:off x="659388" y="1196752"/>
            <a:ext cx="8248500" cy="5400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9C1B39"/>
              </a:buClr>
              <a:buSzPts val="2000"/>
              <a:buNone/>
            </a:pPr>
            <a:r>
              <a:rPr b="1" lang="nl-NL" sz="3000">
                <a:solidFill>
                  <a:srgbClr val="9C1B38"/>
                </a:solidFill>
              </a:rPr>
              <a:t>6 mensen gedurende 1 uur</a:t>
            </a:r>
            <a:endParaRPr b="1" sz="3000">
              <a:solidFill>
                <a:srgbClr val="9C1B38"/>
              </a:solidFill>
              <a:latin typeface="Calibri"/>
              <a:ea typeface="Calibri"/>
              <a:cs typeface="Calibri"/>
              <a:sym typeface="Calibri"/>
            </a:endParaRPr>
          </a:p>
          <a:p>
            <a:pPr indent="0" lvl="0" marL="0" rtl="0" algn="l">
              <a:spcBef>
                <a:spcPts val="400"/>
              </a:spcBef>
              <a:spcAft>
                <a:spcPts val="0"/>
              </a:spcAft>
              <a:buClr>
                <a:srgbClr val="9C1B39"/>
              </a:buClr>
              <a:buSzPts val="2000"/>
              <a:buNone/>
            </a:pPr>
            <a:r>
              <a:t/>
            </a:r>
            <a:endParaRPr sz="3000">
              <a:solidFill>
                <a:schemeClr val="dk1"/>
              </a:solidFill>
              <a:latin typeface="Calibri"/>
              <a:ea typeface="Calibri"/>
              <a:cs typeface="Calibri"/>
              <a:sym typeface="Calibri"/>
            </a:endParaRPr>
          </a:p>
        </p:txBody>
      </p:sp>
      <p:sp>
        <p:nvSpPr>
          <p:cNvPr id="119" name="Google Shape;119;p16"/>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120" name="Google Shape;120;p16"/>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 name="Google Shape;121;p16"/>
          <p:cNvSpPr txBox="1"/>
          <p:nvPr/>
        </p:nvSpPr>
        <p:spPr>
          <a:xfrm>
            <a:off x="699000" y="124471"/>
            <a:ext cx="8208900" cy="711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fase 1: een intake</a:t>
            </a:r>
            <a:endParaRPr b="1" sz="3200">
              <a:solidFill>
                <a:schemeClr val="lt1"/>
              </a:solidFill>
              <a:latin typeface="Trebuchet MS"/>
              <a:ea typeface="Trebuchet MS"/>
              <a:cs typeface="Trebuchet MS"/>
              <a:sym typeface="Trebuchet MS"/>
            </a:endParaRPr>
          </a:p>
        </p:txBody>
      </p:sp>
      <p:pic>
        <p:nvPicPr>
          <p:cNvPr id="122" name="Google Shape;122;p16"/>
          <p:cNvPicPr preferRelativeResize="0"/>
          <p:nvPr/>
        </p:nvPicPr>
        <p:blipFill>
          <a:blip r:embed="rId3">
            <a:alphaModFix/>
          </a:blip>
          <a:stretch>
            <a:fillRect/>
          </a:stretch>
        </p:blipFill>
        <p:spPr>
          <a:xfrm>
            <a:off x="2967500" y="1659600"/>
            <a:ext cx="1787325" cy="1787325"/>
          </a:xfrm>
          <a:prstGeom prst="rect">
            <a:avLst/>
          </a:prstGeom>
          <a:noFill/>
          <a:ln>
            <a:noFill/>
          </a:ln>
        </p:spPr>
      </p:pic>
      <p:pic>
        <p:nvPicPr>
          <p:cNvPr id="123" name="Google Shape;123;p16"/>
          <p:cNvPicPr preferRelativeResize="0"/>
          <p:nvPr/>
        </p:nvPicPr>
        <p:blipFill>
          <a:blip r:embed="rId4">
            <a:alphaModFix/>
          </a:blip>
          <a:stretch>
            <a:fillRect/>
          </a:stretch>
        </p:blipFill>
        <p:spPr>
          <a:xfrm>
            <a:off x="4571988" y="1600775"/>
            <a:ext cx="1905000" cy="1905000"/>
          </a:xfrm>
          <a:prstGeom prst="rect">
            <a:avLst/>
          </a:prstGeom>
          <a:noFill/>
          <a:ln>
            <a:noFill/>
          </a:ln>
        </p:spPr>
      </p:pic>
      <p:pic>
        <p:nvPicPr>
          <p:cNvPr id="124" name="Google Shape;124;p16"/>
          <p:cNvPicPr preferRelativeResize="0"/>
          <p:nvPr/>
        </p:nvPicPr>
        <p:blipFill rotWithShape="1">
          <a:blip r:embed="rId5">
            <a:alphaModFix/>
          </a:blip>
          <a:srcRect b="0" l="26746" r="26908" t="0"/>
          <a:stretch/>
        </p:blipFill>
        <p:spPr>
          <a:xfrm>
            <a:off x="699000" y="4814025"/>
            <a:ext cx="1158779" cy="1666875"/>
          </a:xfrm>
          <a:prstGeom prst="rect">
            <a:avLst/>
          </a:prstGeom>
          <a:noFill/>
          <a:ln>
            <a:noFill/>
          </a:ln>
        </p:spPr>
      </p:pic>
      <p:pic>
        <p:nvPicPr>
          <p:cNvPr id="125" name="Google Shape;125;p16"/>
          <p:cNvPicPr preferRelativeResize="0"/>
          <p:nvPr/>
        </p:nvPicPr>
        <p:blipFill>
          <a:blip r:embed="rId6">
            <a:alphaModFix/>
          </a:blip>
          <a:stretch>
            <a:fillRect/>
          </a:stretch>
        </p:blipFill>
        <p:spPr>
          <a:xfrm>
            <a:off x="1781975" y="5076125"/>
            <a:ext cx="2112575" cy="1283675"/>
          </a:xfrm>
          <a:prstGeom prst="rect">
            <a:avLst/>
          </a:prstGeom>
          <a:noFill/>
          <a:ln>
            <a:noFill/>
          </a:ln>
        </p:spPr>
      </p:pic>
      <p:pic>
        <p:nvPicPr>
          <p:cNvPr id="126" name="Google Shape;126;p16"/>
          <p:cNvPicPr preferRelativeResize="0"/>
          <p:nvPr/>
        </p:nvPicPr>
        <p:blipFill>
          <a:blip r:embed="rId7">
            <a:alphaModFix/>
          </a:blip>
          <a:stretch>
            <a:fillRect/>
          </a:stretch>
        </p:blipFill>
        <p:spPr>
          <a:xfrm>
            <a:off x="6038675" y="3909849"/>
            <a:ext cx="2508200" cy="1522825"/>
          </a:xfrm>
          <a:prstGeom prst="rect">
            <a:avLst/>
          </a:prstGeom>
          <a:noFill/>
          <a:ln>
            <a:noFill/>
          </a:ln>
        </p:spPr>
      </p:pic>
      <p:pic>
        <p:nvPicPr>
          <p:cNvPr id="127" name="Google Shape;127;p16"/>
          <p:cNvPicPr preferRelativeResize="0"/>
          <p:nvPr/>
        </p:nvPicPr>
        <p:blipFill>
          <a:blip r:embed="rId8">
            <a:alphaModFix/>
          </a:blip>
          <a:stretch>
            <a:fillRect/>
          </a:stretch>
        </p:blipFill>
        <p:spPr>
          <a:xfrm>
            <a:off x="6246535" y="5432668"/>
            <a:ext cx="2300340" cy="1522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17"/>
          <p:cNvSpPr txBox="1"/>
          <p:nvPr>
            <p:ph idx="1" type="subTitle"/>
          </p:nvPr>
        </p:nvSpPr>
        <p:spPr>
          <a:xfrm>
            <a:off x="659388" y="1196752"/>
            <a:ext cx="8248500" cy="5400600"/>
          </a:xfrm>
          <a:prstGeom prst="rect">
            <a:avLst/>
          </a:prstGeom>
          <a:noFill/>
          <a:ln>
            <a:noFill/>
          </a:ln>
        </p:spPr>
        <p:txBody>
          <a:bodyPr anchorCtr="0" anchor="t" bIns="45700" lIns="91425" spcFirstLastPara="1" rIns="91425" wrap="square" tIns="45700">
            <a:noAutofit/>
          </a:bodyPr>
          <a:lstStyle/>
          <a:p>
            <a:pPr indent="0" lvl="0" marL="0" rtl="0" algn="l">
              <a:spcBef>
                <a:spcPts val="400"/>
              </a:spcBef>
              <a:spcAft>
                <a:spcPts val="0"/>
              </a:spcAft>
              <a:buClr>
                <a:srgbClr val="9C1B39"/>
              </a:buClr>
              <a:buSzPts val="2000"/>
              <a:buNone/>
            </a:pPr>
            <a:r>
              <a:rPr b="1" lang="nl-NL" sz="3000">
                <a:solidFill>
                  <a:srgbClr val="9C1B38"/>
                </a:solidFill>
              </a:rPr>
              <a:t>dit leidde tot:</a:t>
            </a:r>
            <a:endParaRPr b="1" sz="3000">
              <a:solidFill>
                <a:srgbClr val="9C1B38"/>
              </a:solidFill>
            </a:endParaRPr>
          </a:p>
          <a:p>
            <a:pPr indent="0" lvl="0" marL="0" rtl="0" algn="l">
              <a:spcBef>
                <a:spcPts val="400"/>
              </a:spcBef>
              <a:spcAft>
                <a:spcPts val="0"/>
              </a:spcAft>
              <a:buClr>
                <a:srgbClr val="9C1B39"/>
              </a:buClr>
              <a:buSzPts val="2000"/>
              <a:buNone/>
            </a:pPr>
            <a:r>
              <a:rPr lang="nl-NL" sz="3000">
                <a:solidFill>
                  <a:schemeClr val="dk1"/>
                </a:solidFill>
              </a:rPr>
              <a:t>3 niveaugroepen:</a:t>
            </a:r>
            <a:endParaRPr sz="3000">
              <a:solidFill>
                <a:schemeClr val="dk1"/>
              </a:solidFill>
            </a:endParaRPr>
          </a:p>
          <a:p>
            <a:pPr indent="-419100" lvl="0" marL="457200" rtl="0" algn="l">
              <a:spcBef>
                <a:spcPts val="400"/>
              </a:spcBef>
              <a:spcAft>
                <a:spcPts val="0"/>
              </a:spcAft>
              <a:buClr>
                <a:schemeClr val="dk1"/>
              </a:buClr>
              <a:buSzPts val="3000"/>
              <a:buChar char="→"/>
            </a:pPr>
            <a:r>
              <a:rPr lang="nl-NL" sz="3000">
                <a:solidFill>
                  <a:schemeClr val="dk1"/>
                </a:solidFill>
              </a:rPr>
              <a:t>absolute beginners</a:t>
            </a:r>
            <a:endParaRPr sz="3000">
              <a:solidFill>
                <a:schemeClr val="dk1"/>
              </a:solidFill>
            </a:endParaRPr>
          </a:p>
          <a:p>
            <a:pPr indent="-419100" lvl="0" marL="457200" rtl="0" algn="l">
              <a:spcBef>
                <a:spcPts val="0"/>
              </a:spcBef>
              <a:spcAft>
                <a:spcPts val="0"/>
              </a:spcAft>
              <a:buClr>
                <a:schemeClr val="dk1"/>
              </a:buClr>
              <a:buSzPts val="3000"/>
              <a:buChar char="→"/>
            </a:pPr>
            <a:r>
              <a:rPr lang="nl-NL" sz="3000">
                <a:solidFill>
                  <a:schemeClr val="dk1"/>
                </a:solidFill>
              </a:rPr>
              <a:t>nog basisnoden</a:t>
            </a:r>
            <a:endParaRPr sz="3000">
              <a:solidFill>
                <a:schemeClr val="dk1"/>
              </a:solidFill>
            </a:endParaRPr>
          </a:p>
          <a:p>
            <a:pPr indent="-419100" lvl="0" marL="457200" rtl="0" algn="l">
              <a:spcBef>
                <a:spcPts val="0"/>
              </a:spcBef>
              <a:spcAft>
                <a:spcPts val="0"/>
              </a:spcAft>
              <a:buClr>
                <a:schemeClr val="dk1"/>
              </a:buClr>
              <a:buSzPts val="3000"/>
              <a:buChar char="→"/>
            </a:pPr>
            <a:r>
              <a:rPr lang="nl-NL" sz="3000">
                <a:solidFill>
                  <a:schemeClr val="dk1"/>
                </a:solidFill>
              </a:rPr>
              <a:t>ervaren gebruiker</a:t>
            </a:r>
            <a:endParaRPr sz="3000">
              <a:solidFill>
                <a:schemeClr val="dk1"/>
              </a:solidFill>
            </a:endParaRPr>
          </a:p>
          <a:p>
            <a:pPr indent="0" lvl="0" marL="0" rtl="0" algn="l">
              <a:spcBef>
                <a:spcPts val="400"/>
              </a:spcBef>
              <a:spcAft>
                <a:spcPts val="0"/>
              </a:spcAft>
              <a:buNone/>
            </a:pPr>
            <a:r>
              <a:rPr lang="nl-NL" sz="3000">
                <a:solidFill>
                  <a:schemeClr val="dk1"/>
                </a:solidFill>
              </a:rPr>
              <a:t>en…</a:t>
            </a:r>
            <a:endParaRPr sz="3000">
              <a:solidFill>
                <a:schemeClr val="dk1"/>
              </a:solidFill>
            </a:endParaRPr>
          </a:p>
          <a:p>
            <a:pPr indent="0" lvl="0" marL="0" rtl="0" algn="l">
              <a:spcBef>
                <a:spcPts val="400"/>
              </a:spcBef>
              <a:spcAft>
                <a:spcPts val="0"/>
              </a:spcAft>
              <a:buNone/>
            </a:pPr>
            <a:r>
              <a:rPr lang="nl-NL" sz="3000">
                <a:solidFill>
                  <a:schemeClr val="dk1"/>
                </a:solidFill>
              </a:rPr>
              <a:t>echt geen vorming meer nodig.</a:t>
            </a:r>
            <a:endParaRPr sz="3000">
              <a:solidFill>
                <a:schemeClr val="dk1"/>
              </a:solidFill>
            </a:endParaRPr>
          </a:p>
          <a:p>
            <a:pPr indent="0" lvl="0" marL="0" rtl="0" algn="r">
              <a:spcBef>
                <a:spcPts val="400"/>
              </a:spcBef>
              <a:spcAft>
                <a:spcPts val="0"/>
              </a:spcAft>
              <a:buNone/>
            </a:pPr>
            <a:r>
              <a:t/>
            </a:r>
            <a:endParaRPr sz="3000">
              <a:solidFill>
                <a:schemeClr val="dk1"/>
              </a:solidFill>
            </a:endParaRPr>
          </a:p>
          <a:p>
            <a:pPr indent="0" lvl="0" marL="0" rtl="0" algn="r">
              <a:spcBef>
                <a:spcPts val="400"/>
              </a:spcBef>
              <a:spcAft>
                <a:spcPts val="0"/>
              </a:spcAft>
              <a:buNone/>
            </a:pPr>
            <a:r>
              <a:rPr lang="nl-NL" sz="3000">
                <a:solidFill>
                  <a:schemeClr val="dk1"/>
                </a:solidFill>
              </a:rPr>
              <a:t>een meerderheid voor cursus op smartphone/tablet</a:t>
            </a:r>
            <a:endParaRPr sz="3000">
              <a:solidFill>
                <a:schemeClr val="dk1"/>
              </a:solidFill>
            </a:endParaRPr>
          </a:p>
          <a:p>
            <a:pPr indent="0" lvl="0" marL="0" rtl="0" algn="r">
              <a:spcBef>
                <a:spcPts val="400"/>
              </a:spcBef>
              <a:spcAft>
                <a:spcPts val="0"/>
              </a:spcAft>
              <a:buNone/>
            </a:pPr>
            <a:r>
              <a:rPr lang="nl-NL" sz="3000">
                <a:solidFill>
                  <a:schemeClr val="dk1"/>
                </a:solidFill>
              </a:rPr>
              <a:t>een kleine groep voor cursus op pc</a:t>
            </a:r>
            <a:endParaRPr sz="3000">
              <a:solidFill>
                <a:schemeClr val="dk1"/>
              </a:solidFill>
            </a:endParaRPr>
          </a:p>
        </p:txBody>
      </p:sp>
      <p:sp>
        <p:nvSpPr>
          <p:cNvPr id="133" name="Google Shape;133;p17"/>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134" name="Google Shape;134;p17"/>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17"/>
          <p:cNvSpPr txBox="1"/>
          <p:nvPr/>
        </p:nvSpPr>
        <p:spPr>
          <a:xfrm>
            <a:off x="699000" y="124471"/>
            <a:ext cx="8208900" cy="586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fase 1: de intake</a:t>
            </a:r>
            <a:endParaRPr b="1" sz="3200">
              <a:solidFill>
                <a:schemeClr val="lt1"/>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18"/>
          <p:cNvSpPr txBox="1"/>
          <p:nvPr>
            <p:ph idx="1" type="subTitle"/>
          </p:nvPr>
        </p:nvSpPr>
        <p:spPr>
          <a:xfrm>
            <a:off x="659400" y="1388725"/>
            <a:ext cx="8248500" cy="5208600"/>
          </a:xfrm>
          <a:prstGeom prst="rect">
            <a:avLst/>
          </a:prstGeom>
          <a:noFill/>
          <a:ln>
            <a:noFill/>
          </a:ln>
        </p:spPr>
        <p:txBody>
          <a:bodyPr anchorCtr="0" anchor="t" bIns="45700" lIns="91425" spcFirstLastPara="1" rIns="91425" wrap="square" tIns="45700">
            <a:noAutofit/>
          </a:bodyPr>
          <a:lstStyle/>
          <a:p>
            <a:pPr indent="0" lvl="0" marL="0" rtl="0" algn="l">
              <a:spcBef>
                <a:spcPts val="400"/>
              </a:spcBef>
              <a:spcAft>
                <a:spcPts val="0"/>
              </a:spcAft>
              <a:buClr>
                <a:srgbClr val="9C1B39"/>
              </a:buClr>
              <a:buSzPts val="2000"/>
              <a:buNone/>
            </a:pPr>
            <a:r>
              <a:rPr b="1" lang="nl-NL" sz="3000">
                <a:solidFill>
                  <a:srgbClr val="9C1B38"/>
                </a:solidFill>
              </a:rPr>
              <a:t>						       absolute beginners</a:t>
            </a:r>
            <a:endParaRPr b="1" sz="3000">
              <a:solidFill>
                <a:srgbClr val="9C1B38"/>
              </a:solidFill>
            </a:endParaRPr>
          </a:p>
          <a:p>
            <a:pPr indent="0" lvl="0" marL="0" rtl="0" algn="l">
              <a:spcBef>
                <a:spcPts val="400"/>
              </a:spcBef>
              <a:spcAft>
                <a:spcPts val="0"/>
              </a:spcAft>
              <a:buClr>
                <a:srgbClr val="9C1B39"/>
              </a:buClr>
              <a:buSzPts val="2000"/>
              <a:buNone/>
            </a:pPr>
            <a:r>
              <a:t/>
            </a:r>
            <a:endParaRPr b="1" sz="3000">
              <a:solidFill>
                <a:srgbClr val="9C1B38"/>
              </a:solidFill>
            </a:endParaRPr>
          </a:p>
          <a:p>
            <a:pPr indent="0" lvl="0" marL="0" rtl="0" algn="l">
              <a:spcBef>
                <a:spcPts val="400"/>
              </a:spcBef>
              <a:spcAft>
                <a:spcPts val="0"/>
              </a:spcAft>
              <a:buClr>
                <a:srgbClr val="9C1B39"/>
              </a:buClr>
              <a:buSzPts val="2000"/>
              <a:buNone/>
            </a:pPr>
            <a:r>
              <a:t/>
            </a:r>
            <a:endParaRPr b="1" sz="3000">
              <a:solidFill>
                <a:srgbClr val="9C1B38"/>
              </a:solidFill>
            </a:endParaRPr>
          </a:p>
          <a:p>
            <a:pPr indent="0" lvl="0" marL="0" rtl="0" algn="l">
              <a:spcBef>
                <a:spcPts val="400"/>
              </a:spcBef>
              <a:spcAft>
                <a:spcPts val="0"/>
              </a:spcAft>
              <a:buClr>
                <a:srgbClr val="9C1B39"/>
              </a:buClr>
              <a:buSzPts val="2000"/>
              <a:buNone/>
            </a:pPr>
            <a:r>
              <a:rPr b="1" lang="nl-NL" sz="3000">
                <a:solidFill>
                  <a:srgbClr val="9C1B38"/>
                </a:solidFill>
              </a:rPr>
              <a:t>beginners						</a:t>
            </a:r>
            <a:r>
              <a:rPr b="1" lang="nl-NL" sz="3000">
                <a:solidFill>
                  <a:srgbClr val="9C1B38"/>
                </a:solidFill>
              </a:rPr>
              <a:t>beginners</a:t>
            </a:r>
            <a:endParaRPr b="1" sz="3000">
              <a:solidFill>
                <a:srgbClr val="9C1B38"/>
              </a:solidFill>
            </a:endParaRPr>
          </a:p>
          <a:p>
            <a:pPr indent="0" lvl="0" marL="0" rtl="0" algn="l">
              <a:spcBef>
                <a:spcPts val="400"/>
              </a:spcBef>
              <a:spcAft>
                <a:spcPts val="0"/>
              </a:spcAft>
              <a:buClr>
                <a:srgbClr val="9C1B39"/>
              </a:buClr>
              <a:buSzPts val="2000"/>
              <a:buNone/>
            </a:pPr>
            <a:r>
              <a:t/>
            </a:r>
            <a:endParaRPr b="1" sz="3000">
              <a:solidFill>
                <a:srgbClr val="9C1B38"/>
              </a:solidFill>
            </a:endParaRPr>
          </a:p>
          <a:p>
            <a:pPr indent="0" lvl="0" marL="0" rtl="0" algn="l">
              <a:spcBef>
                <a:spcPts val="400"/>
              </a:spcBef>
              <a:spcAft>
                <a:spcPts val="0"/>
              </a:spcAft>
              <a:buClr>
                <a:srgbClr val="9C1B39"/>
              </a:buClr>
              <a:buSzPts val="2000"/>
              <a:buNone/>
            </a:pPr>
            <a:r>
              <a:t/>
            </a:r>
            <a:endParaRPr b="1" sz="3000">
              <a:solidFill>
                <a:srgbClr val="9C1B38"/>
              </a:solidFill>
            </a:endParaRPr>
          </a:p>
          <a:p>
            <a:pPr indent="0" lvl="0" marL="0" rtl="0" algn="l">
              <a:spcBef>
                <a:spcPts val="400"/>
              </a:spcBef>
              <a:spcAft>
                <a:spcPts val="0"/>
              </a:spcAft>
              <a:buClr>
                <a:srgbClr val="9C1B39"/>
              </a:buClr>
              <a:buSzPts val="2000"/>
              <a:buNone/>
            </a:pPr>
            <a:r>
              <a:t/>
            </a:r>
            <a:endParaRPr b="1" sz="800">
              <a:solidFill>
                <a:srgbClr val="9C1B38"/>
              </a:solidFill>
            </a:endParaRPr>
          </a:p>
          <a:p>
            <a:pPr indent="0" lvl="0" marL="0" rtl="0" algn="l">
              <a:spcBef>
                <a:spcPts val="400"/>
              </a:spcBef>
              <a:spcAft>
                <a:spcPts val="0"/>
              </a:spcAft>
              <a:buClr>
                <a:srgbClr val="9C1B39"/>
              </a:buClr>
              <a:buSzPts val="2000"/>
              <a:buNone/>
            </a:pPr>
            <a:r>
              <a:rPr b="1" lang="nl-NL" sz="3000">
                <a:solidFill>
                  <a:srgbClr val="9C1B38"/>
                </a:solidFill>
              </a:rPr>
              <a:t>gevorderden					gevorderden</a:t>
            </a:r>
            <a:endParaRPr b="1" sz="3000">
              <a:solidFill>
                <a:srgbClr val="9C1B38"/>
              </a:solidFill>
            </a:endParaRPr>
          </a:p>
        </p:txBody>
      </p:sp>
      <p:sp>
        <p:nvSpPr>
          <p:cNvPr id="141" name="Google Shape;141;p18"/>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142" name="Google Shape;142;p18"/>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18"/>
          <p:cNvSpPr txBox="1"/>
          <p:nvPr/>
        </p:nvSpPr>
        <p:spPr>
          <a:xfrm>
            <a:off x="699000" y="124471"/>
            <a:ext cx="8208900" cy="742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de planning van de cursussen</a:t>
            </a:r>
            <a:endParaRPr b="1" sz="3200">
              <a:solidFill>
                <a:schemeClr val="lt1"/>
              </a:solidFill>
              <a:latin typeface="Trebuchet MS"/>
              <a:ea typeface="Trebuchet MS"/>
              <a:cs typeface="Trebuchet MS"/>
              <a:sym typeface="Trebuchet MS"/>
            </a:endParaRPr>
          </a:p>
        </p:txBody>
      </p:sp>
      <p:pic>
        <p:nvPicPr>
          <p:cNvPr id="144" name="Google Shape;144;p18"/>
          <p:cNvPicPr preferRelativeResize="0"/>
          <p:nvPr/>
        </p:nvPicPr>
        <p:blipFill>
          <a:blip r:embed="rId3">
            <a:alphaModFix/>
          </a:blip>
          <a:stretch>
            <a:fillRect/>
          </a:stretch>
        </p:blipFill>
        <p:spPr>
          <a:xfrm>
            <a:off x="927425" y="3513175"/>
            <a:ext cx="1221950" cy="742500"/>
          </a:xfrm>
          <a:prstGeom prst="rect">
            <a:avLst/>
          </a:prstGeom>
          <a:noFill/>
          <a:ln>
            <a:noFill/>
          </a:ln>
        </p:spPr>
      </p:pic>
      <p:pic>
        <p:nvPicPr>
          <p:cNvPr id="145" name="Google Shape;145;p18"/>
          <p:cNvPicPr preferRelativeResize="0"/>
          <p:nvPr/>
        </p:nvPicPr>
        <p:blipFill>
          <a:blip r:embed="rId4">
            <a:alphaModFix/>
          </a:blip>
          <a:stretch>
            <a:fillRect/>
          </a:stretch>
        </p:blipFill>
        <p:spPr>
          <a:xfrm>
            <a:off x="5416597" y="1947222"/>
            <a:ext cx="525589" cy="742500"/>
          </a:xfrm>
          <a:prstGeom prst="rect">
            <a:avLst/>
          </a:prstGeom>
          <a:noFill/>
          <a:ln>
            <a:noFill/>
          </a:ln>
        </p:spPr>
      </p:pic>
      <p:pic>
        <p:nvPicPr>
          <p:cNvPr id="146" name="Google Shape;146;p18"/>
          <p:cNvPicPr preferRelativeResize="0"/>
          <p:nvPr/>
        </p:nvPicPr>
        <p:blipFill>
          <a:blip r:embed="rId4">
            <a:alphaModFix/>
          </a:blip>
          <a:stretch>
            <a:fillRect/>
          </a:stretch>
        </p:blipFill>
        <p:spPr>
          <a:xfrm>
            <a:off x="5416597" y="5205272"/>
            <a:ext cx="525589" cy="742500"/>
          </a:xfrm>
          <a:prstGeom prst="rect">
            <a:avLst/>
          </a:prstGeom>
          <a:noFill/>
          <a:ln>
            <a:noFill/>
          </a:ln>
        </p:spPr>
      </p:pic>
      <p:pic>
        <p:nvPicPr>
          <p:cNvPr id="147" name="Google Shape;147;p18"/>
          <p:cNvPicPr preferRelativeResize="0"/>
          <p:nvPr/>
        </p:nvPicPr>
        <p:blipFill>
          <a:blip r:embed="rId3">
            <a:alphaModFix/>
          </a:blip>
          <a:stretch>
            <a:fillRect/>
          </a:stretch>
        </p:blipFill>
        <p:spPr>
          <a:xfrm>
            <a:off x="927425" y="5205275"/>
            <a:ext cx="1221950" cy="742500"/>
          </a:xfrm>
          <a:prstGeom prst="rect">
            <a:avLst/>
          </a:prstGeom>
          <a:noFill/>
          <a:ln>
            <a:noFill/>
          </a:ln>
        </p:spPr>
      </p:pic>
      <p:pic>
        <p:nvPicPr>
          <p:cNvPr id="148" name="Google Shape;148;p18"/>
          <p:cNvPicPr preferRelativeResize="0"/>
          <p:nvPr/>
        </p:nvPicPr>
        <p:blipFill>
          <a:blip r:embed="rId4">
            <a:alphaModFix/>
          </a:blip>
          <a:stretch>
            <a:fillRect/>
          </a:stretch>
        </p:blipFill>
        <p:spPr>
          <a:xfrm>
            <a:off x="5416597" y="3513185"/>
            <a:ext cx="525589" cy="742500"/>
          </a:xfrm>
          <a:prstGeom prst="rect">
            <a:avLst/>
          </a:prstGeom>
          <a:noFill/>
          <a:ln>
            <a:noFill/>
          </a:ln>
        </p:spPr>
      </p:pic>
      <p:sp>
        <p:nvSpPr>
          <p:cNvPr id="149" name="Google Shape;149;p18"/>
          <p:cNvSpPr txBox="1"/>
          <p:nvPr/>
        </p:nvSpPr>
        <p:spPr>
          <a:xfrm>
            <a:off x="6669300" y="2003600"/>
            <a:ext cx="576000" cy="7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NL" sz="4800">
                <a:solidFill>
                  <a:srgbClr val="4DD906"/>
                </a:solidFill>
                <a:latin typeface="Calibri"/>
                <a:ea typeface="Calibri"/>
                <a:cs typeface="Calibri"/>
                <a:sym typeface="Calibri"/>
              </a:rPr>
              <a:t>1</a:t>
            </a:r>
            <a:endParaRPr sz="4800">
              <a:solidFill>
                <a:srgbClr val="4DD906"/>
              </a:solidFill>
              <a:latin typeface="Calibri"/>
              <a:ea typeface="Calibri"/>
              <a:cs typeface="Calibri"/>
              <a:sym typeface="Calibri"/>
            </a:endParaRPr>
          </a:p>
        </p:txBody>
      </p:sp>
      <p:sp>
        <p:nvSpPr>
          <p:cNvPr id="150" name="Google Shape;150;p18"/>
          <p:cNvSpPr txBox="1"/>
          <p:nvPr/>
        </p:nvSpPr>
        <p:spPr>
          <a:xfrm>
            <a:off x="6669300" y="3429000"/>
            <a:ext cx="576000" cy="7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NL" sz="4800">
                <a:solidFill>
                  <a:srgbClr val="4DD906"/>
                </a:solidFill>
                <a:latin typeface="Calibri"/>
                <a:ea typeface="Calibri"/>
                <a:cs typeface="Calibri"/>
                <a:sym typeface="Calibri"/>
              </a:rPr>
              <a:t>3</a:t>
            </a:r>
            <a:endParaRPr sz="4800">
              <a:solidFill>
                <a:srgbClr val="4DD906"/>
              </a:solidFill>
              <a:latin typeface="Calibri"/>
              <a:ea typeface="Calibri"/>
              <a:cs typeface="Calibri"/>
              <a:sym typeface="Calibri"/>
            </a:endParaRPr>
          </a:p>
        </p:txBody>
      </p:sp>
      <p:sp>
        <p:nvSpPr>
          <p:cNvPr id="151" name="Google Shape;151;p18"/>
          <p:cNvSpPr txBox="1"/>
          <p:nvPr/>
        </p:nvSpPr>
        <p:spPr>
          <a:xfrm>
            <a:off x="6264650" y="5205275"/>
            <a:ext cx="576000" cy="7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NL" sz="4800">
                <a:solidFill>
                  <a:srgbClr val="4DD906"/>
                </a:solidFill>
                <a:latin typeface="Calibri"/>
                <a:ea typeface="Calibri"/>
                <a:cs typeface="Calibri"/>
                <a:sym typeface="Calibri"/>
              </a:rPr>
              <a:t>1</a:t>
            </a:r>
            <a:endParaRPr sz="4800">
              <a:solidFill>
                <a:srgbClr val="4DD906"/>
              </a:solidFill>
              <a:latin typeface="Calibri"/>
              <a:ea typeface="Calibri"/>
              <a:cs typeface="Calibri"/>
              <a:sym typeface="Calibri"/>
            </a:endParaRPr>
          </a:p>
        </p:txBody>
      </p:sp>
      <p:sp>
        <p:nvSpPr>
          <p:cNvPr id="152" name="Google Shape;152;p18"/>
          <p:cNvSpPr txBox="1"/>
          <p:nvPr/>
        </p:nvSpPr>
        <p:spPr>
          <a:xfrm>
            <a:off x="6264650" y="5947775"/>
            <a:ext cx="576000" cy="7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NL" sz="4800">
                <a:solidFill>
                  <a:srgbClr val="4DD906"/>
                </a:solidFill>
                <a:latin typeface="Calibri"/>
                <a:ea typeface="Calibri"/>
                <a:cs typeface="Calibri"/>
                <a:sym typeface="Calibri"/>
              </a:rPr>
              <a:t>2</a:t>
            </a:r>
            <a:endParaRPr sz="4800">
              <a:solidFill>
                <a:srgbClr val="4DD906"/>
              </a:solidFill>
              <a:latin typeface="Calibri"/>
              <a:ea typeface="Calibri"/>
              <a:cs typeface="Calibri"/>
              <a:sym typeface="Calibri"/>
            </a:endParaRPr>
          </a:p>
        </p:txBody>
      </p:sp>
      <p:pic>
        <p:nvPicPr>
          <p:cNvPr id="153" name="Google Shape;153;p18"/>
          <p:cNvPicPr preferRelativeResize="0"/>
          <p:nvPr/>
        </p:nvPicPr>
        <p:blipFill>
          <a:blip r:embed="rId5">
            <a:alphaModFix/>
          </a:blip>
          <a:stretch>
            <a:fillRect/>
          </a:stretch>
        </p:blipFill>
        <p:spPr>
          <a:xfrm>
            <a:off x="6669298" y="5288527"/>
            <a:ext cx="576000" cy="576000"/>
          </a:xfrm>
          <a:prstGeom prst="rect">
            <a:avLst/>
          </a:prstGeom>
          <a:noFill/>
          <a:ln>
            <a:noFill/>
          </a:ln>
        </p:spPr>
      </p:pic>
      <p:pic>
        <p:nvPicPr>
          <p:cNvPr id="154" name="Google Shape;154;p18"/>
          <p:cNvPicPr preferRelativeResize="0"/>
          <p:nvPr/>
        </p:nvPicPr>
        <p:blipFill>
          <a:blip r:embed="rId6">
            <a:alphaModFix/>
          </a:blip>
          <a:stretch>
            <a:fillRect/>
          </a:stretch>
        </p:blipFill>
        <p:spPr>
          <a:xfrm>
            <a:off x="6669296" y="6022225"/>
            <a:ext cx="633029" cy="742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19"/>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160" name="Google Shape;160;p19"/>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19"/>
          <p:cNvSpPr txBox="1"/>
          <p:nvPr/>
        </p:nvSpPr>
        <p:spPr>
          <a:xfrm>
            <a:off x="699000" y="124471"/>
            <a:ext cx="8208900" cy="570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de planning van de cursussen</a:t>
            </a:r>
            <a:endParaRPr b="1" sz="3200">
              <a:solidFill>
                <a:schemeClr val="lt1"/>
              </a:solidFill>
              <a:latin typeface="Trebuchet MS"/>
              <a:ea typeface="Trebuchet MS"/>
              <a:cs typeface="Trebuchet MS"/>
              <a:sym typeface="Trebuchet MS"/>
            </a:endParaRPr>
          </a:p>
        </p:txBody>
      </p:sp>
      <p:pic>
        <p:nvPicPr>
          <p:cNvPr id="162" name="Google Shape;162;p19"/>
          <p:cNvPicPr preferRelativeResize="0"/>
          <p:nvPr/>
        </p:nvPicPr>
        <p:blipFill>
          <a:blip r:embed="rId3">
            <a:alphaModFix/>
          </a:blip>
          <a:stretch>
            <a:fillRect/>
          </a:stretch>
        </p:blipFill>
        <p:spPr>
          <a:xfrm>
            <a:off x="848600" y="1321775"/>
            <a:ext cx="2525725" cy="1534725"/>
          </a:xfrm>
          <a:prstGeom prst="rect">
            <a:avLst/>
          </a:prstGeom>
          <a:noFill/>
          <a:ln>
            <a:noFill/>
          </a:ln>
        </p:spPr>
      </p:pic>
      <p:pic>
        <p:nvPicPr>
          <p:cNvPr id="163" name="Google Shape;163;p19"/>
          <p:cNvPicPr preferRelativeResize="0"/>
          <p:nvPr/>
        </p:nvPicPr>
        <p:blipFill>
          <a:blip r:embed="rId4">
            <a:alphaModFix/>
          </a:blip>
          <a:stretch>
            <a:fillRect/>
          </a:stretch>
        </p:blipFill>
        <p:spPr>
          <a:xfrm>
            <a:off x="3692050" y="1804625"/>
            <a:ext cx="4792725" cy="4792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0"/>
          <p:cNvSpPr txBox="1"/>
          <p:nvPr>
            <p:ph idx="1" type="subTitle"/>
          </p:nvPr>
        </p:nvSpPr>
        <p:spPr>
          <a:xfrm>
            <a:off x="659400" y="1499100"/>
            <a:ext cx="8248500" cy="5098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C1B39"/>
              </a:buClr>
              <a:buSzPts val="2000"/>
              <a:buNone/>
            </a:pPr>
            <a:r>
              <a:rPr lang="nl-NL" sz="2000">
                <a:solidFill>
                  <a:schemeClr val="dk1"/>
                </a:solidFill>
              </a:rPr>
              <a:t>						</a:t>
            </a:r>
            <a:r>
              <a:rPr b="1" lang="nl-NL" sz="3000">
                <a:solidFill>
                  <a:srgbClr val="9C1B38"/>
                </a:solidFill>
              </a:rPr>
              <a:t>Praktische criteria</a:t>
            </a:r>
            <a:endParaRPr sz="3000">
              <a:solidFill>
                <a:schemeClr val="dk1"/>
              </a:solidFill>
            </a:endParaRPr>
          </a:p>
          <a:p>
            <a:pPr indent="-419100" lvl="0" marL="3200400" rtl="0" algn="l">
              <a:spcBef>
                <a:spcPts val="0"/>
              </a:spcBef>
              <a:spcAft>
                <a:spcPts val="0"/>
              </a:spcAft>
              <a:buClr>
                <a:schemeClr val="dk1"/>
              </a:buClr>
              <a:buSzPts val="3000"/>
              <a:buChar char="-"/>
            </a:pPr>
            <a:r>
              <a:rPr lang="nl-NL" sz="3000">
                <a:solidFill>
                  <a:schemeClr val="dk1"/>
                </a:solidFill>
              </a:rPr>
              <a:t>geld</a:t>
            </a:r>
            <a:endParaRPr sz="3000">
              <a:solidFill>
                <a:schemeClr val="dk1"/>
              </a:solidFill>
            </a:endParaRPr>
          </a:p>
          <a:p>
            <a:pPr indent="-419100" lvl="0" marL="3200400" rtl="0" algn="l">
              <a:spcBef>
                <a:spcPts val="0"/>
              </a:spcBef>
              <a:spcAft>
                <a:spcPts val="0"/>
              </a:spcAft>
              <a:buClr>
                <a:schemeClr val="dk1"/>
              </a:buClr>
              <a:buSzPts val="3000"/>
              <a:buChar char="-"/>
            </a:pPr>
            <a:r>
              <a:rPr lang="nl-NL" sz="3000">
                <a:solidFill>
                  <a:schemeClr val="dk1"/>
                </a:solidFill>
              </a:rPr>
              <a:t>werktijden</a:t>
            </a:r>
            <a:endParaRPr sz="3000">
              <a:solidFill>
                <a:schemeClr val="dk1"/>
              </a:solidFill>
            </a:endParaRPr>
          </a:p>
          <a:p>
            <a:pPr indent="-419100" lvl="0" marL="3200400" rtl="0" algn="l">
              <a:spcBef>
                <a:spcPts val="0"/>
              </a:spcBef>
              <a:spcAft>
                <a:spcPts val="0"/>
              </a:spcAft>
              <a:buClr>
                <a:schemeClr val="dk1"/>
              </a:buClr>
              <a:buSzPts val="3000"/>
              <a:buChar char="-"/>
            </a:pPr>
            <a:r>
              <a:rPr lang="nl-NL" sz="3000">
                <a:solidFill>
                  <a:schemeClr val="dk1"/>
                </a:solidFill>
              </a:rPr>
              <a:t>klanten</a:t>
            </a:r>
            <a:endParaRPr sz="3000">
              <a:solidFill>
                <a:schemeClr val="dk1"/>
              </a:solidFill>
            </a:endParaRPr>
          </a:p>
          <a:p>
            <a:pPr indent="0" lvl="0" marL="0" rtl="0" algn="l">
              <a:spcBef>
                <a:spcPts val="0"/>
              </a:spcBef>
              <a:spcAft>
                <a:spcPts val="0"/>
              </a:spcAft>
              <a:buNone/>
            </a:pPr>
            <a:r>
              <a:t/>
            </a:r>
            <a:endParaRPr sz="3000">
              <a:solidFill>
                <a:schemeClr val="dk1"/>
              </a:solidFill>
            </a:endParaRPr>
          </a:p>
          <a:p>
            <a:pPr indent="0" lvl="0" marL="0" rtl="0" algn="l">
              <a:spcBef>
                <a:spcPts val="0"/>
              </a:spcBef>
              <a:spcAft>
                <a:spcPts val="0"/>
              </a:spcAft>
              <a:buNone/>
            </a:pPr>
            <a:r>
              <a:rPr lang="nl-NL" sz="3000">
                <a:solidFill>
                  <a:schemeClr val="dk1"/>
                </a:solidFill>
              </a:rPr>
              <a:t>				</a:t>
            </a:r>
            <a:r>
              <a:rPr b="1" lang="nl-NL" sz="3000">
                <a:solidFill>
                  <a:srgbClr val="9C1B38"/>
                </a:solidFill>
              </a:rPr>
              <a:t>Inhoudelijke bekommernissen</a:t>
            </a:r>
            <a:endParaRPr b="1" sz="3000">
              <a:solidFill>
                <a:srgbClr val="9C1B38"/>
              </a:solidFill>
            </a:endParaRPr>
          </a:p>
          <a:p>
            <a:pPr indent="-419100" lvl="0" marL="3200400" rtl="0" algn="l">
              <a:spcBef>
                <a:spcPts val="0"/>
              </a:spcBef>
              <a:spcAft>
                <a:spcPts val="0"/>
              </a:spcAft>
              <a:buClr>
                <a:srgbClr val="000000"/>
              </a:buClr>
              <a:buSzPts val="3000"/>
              <a:buChar char="-"/>
            </a:pPr>
            <a:r>
              <a:rPr lang="nl-NL" sz="3000">
                <a:solidFill>
                  <a:srgbClr val="000000"/>
                </a:solidFill>
              </a:rPr>
              <a:t>hoeveelheid nieuwe inhoud</a:t>
            </a:r>
            <a:endParaRPr sz="3000">
              <a:solidFill>
                <a:srgbClr val="000000"/>
              </a:solidFill>
            </a:endParaRPr>
          </a:p>
          <a:p>
            <a:pPr indent="-419100" lvl="0" marL="3200400" rtl="0" algn="l">
              <a:spcBef>
                <a:spcPts val="0"/>
              </a:spcBef>
              <a:spcAft>
                <a:spcPts val="0"/>
              </a:spcAft>
              <a:buClr>
                <a:srgbClr val="000000"/>
              </a:buClr>
              <a:buSzPts val="3000"/>
              <a:buChar char="-"/>
            </a:pPr>
            <a:r>
              <a:rPr lang="nl-NL" sz="3000">
                <a:solidFill>
                  <a:srgbClr val="000000"/>
                </a:solidFill>
              </a:rPr>
              <a:t>gemakkelijk/moeilijke thema’s</a:t>
            </a:r>
            <a:endParaRPr sz="3000">
              <a:solidFill>
                <a:srgbClr val="000000"/>
              </a:solidFill>
            </a:endParaRPr>
          </a:p>
          <a:p>
            <a:pPr indent="-419100" lvl="0" marL="3200400" rtl="0" algn="l">
              <a:spcBef>
                <a:spcPts val="0"/>
              </a:spcBef>
              <a:spcAft>
                <a:spcPts val="0"/>
              </a:spcAft>
              <a:buClr>
                <a:srgbClr val="000000"/>
              </a:buClr>
              <a:buSzPts val="3000"/>
              <a:buChar char="-"/>
            </a:pPr>
            <a:r>
              <a:rPr lang="nl-NL" sz="3000">
                <a:solidFill>
                  <a:srgbClr val="000000"/>
                </a:solidFill>
              </a:rPr>
              <a:t>herhalingskansen </a:t>
            </a:r>
            <a:endParaRPr sz="3000">
              <a:solidFill>
                <a:srgbClr val="000000"/>
              </a:solidFill>
            </a:endParaRPr>
          </a:p>
          <a:p>
            <a:pPr indent="0" lvl="0" marL="0" rtl="0" algn="l">
              <a:spcBef>
                <a:spcPts val="0"/>
              </a:spcBef>
              <a:spcAft>
                <a:spcPts val="0"/>
              </a:spcAft>
              <a:buNone/>
            </a:pPr>
            <a:r>
              <a:t/>
            </a:r>
            <a:endParaRPr sz="3000">
              <a:solidFill>
                <a:schemeClr val="dk1"/>
              </a:solidFill>
            </a:endParaRPr>
          </a:p>
        </p:txBody>
      </p:sp>
      <p:sp>
        <p:nvSpPr>
          <p:cNvPr id="169" name="Google Shape;169;p20"/>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170" name="Google Shape;170;p20"/>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20"/>
          <p:cNvSpPr txBox="1"/>
          <p:nvPr/>
        </p:nvSpPr>
        <p:spPr>
          <a:xfrm>
            <a:off x="699000" y="124471"/>
            <a:ext cx="8208900" cy="6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de planning van de cursussen</a:t>
            </a:r>
            <a:endParaRPr b="1" sz="3200">
              <a:solidFill>
                <a:schemeClr val="lt1"/>
              </a:solidFill>
              <a:latin typeface="Trebuchet MS"/>
              <a:ea typeface="Trebuchet MS"/>
              <a:cs typeface="Trebuchet MS"/>
              <a:sym typeface="Trebuchet MS"/>
            </a:endParaRPr>
          </a:p>
        </p:txBody>
      </p:sp>
      <p:pic>
        <p:nvPicPr>
          <p:cNvPr id="172" name="Google Shape;172;p20"/>
          <p:cNvPicPr preferRelativeResize="0"/>
          <p:nvPr/>
        </p:nvPicPr>
        <p:blipFill>
          <a:blip r:embed="rId3">
            <a:alphaModFix/>
          </a:blip>
          <a:stretch>
            <a:fillRect/>
          </a:stretch>
        </p:blipFill>
        <p:spPr>
          <a:xfrm>
            <a:off x="807025" y="4639388"/>
            <a:ext cx="2143125" cy="2143125"/>
          </a:xfrm>
          <a:prstGeom prst="rect">
            <a:avLst/>
          </a:prstGeom>
          <a:noFill/>
          <a:ln>
            <a:noFill/>
          </a:ln>
        </p:spPr>
      </p:pic>
      <p:pic>
        <p:nvPicPr>
          <p:cNvPr id="173" name="Google Shape;173;p20"/>
          <p:cNvPicPr preferRelativeResize="0"/>
          <p:nvPr/>
        </p:nvPicPr>
        <p:blipFill rotWithShape="1">
          <a:blip r:embed="rId4">
            <a:alphaModFix/>
          </a:blip>
          <a:srcRect b="23168" l="0" r="0" t="22522"/>
          <a:stretch/>
        </p:blipFill>
        <p:spPr>
          <a:xfrm>
            <a:off x="659400" y="1989613"/>
            <a:ext cx="2438400" cy="1324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1"/>
          <p:cNvSpPr txBox="1"/>
          <p:nvPr>
            <p:ph idx="1" type="subTitle"/>
          </p:nvPr>
        </p:nvSpPr>
        <p:spPr>
          <a:xfrm>
            <a:off x="659388" y="1196752"/>
            <a:ext cx="8248500" cy="54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C1B39"/>
              </a:buClr>
              <a:buSzPts val="2000"/>
              <a:buNone/>
            </a:pPr>
            <a:r>
              <a:rPr b="1" lang="nl-NL" sz="3000">
                <a:solidFill>
                  <a:srgbClr val="9C1B38"/>
                </a:solidFill>
              </a:rPr>
              <a:t>(</a:t>
            </a:r>
            <a:r>
              <a:rPr b="1" lang="nl-NL" sz="3000">
                <a:solidFill>
                  <a:srgbClr val="9C1B38"/>
                </a:solidFill>
              </a:rPr>
              <a:t>Absolute</a:t>
            </a:r>
            <a:r>
              <a:rPr b="1" lang="nl-NL" sz="3000">
                <a:solidFill>
                  <a:srgbClr val="9C1B38"/>
                </a:solidFill>
              </a:rPr>
              <a:t>) beginners</a:t>
            </a:r>
            <a:endParaRPr b="1" sz="3000">
              <a:solidFill>
                <a:srgbClr val="9C1B38"/>
              </a:solidFill>
            </a:endParaRPr>
          </a:p>
          <a:p>
            <a:pPr indent="0" lvl="0" marL="0" rtl="0" algn="l">
              <a:spcBef>
                <a:spcPts val="0"/>
              </a:spcBef>
              <a:spcAft>
                <a:spcPts val="0"/>
              </a:spcAft>
              <a:buClr>
                <a:srgbClr val="9C1B39"/>
              </a:buClr>
              <a:buSzPts val="2000"/>
              <a:buNone/>
            </a:pPr>
            <a:r>
              <a:t/>
            </a:r>
            <a:endParaRPr sz="2000">
              <a:solidFill>
                <a:srgbClr val="000000"/>
              </a:solidFill>
            </a:endParaRPr>
          </a:p>
          <a:p>
            <a:pPr indent="0" lvl="0" marL="0" rtl="0" algn="l">
              <a:spcBef>
                <a:spcPts val="0"/>
              </a:spcBef>
              <a:spcAft>
                <a:spcPts val="0"/>
              </a:spcAft>
              <a:buNone/>
            </a:pPr>
            <a:r>
              <a:t/>
            </a:r>
            <a:endParaRPr sz="2000">
              <a:solidFill>
                <a:srgbClr val="000000"/>
              </a:solidFill>
            </a:endParaRPr>
          </a:p>
        </p:txBody>
      </p:sp>
      <p:sp>
        <p:nvSpPr>
          <p:cNvPr id="179" name="Google Shape;179;p21"/>
          <p:cNvSpPr/>
          <p:nvPr/>
        </p:nvSpPr>
        <p:spPr>
          <a:xfrm>
            <a:off x="-36512" y="0"/>
            <a:ext cx="9180600" cy="1196700"/>
          </a:xfrm>
          <a:prstGeom prst="rect">
            <a:avLst/>
          </a:prstGeom>
          <a:solidFill>
            <a:srgbClr val="14A3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180" name="Google Shape;180;p21"/>
          <p:cNvSpPr/>
          <p:nvPr/>
        </p:nvSpPr>
        <p:spPr>
          <a:xfrm>
            <a:off x="-45122" y="0"/>
            <a:ext cx="576000" cy="68580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21"/>
          <p:cNvSpPr txBox="1"/>
          <p:nvPr/>
        </p:nvSpPr>
        <p:spPr>
          <a:xfrm>
            <a:off x="699000" y="124471"/>
            <a:ext cx="8208900" cy="64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nl-NL" sz="2800">
                <a:solidFill>
                  <a:schemeClr val="lt1"/>
                </a:solidFill>
                <a:latin typeface="Trebuchet MS"/>
                <a:ea typeface="Trebuchet MS"/>
                <a:cs typeface="Trebuchet MS"/>
                <a:sym typeface="Trebuchet MS"/>
              </a:rPr>
              <a:t>de inhoud van de modules</a:t>
            </a:r>
            <a:endParaRPr b="1" sz="3200">
              <a:solidFill>
                <a:schemeClr val="lt1"/>
              </a:solidFill>
              <a:latin typeface="Trebuchet MS"/>
              <a:ea typeface="Trebuchet MS"/>
              <a:cs typeface="Trebuchet MS"/>
              <a:sym typeface="Trebuchet MS"/>
            </a:endParaRPr>
          </a:p>
        </p:txBody>
      </p:sp>
      <p:pic>
        <p:nvPicPr>
          <p:cNvPr id="182" name="Google Shape;182;p21"/>
          <p:cNvPicPr preferRelativeResize="0"/>
          <p:nvPr/>
        </p:nvPicPr>
        <p:blipFill>
          <a:blip r:embed="rId3">
            <a:alphaModFix/>
          </a:blip>
          <a:stretch>
            <a:fillRect/>
          </a:stretch>
        </p:blipFill>
        <p:spPr>
          <a:xfrm>
            <a:off x="699000" y="2087500"/>
            <a:ext cx="1735215" cy="1196700"/>
          </a:xfrm>
          <a:prstGeom prst="rect">
            <a:avLst/>
          </a:prstGeom>
          <a:noFill/>
          <a:ln>
            <a:noFill/>
          </a:ln>
        </p:spPr>
      </p:pic>
      <p:pic>
        <p:nvPicPr>
          <p:cNvPr id="183" name="Google Shape;183;p21"/>
          <p:cNvPicPr preferRelativeResize="0"/>
          <p:nvPr/>
        </p:nvPicPr>
        <p:blipFill>
          <a:blip r:embed="rId4">
            <a:alphaModFix/>
          </a:blip>
          <a:stretch>
            <a:fillRect/>
          </a:stretch>
        </p:blipFill>
        <p:spPr>
          <a:xfrm>
            <a:off x="3036375" y="2087500"/>
            <a:ext cx="1196700" cy="1196700"/>
          </a:xfrm>
          <a:prstGeom prst="rect">
            <a:avLst/>
          </a:prstGeom>
          <a:noFill/>
          <a:ln>
            <a:noFill/>
          </a:ln>
        </p:spPr>
      </p:pic>
      <p:pic>
        <p:nvPicPr>
          <p:cNvPr id="184" name="Google Shape;184;p21"/>
          <p:cNvPicPr preferRelativeResize="0"/>
          <p:nvPr/>
        </p:nvPicPr>
        <p:blipFill>
          <a:blip r:embed="rId5">
            <a:alphaModFix/>
          </a:blip>
          <a:stretch>
            <a:fillRect/>
          </a:stretch>
        </p:blipFill>
        <p:spPr>
          <a:xfrm>
            <a:off x="4835225" y="2087491"/>
            <a:ext cx="1499106" cy="1196700"/>
          </a:xfrm>
          <a:prstGeom prst="rect">
            <a:avLst/>
          </a:prstGeom>
          <a:noFill/>
          <a:ln>
            <a:noFill/>
          </a:ln>
        </p:spPr>
      </p:pic>
      <p:pic>
        <p:nvPicPr>
          <p:cNvPr id="185" name="Google Shape;185;p21"/>
          <p:cNvPicPr preferRelativeResize="0"/>
          <p:nvPr/>
        </p:nvPicPr>
        <p:blipFill>
          <a:blip r:embed="rId6">
            <a:alphaModFix/>
          </a:blip>
          <a:stretch>
            <a:fillRect/>
          </a:stretch>
        </p:blipFill>
        <p:spPr>
          <a:xfrm>
            <a:off x="564725" y="3554250"/>
            <a:ext cx="2003778" cy="1196701"/>
          </a:xfrm>
          <a:prstGeom prst="rect">
            <a:avLst/>
          </a:prstGeom>
          <a:noFill/>
          <a:ln>
            <a:noFill/>
          </a:ln>
        </p:spPr>
      </p:pic>
      <p:pic>
        <p:nvPicPr>
          <p:cNvPr id="186" name="Google Shape;186;p21"/>
          <p:cNvPicPr preferRelativeResize="0"/>
          <p:nvPr/>
        </p:nvPicPr>
        <p:blipFill>
          <a:blip r:embed="rId7">
            <a:alphaModFix/>
          </a:blip>
          <a:stretch>
            <a:fillRect/>
          </a:stretch>
        </p:blipFill>
        <p:spPr>
          <a:xfrm>
            <a:off x="3036375" y="3554250"/>
            <a:ext cx="1196700" cy="1196700"/>
          </a:xfrm>
          <a:prstGeom prst="rect">
            <a:avLst/>
          </a:prstGeom>
          <a:noFill/>
          <a:ln>
            <a:noFill/>
          </a:ln>
        </p:spPr>
      </p:pic>
      <p:pic>
        <p:nvPicPr>
          <p:cNvPr id="187" name="Google Shape;187;p21"/>
          <p:cNvPicPr preferRelativeResize="0"/>
          <p:nvPr/>
        </p:nvPicPr>
        <p:blipFill>
          <a:blip r:embed="rId8">
            <a:alphaModFix/>
          </a:blip>
          <a:stretch>
            <a:fillRect/>
          </a:stretch>
        </p:blipFill>
        <p:spPr>
          <a:xfrm>
            <a:off x="4986888" y="3554238"/>
            <a:ext cx="1196700" cy="1196700"/>
          </a:xfrm>
          <a:prstGeom prst="rect">
            <a:avLst/>
          </a:prstGeom>
          <a:noFill/>
          <a:ln>
            <a:noFill/>
          </a:ln>
        </p:spPr>
      </p:pic>
      <p:pic>
        <p:nvPicPr>
          <p:cNvPr id="188" name="Google Shape;188;p21"/>
          <p:cNvPicPr preferRelativeResize="0"/>
          <p:nvPr/>
        </p:nvPicPr>
        <p:blipFill>
          <a:blip r:embed="rId9">
            <a:alphaModFix/>
          </a:blip>
          <a:stretch>
            <a:fillRect/>
          </a:stretch>
        </p:blipFill>
        <p:spPr>
          <a:xfrm>
            <a:off x="6738581" y="2145908"/>
            <a:ext cx="2258690" cy="4013375"/>
          </a:xfrm>
          <a:prstGeom prst="rect">
            <a:avLst/>
          </a:prstGeom>
          <a:noFill/>
          <a:ln>
            <a:noFill/>
          </a:ln>
        </p:spPr>
      </p:pic>
      <p:pic>
        <p:nvPicPr>
          <p:cNvPr id="189" name="Google Shape;189;p21"/>
          <p:cNvPicPr preferRelativeResize="0"/>
          <p:nvPr/>
        </p:nvPicPr>
        <p:blipFill rotWithShape="1">
          <a:blip r:embed="rId10">
            <a:alphaModFix/>
          </a:blip>
          <a:srcRect b="20780" l="11333" r="10882" t="17704"/>
          <a:stretch/>
        </p:blipFill>
        <p:spPr>
          <a:xfrm>
            <a:off x="810000" y="5021000"/>
            <a:ext cx="1513225" cy="1196700"/>
          </a:xfrm>
          <a:prstGeom prst="rect">
            <a:avLst/>
          </a:prstGeom>
          <a:noFill/>
          <a:ln>
            <a:noFill/>
          </a:ln>
        </p:spPr>
      </p:pic>
      <p:pic>
        <p:nvPicPr>
          <p:cNvPr id="190" name="Google Shape;190;p21"/>
          <p:cNvPicPr preferRelativeResize="0"/>
          <p:nvPr/>
        </p:nvPicPr>
        <p:blipFill rotWithShape="1">
          <a:blip r:embed="rId11">
            <a:alphaModFix/>
          </a:blip>
          <a:srcRect b="10761" l="50801" r="3423" t="9703"/>
          <a:stretch/>
        </p:blipFill>
        <p:spPr>
          <a:xfrm>
            <a:off x="3022488" y="5021000"/>
            <a:ext cx="1224483" cy="1196701"/>
          </a:xfrm>
          <a:prstGeom prst="rect">
            <a:avLst/>
          </a:prstGeom>
          <a:noFill/>
          <a:ln>
            <a:noFill/>
          </a:ln>
        </p:spPr>
      </p:pic>
      <p:pic>
        <p:nvPicPr>
          <p:cNvPr id="191" name="Google Shape;191;p21"/>
          <p:cNvPicPr preferRelativeResize="0"/>
          <p:nvPr/>
        </p:nvPicPr>
        <p:blipFill rotWithShape="1">
          <a:blip r:embed="rId12">
            <a:alphaModFix/>
          </a:blip>
          <a:srcRect b="48233" l="11031" r="72764" t="17436"/>
          <a:stretch/>
        </p:blipFill>
        <p:spPr>
          <a:xfrm>
            <a:off x="4946250" y="4958825"/>
            <a:ext cx="1277975" cy="1321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