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>
        <p:scale>
          <a:sx n="90" d="100"/>
          <a:sy n="90" d="100"/>
        </p:scale>
        <p:origin x="-132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5F3E05-9268-4EBF-818D-5667A744BEA9}" type="datetimeFigureOut">
              <a:rPr lang="nl-BE" smtClean="0"/>
              <a:t>4/11/2019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C75C9D-B938-4E79-A05D-E8790276BD89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nl-BE" sz="2000" dirty="0" smtClean="0"/>
              <a:t>Intensieve sollicitatietraining voor anderstalige </a:t>
            </a:r>
            <a:br>
              <a:rPr lang="nl-BE" sz="2000" dirty="0" smtClean="0"/>
            </a:br>
            <a:r>
              <a:rPr lang="nl-BE" sz="2000" dirty="0" smtClean="0"/>
              <a:t>niet-</a:t>
            </a:r>
            <a:r>
              <a:rPr lang="nl-BE" sz="2000" dirty="0"/>
              <a:t>, anders-, of laaggeletterde </a:t>
            </a:r>
            <a:r>
              <a:rPr lang="nl-BE" sz="2000" dirty="0" smtClean="0"/>
              <a:t>werkzoekenden</a:t>
            </a:r>
            <a:br>
              <a:rPr lang="nl-BE" sz="2000" dirty="0" smtClean="0"/>
            </a:br>
            <a:r>
              <a:rPr lang="nl-BE" sz="2000" dirty="0" smtClean="0"/>
              <a:t>(= </a:t>
            </a:r>
            <a:r>
              <a:rPr lang="nl-BE" sz="2000" dirty="0"/>
              <a:t>alfa’s) </a:t>
            </a:r>
            <a:r>
              <a:rPr lang="nl-BE" sz="2000" dirty="0" smtClean="0"/>
              <a:t>die </a:t>
            </a:r>
            <a:r>
              <a:rPr lang="nl-BE" sz="2000" dirty="0" err="1" smtClean="0"/>
              <a:t>o.w.v</a:t>
            </a:r>
            <a:r>
              <a:rPr lang="nl-BE" sz="2000" dirty="0"/>
              <a:t>.</a:t>
            </a:r>
            <a:r>
              <a:rPr lang="nl-BE" sz="2000" dirty="0" smtClean="0"/>
              <a:t> deze reden niet in aanmerking komen</a:t>
            </a:r>
            <a:br>
              <a:rPr lang="nl-BE" sz="2000" dirty="0" smtClean="0"/>
            </a:br>
            <a:r>
              <a:rPr lang="nl-BE" sz="2000" dirty="0" smtClean="0"/>
              <a:t>voor het reguliere aanbod bij VDAB</a:t>
            </a:r>
          </a:p>
          <a:p>
            <a:pPr marL="0" indent="0">
              <a:buNone/>
            </a:pPr>
            <a:endParaRPr lang="nl-BE" sz="600" dirty="0" smtClean="0"/>
          </a:p>
          <a:p>
            <a:pPr marL="0" indent="0">
              <a:buNone/>
            </a:pPr>
            <a:endParaRPr lang="nl-BE" sz="600" dirty="0"/>
          </a:p>
          <a:p>
            <a:pPr marL="0" indent="0">
              <a:buNone/>
            </a:pPr>
            <a:endParaRPr lang="nl-BE" sz="600" dirty="0" smtClean="0"/>
          </a:p>
          <a:p>
            <a:pPr marL="0" indent="0">
              <a:buNone/>
            </a:pPr>
            <a:endParaRPr lang="nl-BE" sz="600" dirty="0" smtClean="0"/>
          </a:p>
          <a:p>
            <a:r>
              <a:rPr lang="nl-BE" sz="2000" dirty="0" smtClean="0"/>
              <a:t>Voorwaarden: </a:t>
            </a:r>
          </a:p>
          <a:p>
            <a:pPr marL="0" indent="0">
              <a:buNone/>
            </a:pPr>
            <a:r>
              <a:rPr lang="nl-BE" sz="2000" dirty="0"/>
              <a:t> </a:t>
            </a:r>
            <a:r>
              <a:rPr lang="nl-BE" sz="2000" dirty="0" smtClean="0"/>
              <a:t>    - voldoende mondeling NL om lessen te volgen en   </a:t>
            </a:r>
          </a:p>
          <a:p>
            <a:pPr marL="0" indent="0">
              <a:buNone/>
            </a:pPr>
            <a:r>
              <a:rPr lang="nl-BE" sz="2000" dirty="0"/>
              <a:t> </a:t>
            </a:r>
            <a:r>
              <a:rPr lang="nl-BE" sz="2000" dirty="0" smtClean="0"/>
              <a:t>       basisinstructies te begrijpen</a:t>
            </a:r>
          </a:p>
          <a:p>
            <a:pPr marL="0" indent="0">
              <a:buNone/>
            </a:pPr>
            <a:r>
              <a:rPr lang="nl-BE" sz="2000" dirty="0"/>
              <a:t> </a:t>
            </a:r>
            <a:r>
              <a:rPr lang="nl-BE" sz="2000" dirty="0" smtClean="0"/>
              <a:t>    - randvoorwaarden (bv kinderopvang) ok</a:t>
            </a:r>
          </a:p>
          <a:p>
            <a:pPr marL="0" indent="0">
              <a:buNone/>
            </a:pPr>
            <a:r>
              <a:rPr lang="nl-BE" sz="2000" dirty="0" smtClean="0"/>
              <a:t>     - </a:t>
            </a:r>
            <a:r>
              <a:rPr lang="nl-BE" sz="2000" dirty="0"/>
              <a:t>w</a:t>
            </a:r>
            <a:r>
              <a:rPr lang="nl-BE" sz="2000" dirty="0" smtClean="0"/>
              <a:t>erkervaring is meerwaarde, maar geen vereiste:   </a:t>
            </a:r>
          </a:p>
          <a:p>
            <a:pPr marL="0" indent="0" algn="ctr">
              <a:buNone/>
            </a:pPr>
            <a:r>
              <a:rPr lang="nl-BE" sz="2000" dirty="0"/>
              <a:t> </a:t>
            </a:r>
            <a:r>
              <a:rPr lang="nl-BE" sz="2000" dirty="0" smtClean="0"/>
              <a:t>    </a:t>
            </a:r>
          </a:p>
          <a:p>
            <a:pPr marL="0" indent="0" algn="ctr">
              <a:buNone/>
            </a:pPr>
            <a:r>
              <a:rPr lang="nl-BE" sz="19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motivatie/attitude is belangrijkste</a:t>
            </a:r>
          </a:p>
          <a:p>
            <a:pPr marL="0" indent="0">
              <a:buNone/>
            </a:pPr>
            <a:endParaRPr lang="nl-BE" sz="2800" dirty="0" smtClean="0"/>
          </a:p>
          <a:p>
            <a:endParaRPr lang="nl-BE" sz="2800" dirty="0"/>
          </a:p>
          <a:p>
            <a:endParaRPr lang="nl-BE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dirty="0" smtClean="0">
                <a:solidFill>
                  <a:srgbClr val="0070C0"/>
                </a:solidFill>
              </a:rPr>
              <a:t>AAND’WERK</a:t>
            </a:r>
            <a:br>
              <a:rPr lang="nl-BE" dirty="0" smtClean="0">
                <a:solidFill>
                  <a:srgbClr val="0070C0"/>
                </a:solidFill>
              </a:rPr>
            </a:br>
            <a:r>
              <a:rPr lang="nl-BE" sz="2200" dirty="0" smtClean="0">
                <a:solidFill>
                  <a:srgbClr val="0070C0"/>
                </a:solidFill>
              </a:rPr>
              <a:t>VDAB TURNHOUT </a:t>
            </a:r>
            <a:endParaRPr lang="nl-BE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1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BE" sz="2000" dirty="0" smtClean="0"/>
              <a:t>2 lesgevers: NT2-instructeur en jobcoach</a:t>
            </a:r>
          </a:p>
          <a:p>
            <a:pPr marL="109728" indent="0">
              <a:lnSpc>
                <a:spcPct val="150000"/>
              </a:lnSpc>
              <a:buNone/>
            </a:pPr>
            <a:endParaRPr lang="nl-BE" sz="600" dirty="0" smtClean="0"/>
          </a:p>
          <a:p>
            <a:pPr>
              <a:lnSpc>
                <a:spcPct val="150000"/>
              </a:lnSpc>
            </a:pPr>
            <a:r>
              <a:rPr lang="nl-BE" sz="2000" dirty="0" smtClean="0"/>
              <a:t>Bemiddelaar van intensieve dienstverlening zorgt voor toeleiding en organisatie</a:t>
            </a:r>
          </a:p>
          <a:p>
            <a:pPr marL="109728" indent="0">
              <a:lnSpc>
                <a:spcPct val="150000"/>
              </a:lnSpc>
              <a:buNone/>
            </a:pPr>
            <a:endParaRPr lang="nl-BE" sz="600" dirty="0" smtClean="0"/>
          </a:p>
          <a:p>
            <a:pPr>
              <a:lnSpc>
                <a:spcPct val="150000"/>
              </a:lnSpc>
            </a:pPr>
            <a:r>
              <a:rPr lang="nl-BE" sz="2000" dirty="0" smtClean="0"/>
              <a:t>Min. 4 en max. 8 deelnemers</a:t>
            </a:r>
          </a:p>
          <a:p>
            <a:pPr marL="109728" indent="0">
              <a:lnSpc>
                <a:spcPct val="150000"/>
              </a:lnSpc>
              <a:buNone/>
            </a:pPr>
            <a:endParaRPr lang="nl-BE" sz="600" dirty="0" smtClean="0"/>
          </a:p>
          <a:p>
            <a:pPr>
              <a:lnSpc>
                <a:spcPct val="150000"/>
              </a:lnSpc>
            </a:pPr>
            <a:r>
              <a:rPr lang="nl-BE" sz="2000" dirty="0" smtClean="0"/>
              <a:t>12 groepslessen in combinatie met individuele afspraken, daarna 3 maanden </a:t>
            </a:r>
            <a:r>
              <a:rPr lang="nl-BE" sz="2000" dirty="0" err="1" smtClean="0"/>
              <a:t>jobhunting</a:t>
            </a:r>
            <a:r>
              <a:rPr lang="nl-BE" sz="2000" dirty="0" smtClean="0"/>
              <a:t>/nazorg</a:t>
            </a:r>
          </a:p>
          <a:p>
            <a:pPr marL="109728" indent="0">
              <a:lnSpc>
                <a:spcPct val="150000"/>
              </a:lnSpc>
              <a:buNone/>
            </a:pPr>
            <a:endParaRPr lang="nl-BE" sz="600" dirty="0"/>
          </a:p>
          <a:p>
            <a:pPr>
              <a:lnSpc>
                <a:spcPct val="150000"/>
              </a:lnSpc>
            </a:pPr>
            <a:r>
              <a:rPr lang="nl-BE" sz="2000" dirty="0" smtClean="0"/>
              <a:t>Incl. competentie-assessment, vakspecifiek NL en sollicitatie- en attitudetraining op maat</a:t>
            </a:r>
            <a:endParaRPr lang="nl-B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>
                <a:solidFill>
                  <a:srgbClr val="0070C0"/>
                </a:solidFill>
              </a:rPr>
              <a:t>Praktisch</a:t>
            </a:r>
            <a:endParaRPr lang="nl-B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93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Autofit/>
          </a:bodyPr>
          <a:lstStyle/>
          <a:p>
            <a:r>
              <a:rPr lang="nl-BE" sz="2000" dirty="0" smtClean="0"/>
              <a:t>Kleine groep met veel ruimte voor individuele begeleiding en oefenkansen (bv sollicitatiegesprek inoefenen, met de poetskar werken, materialen leren kennen,…)</a:t>
            </a:r>
          </a:p>
          <a:p>
            <a:pPr marL="0" indent="0">
              <a:buNone/>
            </a:pPr>
            <a:endParaRPr lang="nl-BE" sz="600" dirty="0" smtClean="0"/>
          </a:p>
          <a:p>
            <a:r>
              <a:rPr lang="nl-BE" sz="2000" dirty="0" smtClean="0"/>
              <a:t>Lessen zijn aangepast en op niveau van de cursist: </a:t>
            </a:r>
          </a:p>
          <a:p>
            <a:pPr marL="0" indent="0">
              <a:buNone/>
            </a:pPr>
            <a:r>
              <a:rPr lang="nl-BE" sz="2000" dirty="0"/>
              <a:t> </a:t>
            </a:r>
            <a:r>
              <a:rPr lang="nl-BE" sz="2000" dirty="0" smtClean="0"/>
              <a:t>   =&gt; lezen en schrijven zo beperkt mogelijk</a:t>
            </a:r>
          </a:p>
          <a:p>
            <a:pPr marL="0" indent="0">
              <a:buNone/>
            </a:pPr>
            <a:r>
              <a:rPr lang="nl-BE" sz="2000" dirty="0"/>
              <a:t> </a:t>
            </a:r>
            <a:r>
              <a:rPr lang="nl-BE" sz="2000" dirty="0" smtClean="0"/>
              <a:t>   =&gt; oefeningen en NL specifiek voor bepaald beroep</a:t>
            </a:r>
          </a:p>
          <a:p>
            <a:pPr marL="0" indent="0">
              <a:buNone/>
            </a:pPr>
            <a:endParaRPr lang="nl-BE" sz="600" dirty="0" smtClean="0"/>
          </a:p>
          <a:p>
            <a:r>
              <a:rPr lang="nl-BE" sz="2000" dirty="0" err="1" smtClean="0"/>
              <a:t>Jobhunting</a:t>
            </a:r>
            <a:r>
              <a:rPr lang="nl-BE" sz="2000" dirty="0" smtClean="0"/>
              <a:t> maakt dat de te grote drempel van het sollicitatieproces wegvalt: </a:t>
            </a:r>
          </a:p>
          <a:p>
            <a:pPr marL="109728" indent="0">
              <a:buNone/>
            </a:pPr>
            <a:r>
              <a:rPr lang="nl-BE" sz="2000" dirty="0"/>
              <a:t> </a:t>
            </a:r>
            <a:r>
              <a:rPr lang="nl-BE" sz="2000" dirty="0" smtClean="0"/>
              <a:t>  de lesgevers maken het CV , leggen de contacten met de  </a:t>
            </a:r>
          </a:p>
          <a:p>
            <a:pPr marL="361950" indent="-252413">
              <a:buNone/>
            </a:pPr>
            <a:r>
              <a:rPr lang="nl-BE" sz="2000" dirty="0"/>
              <a:t> </a:t>
            </a:r>
            <a:r>
              <a:rPr lang="nl-BE" sz="2000" dirty="0" smtClean="0"/>
              <a:t>  werkgevers en begeleiden de klanten gedurende het hele </a:t>
            </a:r>
            <a:br>
              <a:rPr lang="nl-BE" sz="2000" dirty="0" smtClean="0"/>
            </a:br>
            <a:r>
              <a:rPr lang="nl-BE" sz="2000" dirty="0" smtClean="0"/>
              <a:t>proces. Ze gaan bv. mee op gesprek, bieden werkplekleren aan,…</a:t>
            </a:r>
          </a:p>
          <a:p>
            <a:pPr marL="361950" indent="-252413">
              <a:buNone/>
            </a:pPr>
            <a:endParaRPr lang="nl-BE" sz="600" dirty="0"/>
          </a:p>
          <a:p>
            <a:pPr marL="361950" indent="-252413" algn="ctr">
              <a:buNone/>
            </a:pPr>
            <a:r>
              <a:rPr lang="nl-BE" sz="19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Erg werkintensief voor de lesgevers, maar hierdoor verhoogt de kans op werk aanzienlijk!  </a:t>
            </a:r>
            <a:endParaRPr lang="nl-BE" sz="19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>
                <a:solidFill>
                  <a:srgbClr val="0070C0"/>
                </a:solidFill>
                <a:effectLst/>
              </a:rPr>
              <a:t>Meerwaarde</a:t>
            </a:r>
            <a:endParaRPr lang="nl-B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126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BE" sz="2200" dirty="0" smtClean="0"/>
              <a:t>1 cursist is na een </a:t>
            </a:r>
            <a:r>
              <a:rPr lang="nl-BE" sz="2200" dirty="0" err="1" smtClean="0"/>
              <a:t>beroepsverkennende</a:t>
            </a:r>
            <a:r>
              <a:rPr lang="nl-BE" sz="2200" dirty="0" smtClean="0"/>
              <a:t> stage gestart met een IBO-T in de bouw als tegelzetter</a:t>
            </a:r>
          </a:p>
          <a:p>
            <a:pPr marL="109728" indent="0">
              <a:buNone/>
            </a:pPr>
            <a:endParaRPr lang="nl-BE" sz="700" dirty="0" smtClean="0"/>
          </a:p>
          <a:p>
            <a:r>
              <a:rPr lang="nl-BE" sz="2200" dirty="0" smtClean="0"/>
              <a:t>1 cursist is doorlopend aan het werk via interim in de productie</a:t>
            </a:r>
          </a:p>
          <a:p>
            <a:pPr marL="109728" indent="0">
              <a:buNone/>
            </a:pPr>
            <a:endParaRPr lang="nl-BE" sz="700" dirty="0" smtClean="0"/>
          </a:p>
          <a:p>
            <a:r>
              <a:rPr lang="nl-BE" sz="2200" dirty="0" smtClean="0"/>
              <a:t>1 cursiste werkt via interim bij ISS, lange opdracht</a:t>
            </a:r>
          </a:p>
          <a:p>
            <a:pPr marL="109728" indent="0">
              <a:buNone/>
            </a:pPr>
            <a:endParaRPr lang="nl-BE" sz="700" dirty="0" smtClean="0"/>
          </a:p>
          <a:p>
            <a:r>
              <a:rPr lang="nl-BE" sz="2200" dirty="0" smtClean="0"/>
              <a:t>1 cursist start binnenkort met werkplekleren in de productie</a:t>
            </a:r>
          </a:p>
          <a:p>
            <a:pPr marL="109728" indent="0">
              <a:buNone/>
            </a:pPr>
            <a:endParaRPr lang="nl-BE" sz="700" dirty="0" smtClean="0"/>
          </a:p>
          <a:p>
            <a:pPr>
              <a:buFont typeface="Symbol"/>
              <a:buChar char="Þ"/>
            </a:pPr>
            <a:r>
              <a:rPr lang="nl-BE" sz="2200" dirty="0"/>
              <a:t>T</a:t>
            </a:r>
            <a:r>
              <a:rPr lang="nl-BE" sz="2200" dirty="0" smtClean="0"/>
              <a:t>aalondersteuning (IBO-T) door zelfde NT2-lesgever van project</a:t>
            </a:r>
          </a:p>
          <a:p>
            <a:pPr marL="109728" indent="0">
              <a:buNone/>
            </a:pPr>
            <a:endParaRPr lang="nl-BE" sz="600" dirty="0" smtClean="0"/>
          </a:p>
          <a:p>
            <a:pPr>
              <a:buFont typeface="Symbol"/>
              <a:buChar char="Þ"/>
            </a:pPr>
            <a:r>
              <a:rPr lang="nl-BE" sz="2200" dirty="0" smtClean="0"/>
              <a:t>Continue opvolging van interim-opdrachten door jobcoach</a:t>
            </a:r>
          </a:p>
          <a:p>
            <a:pPr marL="0" indent="0">
              <a:buNone/>
            </a:pPr>
            <a:endParaRPr lang="nl-BE" sz="700" dirty="0" smtClean="0"/>
          </a:p>
          <a:p>
            <a:pPr marL="109728" indent="0" algn="ctr">
              <a:buNone/>
            </a:pPr>
            <a:r>
              <a:rPr lang="nl-BE" sz="2400" b="1" dirty="0" smtClean="0">
                <a:solidFill>
                  <a:srgbClr val="00B050"/>
                </a:solidFill>
              </a:rPr>
              <a:t>alle 4 cursisten zijn ‘</a:t>
            </a:r>
            <a:r>
              <a:rPr lang="nl-BE" sz="2400" b="1" dirty="0" err="1" smtClean="0">
                <a:solidFill>
                  <a:srgbClr val="00B050"/>
                </a:solidFill>
              </a:rPr>
              <a:t>aand’werk</a:t>
            </a:r>
            <a:r>
              <a:rPr lang="nl-BE" sz="2400" b="1" dirty="0" smtClean="0">
                <a:solidFill>
                  <a:srgbClr val="00B050"/>
                </a:solidFill>
              </a:rPr>
              <a:t>’!</a:t>
            </a:r>
          </a:p>
          <a:p>
            <a:pPr marL="0" indent="0">
              <a:buNone/>
            </a:pPr>
            <a:endParaRPr lang="nl-BE" sz="2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>
                <a:solidFill>
                  <a:srgbClr val="0070C0"/>
                </a:solidFill>
                <a:effectLst/>
              </a:rPr>
              <a:t>Resultaten proefproject april 2019</a:t>
            </a:r>
            <a:endParaRPr lang="nl-BE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927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675864"/>
          </a:xfrm>
        </p:spPr>
        <p:txBody>
          <a:bodyPr>
            <a:normAutofit/>
          </a:bodyPr>
          <a:lstStyle/>
          <a:p>
            <a:r>
              <a:rPr lang="nl-BE" sz="2000" dirty="0" smtClean="0"/>
              <a:t>Groepslessen NL en sollicitatie- en attitudetraining zijn achter de rug</a:t>
            </a:r>
          </a:p>
          <a:p>
            <a:pPr marL="109728" indent="0">
              <a:buNone/>
            </a:pPr>
            <a:endParaRPr lang="nl-BE" sz="600" dirty="0" smtClean="0"/>
          </a:p>
          <a:p>
            <a:pPr marL="109728" indent="0">
              <a:buNone/>
            </a:pPr>
            <a:endParaRPr lang="nl-BE" sz="600" dirty="0" smtClean="0"/>
          </a:p>
          <a:p>
            <a:r>
              <a:rPr lang="nl-BE" sz="2000" dirty="0" smtClean="0"/>
              <a:t>Assessment gebeurde waardoor we een betere kijk op competenties en mogelijkheden sociale economie kregen</a:t>
            </a:r>
          </a:p>
          <a:p>
            <a:pPr marL="109728" indent="0">
              <a:buNone/>
            </a:pPr>
            <a:endParaRPr lang="nl-BE" sz="600" dirty="0" smtClean="0"/>
          </a:p>
          <a:p>
            <a:pPr marL="109728" indent="0">
              <a:buNone/>
            </a:pPr>
            <a:endParaRPr lang="nl-BE" sz="600" dirty="0" smtClean="0"/>
          </a:p>
          <a:p>
            <a:r>
              <a:rPr lang="nl-BE" sz="2000" dirty="0" smtClean="0"/>
              <a:t>Voor 2 cursisten gebeurde een poetstest binnen onze opleiding schoonmaak</a:t>
            </a:r>
          </a:p>
          <a:p>
            <a:pPr marL="109728" indent="0">
              <a:buNone/>
            </a:pPr>
            <a:endParaRPr lang="nl-BE" sz="600" dirty="0" smtClean="0"/>
          </a:p>
          <a:p>
            <a:pPr marL="109728" indent="0">
              <a:buNone/>
            </a:pPr>
            <a:endParaRPr lang="nl-BE" sz="600" dirty="0" smtClean="0"/>
          </a:p>
          <a:p>
            <a:r>
              <a:rPr lang="nl-BE" sz="2000" dirty="0" smtClean="0"/>
              <a:t>Nu volop </a:t>
            </a:r>
            <a:r>
              <a:rPr lang="nl-BE" sz="2000" dirty="0" err="1" smtClean="0"/>
              <a:t>jobhunten</a:t>
            </a:r>
            <a:r>
              <a:rPr lang="nl-BE" sz="2000" dirty="0"/>
              <a:t>!</a:t>
            </a:r>
            <a:endParaRPr lang="nl-BE" sz="20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3700" dirty="0" smtClean="0">
                <a:solidFill>
                  <a:srgbClr val="0070C0"/>
                </a:solidFill>
                <a:effectLst/>
              </a:rPr>
              <a:t>2</a:t>
            </a:r>
            <a:r>
              <a:rPr lang="nl-BE" sz="3700" baseline="30000" dirty="0" smtClean="0">
                <a:solidFill>
                  <a:srgbClr val="0070C0"/>
                </a:solidFill>
                <a:effectLst/>
              </a:rPr>
              <a:t>e</a:t>
            </a:r>
            <a:r>
              <a:rPr lang="nl-BE" sz="3700" dirty="0" smtClean="0">
                <a:solidFill>
                  <a:srgbClr val="0070C0"/>
                </a:solidFill>
                <a:effectLst/>
              </a:rPr>
              <a:t> groep – start sept </a:t>
            </a:r>
            <a:r>
              <a:rPr lang="nl-BE" sz="3700" dirty="0">
                <a:solidFill>
                  <a:srgbClr val="0070C0"/>
                </a:solidFill>
                <a:effectLst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58024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36504"/>
          </a:xfrm>
        </p:spPr>
        <p:txBody>
          <a:bodyPr/>
          <a:lstStyle/>
          <a:p>
            <a:pPr marL="109728" indent="0">
              <a:buNone/>
            </a:pPr>
            <a:endParaRPr lang="nl-BE" sz="2000" dirty="0" smtClean="0"/>
          </a:p>
          <a:p>
            <a:pPr marL="109728" indent="0">
              <a:buNone/>
            </a:pPr>
            <a:endParaRPr lang="nl-BE" sz="2000" dirty="0"/>
          </a:p>
          <a:p>
            <a:pPr marL="896938" indent="0">
              <a:buNone/>
            </a:pPr>
            <a:r>
              <a:rPr lang="nl-BE" sz="2000" dirty="0" smtClean="0"/>
              <a:t>Peter </a:t>
            </a:r>
            <a:r>
              <a:rPr lang="nl-BE" sz="2000" dirty="0" err="1" smtClean="0"/>
              <a:t>Sterkens</a:t>
            </a:r>
            <a:r>
              <a:rPr lang="nl-BE" sz="2000" dirty="0" smtClean="0"/>
              <a:t> – NT2 instructeur</a:t>
            </a:r>
            <a:br>
              <a:rPr lang="nl-BE" sz="2000" dirty="0" smtClean="0"/>
            </a:br>
            <a:r>
              <a:rPr lang="nl-BE" sz="2000" dirty="0" smtClean="0"/>
              <a:t>peter.sterkens@vdab.be</a:t>
            </a:r>
            <a:br>
              <a:rPr lang="nl-BE" sz="2000" dirty="0" smtClean="0"/>
            </a:br>
            <a:r>
              <a:rPr lang="nl-BE" sz="2000" dirty="0" smtClean="0"/>
              <a:t>014/44.52.23</a:t>
            </a:r>
          </a:p>
          <a:p>
            <a:pPr marL="896938" indent="0" algn="ctr">
              <a:buNone/>
            </a:pPr>
            <a:endParaRPr lang="nl-BE" dirty="0" smtClean="0"/>
          </a:p>
          <a:p>
            <a:pPr marL="896938" indent="0" algn="ctr">
              <a:buNone/>
            </a:pPr>
            <a:endParaRPr lang="nl-BE" dirty="0" smtClean="0"/>
          </a:p>
          <a:p>
            <a:pPr marL="896938" indent="0">
              <a:buNone/>
            </a:pPr>
            <a:r>
              <a:rPr lang="nl-BE" sz="2000" dirty="0" smtClean="0"/>
              <a:t>Ruth Van Olmen - jobcoach</a:t>
            </a:r>
            <a:br>
              <a:rPr lang="nl-BE" sz="2000" dirty="0" smtClean="0"/>
            </a:br>
            <a:r>
              <a:rPr lang="nl-BE" sz="2000" dirty="0" smtClean="0"/>
              <a:t>ruth.vanolmen@vdab.be</a:t>
            </a:r>
            <a:br>
              <a:rPr lang="nl-BE" sz="2000" dirty="0" smtClean="0"/>
            </a:br>
            <a:r>
              <a:rPr lang="nl-BE" sz="2000" dirty="0" smtClean="0"/>
              <a:t>014/44.51.33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sz="3700" dirty="0" smtClean="0">
                <a:solidFill>
                  <a:srgbClr val="0070C0"/>
                </a:solidFill>
                <a:effectLst/>
              </a:rPr>
              <a:t>Contactgegevens</a:t>
            </a:r>
            <a:endParaRPr lang="nl-BE" sz="3700" dirty="0">
              <a:solidFill>
                <a:srgbClr val="0070C0"/>
              </a:solidFill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72816"/>
            <a:ext cx="113340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103094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9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</TotalTime>
  <Words>261</Words>
  <Application>Microsoft Office PowerPoint</Application>
  <PresentationFormat>Diavoorstelling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Concours</vt:lpstr>
      <vt:lpstr>AAND’WERK VDAB TURNHOUT </vt:lpstr>
      <vt:lpstr>Praktisch</vt:lpstr>
      <vt:lpstr>Meerwaarde</vt:lpstr>
      <vt:lpstr>Resultaten proefproject april 2019</vt:lpstr>
      <vt:lpstr>2e groep – start sept 2019</vt:lpstr>
      <vt:lpstr>Contactgegevens</vt:lpstr>
    </vt:vector>
  </TitlesOfParts>
  <Company>VDAB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AAND’WERK</dc:title>
  <dc:creator>VDAB IT/IS</dc:creator>
  <cp:lastModifiedBy>VDAB IT/IS</cp:lastModifiedBy>
  <cp:revision>19</cp:revision>
  <dcterms:created xsi:type="dcterms:W3CDTF">2019-08-29T10:20:26Z</dcterms:created>
  <dcterms:modified xsi:type="dcterms:W3CDTF">2019-11-04T08:04:09Z</dcterms:modified>
</cp:coreProperties>
</file>