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94" r:id="rId5"/>
    <p:sldId id="314" r:id="rId6"/>
    <p:sldId id="811" r:id="rId7"/>
    <p:sldId id="812" r:id="rId8"/>
    <p:sldId id="835" r:id="rId9"/>
    <p:sldId id="814" r:id="rId10"/>
    <p:sldId id="838" r:id="rId11"/>
    <p:sldId id="839" r:id="rId12"/>
    <p:sldId id="840" r:id="rId13"/>
    <p:sldId id="817" r:id="rId14"/>
    <p:sldId id="836" r:id="rId15"/>
    <p:sldId id="820" r:id="rId16"/>
    <p:sldId id="821" r:id="rId17"/>
    <p:sldId id="822" r:id="rId18"/>
    <p:sldId id="837" r:id="rId19"/>
    <p:sldId id="841" r:id="rId20"/>
    <p:sldId id="842" r:id="rId21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418">
          <p15:clr>
            <a:srgbClr val="A4A3A4"/>
          </p15:clr>
        </p15:guide>
        <p15:guide id="4" pos="449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ermans Evelyn" initials="LE" lastIdx="7" clrIdx="0">
    <p:extLst>
      <p:ext uri="{19B8F6BF-5375-455C-9EA6-DF929625EA0E}">
        <p15:presenceInfo xmlns:p15="http://schemas.microsoft.com/office/powerpoint/2012/main" userId="S-1-5-21-3662605696-431538287-2476864782-1536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7FB0"/>
    <a:srgbClr val="D26E5B"/>
    <a:srgbClr val="625D02"/>
    <a:srgbClr val="2B92BE"/>
    <a:srgbClr val="5DBE55"/>
    <a:srgbClr val="D26E25"/>
    <a:srgbClr val="543F5E"/>
    <a:srgbClr val="15465B"/>
    <a:srgbClr val="4FB543"/>
    <a:srgbClr val="154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8FF3D8-5DA4-4E8B-9E7D-7E5C3E7C492A}" v="8" dt="2020-08-17T12:06:10.5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Stijl, licht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ijl, lich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ijl, licht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11" autoAdjust="0"/>
    <p:restoredTop sz="88697" autoAdjust="0"/>
  </p:normalViewPr>
  <p:slideViewPr>
    <p:cSldViewPr snapToGrid="0" showGuides="1">
      <p:cViewPr varScale="1">
        <p:scale>
          <a:sx n="76" d="100"/>
          <a:sy n="76" d="100"/>
        </p:scale>
        <p:origin x="1282" y="53"/>
      </p:cViewPr>
      <p:guideLst>
        <p:guide orient="horz" pos="2160"/>
        <p:guide pos="2880"/>
        <p:guide orient="horz" pos="418"/>
        <p:guide pos="44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cammen Rik 1F3D" userId="ebe17d92-7aaf-49fe-bb88-766ee3c47087" providerId="ADAL" clId="{748FF3D8-5DA4-4E8B-9E7D-7E5C3E7C492A}"/>
    <pc:docChg chg="undo custSel addSld modSld">
      <pc:chgData name="Vercammen Rik 1F3D" userId="ebe17d92-7aaf-49fe-bb88-766ee3c47087" providerId="ADAL" clId="{748FF3D8-5DA4-4E8B-9E7D-7E5C3E7C492A}" dt="2020-08-17T12:06:55.709" v="156" actId="13926"/>
      <pc:docMkLst>
        <pc:docMk/>
      </pc:docMkLst>
      <pc:sldChg chg="modSp">
        <pc:chgData name="Vercammen Rik 1F3D" userId="ebe17d92-7aaf-49fe-bb88-766ee3c47087" providerId="ADAL" clId="{748FF3D8-5DA4-4E8B-9E7D-7E5C3E7C492A}" dt="2020-08-07T09:14:45.136" v="84" actId="20577"/>
        <pc:sldMkLst>
          <pc:docMk/>
          <pc:sldMk cId="306636579" sldId="294"/>
        </pc:sldMkLst>
        <pc:spChg chg="mod">
          <ac:chgData name="Vercammen Rik 1F3D" userId="ebe17d92-7aaf-49fe-bb88-766ee3c47087" providerId="ADAL" clId="{748FF3D8-5DA4-4E8B-9E7D-7E5C3E7C492A}" dt="2020-08-07T09:14:45.136" v="84" actId="20577"/>
          <ac:spMkLst>
            <pc:docMk/>
            <pc:sldMk cId="306636579" sldId="294"/>
            <ac:spMk id="2" creationId="{AC3638B4-94D0-4F06-9679-5B41DD8E8CED}"/>
          </ac:spMkLst>
        </pc:spChg>
        <pc:spChg chg="mod">
          <ac:chgData name="Vercammen Rik 1F3D" userId="ebe17d92-7aaf-49fe-bb88-766ee3c47087" providerId="ADAL" clId="{748FF3D8-5DA4-4E8B-9E7D-7E5C3E7C492A}" dt="2020-08-07T09:14:30.239" v="40" actId="20577"/>
          <ac:spMkLst>
            <pc:docMk/>
            <pc:sldMk cId="306636579" sldId="294"/>
            <ac:spMk id="3" creationId="{79129DD2-6E2B-4597-87C5-35E41FDA4778}"/>
          </ac:spMkLst>
        </pc:spChg>
      </pc:sldChg>
      <pc:sldChg chg="modSp">
        <pc:chgData name="Vercammen Rik 1F3D" userId="ebe17d92-7aaf-49fe-bb88-766ee3c47087" providerId="ADAL" clId="{748FF3D8-5DA4-4E8B-9E7D-7E5C3E7C492A}" dt="2020-08-07T09:15:13.684" v="99" actId="1076"/>
        <pc:sldMkLst>
          <pc:docMk/>
          <pc:sldMk cId="1424185342" sldId="811"/>
        </pc:sldMkLst>
        <pc:spChg chg="mod">
          <ac:chgData name="Vercammen Rik 1F3D" userId="ebe17d92-7aaf-49fe-bb88-766ee3c47087" providerId="ADAL" clId="{748FF3D8-5DA4-4E8B-9E7D-7E5C3E7C492A}" dt="2020-08-07T09:15:13.684" v="99" actId="1076"/>
          <ac:spMkLst>
            <pc:docMk/>
            <pc:sldMk cId="1424185342" sldId="811"/>
            <ac:spMk id="2" creationId="{2DAE5790-371C-47C9-9B44-926F8D7B3427}"/>
          </ac:spMkLst>
        </pc:spChg>
      </pc:sldChg>
      <pc:sldChg chg="addSp delSp modSp add">
        <pc:chgData name="Vercammen Rik 1F3D" userId="ebe17d92-7aaf-49fe-bb88-766ee3c47087" providerId="ADAL" clId="{748FF3D8-5DA4-4E8B-9E7D-7E5C3E7C492A}" dt="2020-08-17T12:06:55.709" v="156" actId="13926"/>
        <pc:sldMkLst>
          <pc:docMk/>
          <pc:sldMk cId="3717462595" sldId="841"/>
        </pc:sldMkLst>
        <pc:spChg chg="mod">
          <ac:chgData name="Vercammen Rik 1F3D" userId="ebe17d92-7aaf-49fe-bb88-766ee3c47087" providerId="ADAL" clId="{748FF3D8-5DA4-4E8B-9E7D-7E5C3E7C492A}" dt="2020-08-17T12:01:52.361" v="126" actId="5793"/>
          <ac:spMkLst>
            <pc:docMk/>
            <pc:sldMk cId="3717462595" sldId="841"/>
            <ac:spMk id="2" creationId="{AB342341-41D1-466A-8DC2-C065B59121F9}"/>
          </ac:spMkLst>
        </pc:spChg>
        <pc:spChg chg="mod">
          <ac:chgData name="Vercammen Rik 1F3D" userId="ebe17d92-7aaf-49fe-bb88-766ee3c47087" providerId="ADAL" clId="{748FF3D8-5DA4-4E8B-9E7D-7E5C3E7C492A}" dt="2020-08-17T12:01:47.757" v="124" actId="14100"/>
          <ac:spMkLst>
            <pc:docMk/>
            <pc:sldMk cId="3717462595" sldId="841"/>
            <ac:spMk id="3" creationId="{1310B871-0DD5-4346-901C-52FD15AAB968}"/>
          </ac:spMkLst>
        </pc:spChg>
        <pc:graphicFrameChg chg="add del mod modGraphic">
          <ac:chgData name="Vercammen Rik 1F3D" userId="ebe17d92-7aaf-49fe-bb88-766ee3c47087" providerId="ADAL" clId="{748FF3D8-5DA4-4E8B-9E7D-7E5C3E7C492A}" dt="2020-08-17T12:03:03.652" v="133" actId="478"/>
          <ac:graphicFrameMkLst>
            <pc:docMk/>
            <pc:sldMk cId="3717462595" sldId="841"/>
            <ac:graphicFrameMk id="4" creationId="{8D4A8B7E-CDF4-4E66-BDFE-232E7C9C1BBA}"/>
          </ac:graphicFrameMkLst>
        </pc:graphicFrameChg>
        <pc:graphicFrameChg chg="add mod modGraphic">
          <ac:chgData name="Vercammen Rik 1F3D" userId="ebe17d92-7aaf-49fe-bb88-766ee3c47087" providerId="ADAL" clId="{748FF3D8-5DA4-4E8B-9E7D-7E5C3E7C492A}" dt="2020-08-17T12:06:51.040" v="155" actId="13926"/>
          <ac:graphicFrameMkLst>
            <pc:docMk/>
            <pc:sldMk cId="3717462595" sldId="841"/>
            <ac:graphicFrameMk id="5" creationId="{DC451441-6519-4A71-A801-E3D9A69A65B0}"/>
          </ac:graphicFrameMkLst>
        </pc:graphicFrameChg>
        <pc:graphicFrameChg chg="add mod modGraphic">
          <ac:chgData name="Vercammen Rik 1F3D" userId="ebe17d92-7aaf-49fe-bb88-766ee3c47087" providerId="ADAL" clId="{748FF3D8-5DA4-4E8B-9E7D-7E5C3E7C492A}" dt="2020-08-17T12:06:55.709" v="156" actId="13926"/>
          <ac:graphicFrameMkLst>
            <pc:docMk/>
            <pc:sldMk cId="3717462595" sldId="841"/>
            <ac:graphicFrameMk id="6" creationId="{93C8EEEA-76C8-4D8E-AC66-0C19A31372C7}"/>
          </ac:graphicFrameMkLst>
        </pc:graphicFrameChg>
      </pc:sldChg>
      <pc:sldChg chg="addSp delSp modSp add">
        <pc:chgData name="Vercammen Rik 1F3D" userId="ebe17d92-7aaf-49fe-bb88-766ee3c47087" providerId="ADAL" clId="{748FF3D8-5DA4-4E8B-9E7D-7E5C3E7C492A}" dt="2020-08-17T12:06:28.841" v="154" actId="1076"/>
        <pc:sldMkLst>
          <pc:docMk/>
          <pc:sldMk cId="2378858387" sldId="842"/>
        </pc:sldMkLst>
        <pc:spChg chg="mod">
          <ac:chgData name="Vercammen Rik 1F3D" userId="ebe17d92-7aaf-49fe-bb88-766ee3c47087" providerId="ADAL" clId="{748FF3D8-5DA4-4E8B-9E7D-7E5C3E7C492A}" dt="2020-08-17T12:06:25.800" v="153" actId="1076"/>
          <ac:spMkLst>
            <pc:docMk/>
            <pc:sldMk cId="2378858387" sldId="842"/>
            <ac:spMk id="2" creationId="{BFEA607E-D365-41F6-BCB8-570C4D1C57EC}"/>
          </ac:spMkLst>
        </pc:spChg>
        <pc:spChg chg="del">
          <ac:chgData name="Vercammen Rik 1F3D" userId="ebe17d92-7aaf-49fe-bb88-766ee3c47087" providerId="ADAL" clId="{748FF3D8-5DA4-4E8B-9E7D-7E5C3E7C492A}" dt="2020-08-17T12:06:01.720" v="147" actId="478"/>
          <ac:spMkLst>
            <pc:docMk/>
            <pc:sldMk cId="2378858387" sldId="842"/>
            <ac:spMk id="3" creationId="{69AFD4B8-2901-434D-B628-CBE04F3F284A}"/>
          </ac:spMkLst>
        </pc:spChg>
        <pc:graphicFrameChg chg="add mod modGraphic">
          <ac:chgData name="Vercammen Rik 1F3D" userId="ebe17d92-7aaf-49fe-bb88-766ee3c47087" providerId="ADAL" clId="{748FF3D8-5DA4-4E8B-9E7D-7E5C3E7C492A}" dt="2020-08-17T12:06:28.841" v="154" actId="1076"/>
          <ac:graphicFrameMkLst>
            <pc:docMk/>
            <pc:sldMk cId="2378858387" sldId="842"/>
            <ac:graphicFrameMk id="4" creationId="{CD046015-9FF0-414E-8231-3B6DAA8033C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37DD8-B20A-47A6-AA94-FD478FAA3C28}" type="datetimeFigureOut">
              <a:rPr lang="nl-BE" smtClean="0"/>
              <a:pPr/>
              <a:t>17/08/2020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A0D9C-0CD0-4097-81EC-9B83965EC080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678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24389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192065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51239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94086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58925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88406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6525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29258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69212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764020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58789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64000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88001" y="288000"/>
            <a:ext cx="6033505" cy="6265475"/>
            <a:chOff x="288001" y="288000"/>
            <a:chExt cx="6033505" cy="6265475"/>
          </a:xfrm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0" i="0">
                <a:latin typeface="+mj-lt"/>
                <a:cs typeface="Calibri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nl-BE" dirty="0"/>
          </a:p>
        </p:txBody>
      </p:sp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FlandersArtSans-Regular" panose="00000500000000000000" pitchFamily="2" charset="0"/>
                <a:cs typeface="Calibri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003" y="656657"/>
            <a:ext cx="3503221" cy="62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 hasCustomPrompt="1"/>
          </p:nvPr>
        </p:nvSpPr>
        <p:spPr>
          <a:xfrm>
            <a:off x="287999" y="0"/>
            <a:ext cx="8856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fr-FR" dirty="0" err="1"/>
              <a:t>Sleep</a:t>
            </a:r>
            <a:r>
              <a:rPr lang="fr-FR" dirty="0"/>
              <a:t> de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naar</a:t>
            </a:r>
            <a:r>
              <a:rPr lang="fr-FR" dirty="0"/>
              <a:t> de </a:t>
            </a:r>
            <a:r>
              <a:rPr lang="fr-FR" dirty="0" err="1"/>
              <a:t>tijdelijke</a:t>
            </a:r>
            <a:r>
              <a:rPr lang="fr-FR" dirty="0"/>
              <a:t> </a:t>
            </a:r>
            <a:r>
              <a:rPr lang="fr-FR" dirty="0" err="1"/>
              <a:t>aanduiding</a:t>
            </a:r>
            <a:r>
              <a:rPr lang="fr-FR" dirty="0"/>
              <a:t> of </a:t>
            </a:r>
            <a:r>
              <a:rPr lang="fr-FR" dirty="0" err="1"/>
              <a:t>klik</a:t>
            </a:r>
            <a:r>
              <a:rPr lang="fr-FR" dirty="0"/>
              <a:t> op </a:t>
            </a:r>
            <a:r>
              <a:rPr lang="fr-FR" dirty="0" err="1"/>
              <a:t>het</a:t>
            </a:r>
            <a:r>
              <a:rPr lang="fr-FR" dirty="0"/>
              <a:t> </a:t>
            </a:r>
            <a:r>
              <a:rPr lang="fr-FR" dirty="0" err="1"/>
              <a:t>pictogram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 err="1"/>
              <a:t>als</a:t>
            </a:r>
            <a:r>
              <a:rPr lang="fr-FR" dirty="0"/>
              <a:t> u </a:t>
            </a:r>
            <a:r>
              <a:rPr lang="fr-FR" dirty="0" err="1"/>
              <a:t>een</a:t>
            </a:r>
            <a:r>
              <a:rPr lang="fr-FR" dirty="0"/>
              <a:t>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wilt</a:t>
            </a:r>
            <a:r>
              <a:rPr lang="fr-FR" dirty="0"/>
              <a:t> </a:t>
            </a:r>
            <a:r>
              <a:rPr lang="fr-FR" dirty="0" err="1"/>
              <a:t>toevoegen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23200"/>
            <a:ext cx="3108049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fr-FR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Klik om de titelstijl van het model te bewerken</a:t>
            </a:r>
            <a:endParaRPr lang="nl-BE" dirty="0"/>
          </a:p>
        </p:txBody>
      </p:sp>
      <p:pic>
        <p:nvPicPr>
          <p:cNvPr id="9" name="Tijdelijke aanduiding voor 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000" y="540000"/>
            <a:ext cx="1908838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jdelijke aanduiding voor dianummer 6"/>
          <p:cNvSpPr>
            <a:spLocks noGrp="1"/>
          </p:cNvSpPr>
          <p:nvPr>
            <p:ph type="sldNum" sz="quarter" idx="13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17/08/2020</a:t>
            </a:fld>
            <a:r>
              <a:rPr lang="nl-BE" dirty="0"/>
              <a:t> </a:t>
            </a:r>
            <a:r>
              <a:rPr lang="nl-BE" b="1" dirty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153" y="540000"/>
            <a:ext cx="3503221" cy="62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1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oudelijk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17/08/2020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2" name="Rechthoek 11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938151" y="1579418"/>
            <a:ext cx="7802088" cy="4572000"/>
          </a:xfrm>
        </p:spPr>
        <p:txBody>
          <a:bodyPr/>
          <a:lstStyle>
            <a:lvl1pPr>
              <a:defRPr>
                <a:latin typeface="FlandersArtSans-Regular" panose="00000500000000000000" pitchFamily="2" charset="0"/>
              </a:defRPr>
            </a:lvl1pPr>
            <a:lvl2pPr>
              <a:defRPr>
                <a:latin typeface="FlandersArtSans-Regular" panose="00000500000000000000" pitchFamily="2" charset="0"/>
              </a:defRPr>
            </a:lvl2pPr>
            <a:lvl3pPr>
              <a:defRPr>
                <a:latin typeface="FlandersArtSans-Regular" panose="00000500000000000000" pitchFamily="2" charset="0"/>
              </a:defRPr>
            </a:lvl3pPr>
            <a:lvl4pPr>
              <a:defRPr>
                <a:latin typeface="FlandersArtSans-Regular" panose="00000500000000000000" pitchFamily="2" charset="0"/>
              </a:defRPr>
            </a:lvl4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939740" y="375990"/>
            <a:ext cx="7788624" cy="1116000"/>
          </a:xfrm>
        </p:spPr>
        <p:txBody>
          <a:bodyPr/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45423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oudelijk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17/08/2020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2" name="Rechthoek 11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5"/>
          </p:nvPr>
        </p:nvSpPr>
        <p:spPr>
          <a:xfrm>
            <a:off x="961633" y="1698171"/>
            <a:ext cx="7778605" cy="4512624"/>
          </a:xfrm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939740" y="375990"/>
            <a:ext cx="7788624" cy="1116000"/>
          </a:xfrm>
        </p:spPr>
        <p:txBody>
          <a:bodyPr/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67678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elijkbenige driehoek 3"/>
          <p:cNvSpPr>
            <a:spLocks noChangeArrowheads="1"/>
          </p:cNvSpPr>
          <p:nvPr userDrawn="1"/>
        </p:nvSpPr>
        <p:spPr bwMode="auto">
          <a:xfrm>
            <a:off x="-107950" y="0"/>
            <a:ext cx="5184775" cy="6884988"/>
          </a:xfrm>
          <a:prstGeom prst="triangle">
            <a:avLst>
              <a:gd name="adj" fmla="val 50000"/>
            </a:avLst>
          </a:prstGeom>
          <a:solidFill>
            <a:srgbClr val="2B9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nl-BE" altLang="nl-BE"/>
              <a:t>             </a:t>
            </a:r>
          </a:p>
        </p:txBody>
      </p:sp>
      <p:sp>
        <p:nvSpPr>
          <p:cNvPr id="5" name="Rechthoek 4"/>
          <p:cNvSpPr>
            <a:spLocks noChangeArrowheads="1"/>
          </p:cNvSpPr>
          <p:nvPr userDrawn="1"/>
        </p:nvSpPr>
        <p:spPr bwMode="auto">
          <a:xfrm>
            <a:off x="2484438" y="-171450"/>
            <a:ext cx="6659562" cy="7056438"/>
          </a:xfrm>
          <a:prstGeom prst="rect">
            <a:avLst/>
          </a:prstGeom>
          <a:solidFill>
            <a:srgbClr val="2B9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BE" altLang="nl-B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915816" y="548680"/>
            <a:ext cx="5917505" cy="2133600"/>
          </a:xfrm>
          <a:solidFill>
            <a:srgbClr val="2B92BE"/>
          </a:solidFill>
        </p:spPr>
        <p:txBody>
          <a:bodyPr/>
          <a:lstStyle>
            <a:lvl1pPr algn="r">
              <a:defRPr sz="4800"/>
            </a:lvl1pPr>
          </a:lstStyle>
          <a:p>
            <a:r>
              <a:rPr lang="nl-NL" altLang="en-US" dirty="0"/>
              <a:t>Klik om het opmaakprofiel te bewerken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79712" y="2996952"/>
            <a:ext cx="6818362" cy="2414588"/>
          </a:xfrm>
          <a:solidFill>
            <a:srgbClr val="2B92BE"/>
          </a:solidFill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nl-NL" altLang="en-US" dirty="0"/>
              <a:t>Klik om het opmaakprofiel van de modelondertitel te bewerken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96174D0-0284-4FD4-B31D-4C5E696E2AAB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30882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/>
          <p:nvPr userDrawn="1"/>
        </p:nvGrpSpPr>
        <p:grpSpPr>
          <a:xfrm>
            <a:off x="1484640" y="288000"/>
            <a:ext cx="7371359" cy="6265475"/>
            <a:chOff x="1484640" y="288000"/>
            <a:chExt cx="7371359" cy="6265475"/>
          </a:xfrm>
          <a:solidFill>
            <a:srgbClr val="2B92BE"/>
          </a:solidFill>
        </p:grpSpPr>
        <p:sp>
          <p:nvSpPr>
            <p:cNvPr id="8" name="Rechthoek 7"/>
            <p:cNvSpPr>
              <a:spLocks/>
            </p:cNvSpPr>
            <p:nvPr userDrawn="1"/>
          </p:nvSpPr>
          <p:spPr>
            <a:xfrm>
              <a:off x="3277896" y="288000"/>
              <a:ext cx="5578103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H="1">
              <a:off x="1484640" y="288000"/>
              <a:ext cx="1800000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96052" y="2104574"/>
            <a:ext cx="3816000" cy="2484000"/>
          </a:xfrm>
        </p:spPr>
        <p:txBody>
          <a:bodyPr anchor="t" anchorCtr="0">
            <a:noAutofit/>
          </a:bodyPr>
          <a:lstStyle>
            <a:lvl1pPr algn="l">
              <a:lnSpc>
                <a:spcPts val="5400"/>
              </a:lnSpc>
              <a:defRPr sz="5400" baseline="0">
                <a:solidFill>
                  <a:schemeClr val="bg1"/>
                </a:solidFill>
                <a:latin typeface="+mj-lt"/>
                <a:cs typeface="Calibri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000832" y="463162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spcBef>
                <a:spcPts val="0"/>
              </a:spcBef>
              <a:buNone/>
              <a:defRPr sz="1580">
                <a:solidFill>
                  <a:schemeClr val="bg1"/>
                </a:solidFill>
                <a:latin typeface="FlandersArtSans-Regular" panose="00000500000000000000" pitchFamily="2" charset="0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nl-BE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908839" cy="720000"/>
          </a:xfrm>
          <a:prstGeom prst="rect">
            <a:avLst/>
          </a:prstGeom>
        </p:spPr>
      </p:pic>
      <p:sp>
        <p:nvSpPr>
          <p:cNvPr id="12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3636022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  <a:cs typeface="Calibri"/>
              </a:defRPr>
            </a:lvl1pPr>
            <a:lvl5pPr algn="r"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274" y="657891"/>
            <a:ext cx="3503221" cy="62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2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615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 dirty="0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latin typeface="+mj-lt"/>
                <a:cs typeface="Calibri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FlandersArtSans-Regular" panose="00000500000000000000" pitchFamily="2" charset="0"/>
                <a:cs typeface="Calibri"/>
              </a:defRPr>
            </a:lvl1pPr>
            <a:lvl2pPr>
              <a:defRPr sz="1800">
                <a:latin typeface="FlandersArtSans-Regular" panose="00000500000000000000" pitchFamily="2" charset="0"/>
                <a:cs typeface="Calibri"/>
              </a:defRPr>
            </a:lvl2pPr>
            <a:lvl3pPr>
              <a:defRPr sz="1800">
                <a:latin typeface="FlandersArtSans-Regular" panose="00000500000000000000" pitchFamily="2" charset="0"/>
                <a:cs typeface="Calibri"/>
              </a:defRPr>
            </a:lvl3pPr>
            <a:lvl4pPr>
              <a:defRPr sz="1800">
                <a:latin typeface="FlandersArtSans-Regular" panose="00000500000000000000" pitchFamily="2" charset="0"/>
                <a:cs typeface="Calibri"/>
              </a:defRPr>
            </a:lvl4pPr>
            <a:lvl5pPr>
              <a:defRPr sz="1800">
                <a:latin typeface="FlandersArtSans-Regular" panose="00000500000000000000" pitchFamily="2" charset="0"/>
                <a:cs typeface="Calibri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57579"/>
          </a:xfrm>
          <a:ln>
            <a:noFill/>
          </a:ln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93065" y="288000"/>
            <a:ext cx="6028442" cy="6265475"/>
            <a:chOff x="288001" y="288000"/>
            <a:chExt cx="6033505" cy="6265475"/>
          </a:xfrm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0" i="0">
                <a:latin typeface="+mj-lt"/>
                <a:cs typeface="Calibri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FlandersArtSans-Regular" panose="00000500000000000000" pitchFamily="2" charset="0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FlandersArtSans-Regular" panose="00000500000000000000" pitchFamily="2" charset="0"/>
                <a:cs typeface="Calibri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003" y="644782"/>
            <a:ext cx="3503221" cy="62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1" y="540000"/>
            <a:ext cx="1850235" cy="72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16000"/>
            <a:ext cx="7416000" cy="20880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 b="0" i="0" baseline="0">
                <a:latin typeface="+mj-lt"/>
                <a:cs typeface="Calibri"/>
              </a:defRPr>
            </a:lvl1pPr>
          </a:lstStyle>
          <a:p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40000"/>
            <a:ext cx="7416000" cy="1655762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FlandersArtSans-Regular" panose="00000500000000000000" pitchFamily="2" charset="0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err="1"/>
              <a:t>Klik</a:t>
            </a:r>
            <a:r>
              <a:rPr lang="fr-FR" dirty="0"/>
              <a:t> om de </a:t>
            </a:r>
            <a:r>
              <a:rPr lang="fr-FR" dirty="0" err="1"/>
              <a:t>titelstijl</a:t>
            </a:r>
            <a:r>
              <a:rPr lang="fr-FR" dirty="0"/>
              <a:t> van </a:t>
            </a:r>
            <a:r>
              <a:rPr lang="fr-FR" dirty="0" err="1"/>
              <a:t>het</a:t>
            </a:r>
            <a:r>
              <a:rPr lang="fr-FR" dirty="0"/>
              <a:t> model te </a:t>
            </a:r>
            <a:r>
              <a:rPr lang="fr-FR" dirty="0" err="1"/>
              <a:t>bewerken</a:t>
            </a:r>
            <a:endParaRPr lang="nl-BE" dirty="0"/>
          </a:p>
        </p:txBody>
      </p:sp>
      <p:sp>
        <p:nvSpPr>
          <p:cNvPr id="9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426123" y="6361602"/>
            <a:ext cx="44352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FlandersArtSans-Regular" panose="00000500000000000000" pitchFamily="2" charset="0"/>
            </a:endParaRPr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753" y="540000"/>
            <a:ext cx="3503221" cy="62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01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  <a:latin typeface="FlandersArtSans-Regular" panose="00000500000000000000" pitchFamily="2" charset="0"/>
              </a:defRPr>
            </a:lvl1pPr>
          </a:lstStyle>
          <a:p>
            <a:r>
              <a:rPr lang="fr-FR" dirty="0" err="1"/>
              <a:t>Sleep</a:t>
            </a:r>
            <a:r>
              <a:rPr lang="fr-FR" dirty="0"/>
              <a:t> de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naar</a:t>
            </a:r>
            <a:r>
              <a:rPr lang="fr-FR" dirty="0"/>
              <a:t> de </a:t>
            </a:r>
            <a:r>
              <a:rPr lang="fr-FR" dirty="0" err="1"/>
              <a:t>tijdelijke</a:t>
            </a:r>
            <a:r>
              <a:rPr lang="fr-FR" dirty="0"/>
              <a:t> </a:t>
            </a:r>
            <a:r>
              <a:rPr lang="fr-FR" dirty="0" err="1"/>
              <a:t>aanduiding</a:t>
            </a:r>
            <a:r>
              <a:rPr lang="fr-FR" dirty="0"/>
              <a:t> of </a:t>
            </a:r>
            <a:r>
              <a:rPr lang="fr-FR" dirty="0" err="1"/>
              <a:t>klik</a:t>
            </a:r>
            <a:r>
              <a:rPr lang="fr-FR" dirty="0"/>
              <a:t> op </a:t>
            </a:r>
            <a:r>
              <a:rPr lang="fr-FR" dirty="0" err="1"/>
              <a:t>het</a:t>
            </a:r>
            <a:r>
              <a:rPr lang="fr-FR" dirty="0"/>
              <a:t> </a:t>
            </a:r>
            <a:r>
              <a:rPr lang="fr-FR" dirty="0" err="1"/>
              <a:t>pictogram</a:t>
            </a:r>
            <a:r>
              <a:rPr lang="fr-FR" dirty="0"/>
              <a:t> </a:t>
            </a:r>
            <a:r>
              <a:rPr lang="fr-FR" dirty="0" err="1"/>
              <a:t>als</a:t>
            </a:r>
            <a:r>
              <a:rPr lang="fr-FR" dirty="0"/>
              <a:t> u </a:t>
            </a:r>
            <a:r>
              <a:rPr lang="fr-FR" dirty="0" err="1"/>
              <a:t>een</a:t>
            </a:r>
            <a:r>
              <a:rPr lang="fr-FR" dirty="0"/>
              <a:t>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wilt</a:t>
            </a:r>
            <a:r>
              <a:rPr lang="fr-FR" dirty="0"/>
              <a:t> </a:t>
            </a:r>
            <a:r>
              <a:rPr lang="fr-FR" dirty="0" err="1"/>
              <a:t>toevoegen</a:t>
            </a:r>
            <a:endParaRPr lang="nl-BE" dirty="0"/>
          </a:p>
        </p:txBody>
      </p:sp>
      <p:grpSp>
        <p:nvGrpSpPr>
          <p:cNvPr id="11" name="Groeperen 10"/>
          <p:cNvGrpSpPr/>
          <p:nvPr userDrawn="1"/>
        </p:nvGrpSpPr>
        <p:grpSpPr>
          <a:xfrm>
            <a:off x="288000" y="3402000"/>
            <a:ext cx="8856000" cy="3456000"/>
            <a:chOff x="288000" y="3402000"/>
            <a:chExt cx="8856000" cy="3456000"/>
          </a:xfrm>
        </p:grpSpPr>
        <p:sp>
          <p:nvSpPr>
            <p:cNvPr id="5" name="Rechthoek 4"/>
            <p:cNvSpPr/>
            <p:nvPr userDrawn="1"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  <p:sp>
          <p:nvSpPr>
            <p:cNvPr id="7" name="Rechthoekige driehoek 6"/>
            <p:cNvSpPr/>
            <p:nvPr userDrawn="1"/>
          </p:nvSpPr>
          <p:spPr>
            <a:xfrm flipH="1">
              <a:off x="288000" y="3402000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3686547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Regular" panose="00000500000000000000" pitchFamily="2" charset="0"/>
                <a:cs typeface="FlandersArtSans-Regular" panose="00000500000000000000" pitchFamily="2" charset="0"/>
              </a:defRPr>
            </a:lvl1pPr>
          </a:lstStyle>
          <a:p>
            <a:endParaRPr lang="nl-BE" dirty="0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17/08/2020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2" name="Rechthoek 11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FlandersArtSans-Regular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9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  <a:latin typeface="FlandersArtSans-Regular" panose="00000500000000000000" pitchFamily="2" charset="0"/>
              </a:defRPr>
            </a:lvl1pPr>
          </a:lstStyle>
          <a:p>
            <a:r>
              <a:rPr lang="fr-FR"/>
              <a:t>Sleep de afbeelding naar de tijdelijke aanduiding of klik op het pictogram als u een afbeelding wilt 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Regular" panose="00000500000000000000" pitchFamily="2" charset="0"/>
                <a:cs typeface="FlandersArtSans-Regular" panose="00000500000000000000" pitchFamily="2" charset="0"/>
              </a:defRPr>
            </a:lvl1pPr>
          </a:lstStyle>
          <a:p>
            <a:endParaRPr lang="nl-BE" dirty="0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17/08/2020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2" name="Ondertitel 2"/>
          <p:cNvSpPr>
            <a:spLocks noGrp="1"/>
          </p:cNvSpPr>
          <p:nvPr>
            <p:ph type="subTitle" idx="1"/>
          </p:nvPr>
        </p:nvSpPr>
        <p:spPr>
          <a:xfrm>
            <a:off x="5176691" y="4191642"/>
            <a:ext cx="3408509" cy="2112905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100">
                <a:latin typeface="FlandersArtSans-Regular" panose="00000500000000000000" pitchFamily="2" charset="0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err="1"/>
              <a:t>Klik</a:t>
            </a:r>
            <a:r>
              <a:rPr lang="fr-FR" dirty="0"/>
              <a:t> om de </a:t>
            </a:r>
            <a:r>
              <a:rPr lang="fr-FR" dirty="0" err="1"/>
              <a:t>titelstijl</a:t>
            </a:r>
            <a:r>
              <a:rPr lang="fr-FR" dirty="0"/>
              <a:t> van </a:t>
            </a:r>
            <a:r>
              <a:rPr lang="fr-FR" dirty="0" err="1"/>
              <a:t>het</a:t>
            </a:r>
            <a:r>
              <a:rPr lang="fr-FR" dirty="0"/>
              <a:t> model te </a:t>
            </a:r>
            <a:r>
              <a:rPr lang="fr-FR" dirty="0" err="1"/>
              <a:t>bewerken</a:t>
            </a:r>
            <a:endParaRPr lang="nl-BE" dirty="0"/>
          </a:p>
        </p:txBody>
      </p:sp>
      <p:sp>
        <p:nvSpPr>
          <p:cNvPr id="18" name="Rechthoek 1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FlandersArtSans-Regular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557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1" i="0">
                <a:latin typeface="+mj-lt"/>
                <a:cs typeface="Calibri"/>
              </a:defRPr>
            </a:lvl1pPr>
          </a:lstStyle>
          <a:p>
            <a:r>
              <a:rPr lang="fr-FR" dirty="0" err="1"/>
              <a:t>Titelstijl</a:t>
            </a:r>
            <a:r>
              <a:rPr lang="fr-FR" dirty="0"/>
              <a:t> van model </a:t>
            </a:r>
            <a:r>
              <a:rPr lang="fr-FR" dirty="0" err="1"/>
              <a:t>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08000"/>
            <a:ext cx="3708000" cy="3780000"/>
          </a:xfrm>
        </p:spPr>
        <p:txBody>
          <a:bodyPr bIns="0"/>
          <a:lstStyle>
            <a:lvl1pPr>
              <a:spcBef>
                <a:spcPts val="300"/>
              </a:spcBef>
              <a:defRPr sz="2000">
                <a:latin typeface="FlandersArtSans-Regular" panose="00000500000000000000" pitchFamily="2" charset="0"/>
                <a:cs typeface="Calibri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cs typeface="Calibri"/>
              </a:defRPr>
            </a:lvl2pPr>
            <a:lvl3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3pPr>
            <a:lvl4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4pPr>
            <a:lvl5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5pPr>
          </a:lstStyle>
          <a:p>
            <a:pPr lvl="0"/>
            <a:r>
              <a:rPr lang="fr-FR" dirty="0" err="1"/>
              <a:t>Klik</a:t>
            </a:r>
            <a:r>
              <a:rPr lang="fr-FR" dirty="0"/>
              <a:t> om de </a:t>
            </a:r>
            <a:r>
              <a:rPr lang="fr-FR" dirty="0" err="1"/>
              <a:t>tekststijl</a:t>
            </a:r>
            <a:r>
              <a:rPr lang="fr-FR" dirty="0"/>
              <a:t> van </a:t>
            </a:r>
            <a:r>
              <a:rPr lang="fr-FR" dirty="0" err="1"/>
              <a:t>het</a:t>
            </a:r>
            <a:r>
              <a:rPr lang="fr-FR" dirty="0"/>
              <a:t> model te </a:t>
            </a:r>
            <a:r>
              <a:rPr lang="fr-FR" dirty="0" err="1"/>
              <a:t>bewerken</a:t>
            </a:r>
            <a:endParaRPr lang="fr-FR" dirty="0"/>
          </a:p>
          <a:p>
            <a:pPr lvl="1"/>
            <a:r>
              <a:rPr lang="fr-FR" dirty="0" err="1"/>
              <a:t>Tweede</a:t>
            </a:r>
            <a:r>
              <a:rPr lang="fr-FR" dirty="0"/>
              <a:t> niveau</a:t>
            </a:r>
          </a:p>
          <a:p>
            <a:pPr lvl="2"/>
            <a:r>
              <a:rPr lang="fr-FR" dirty="0" err="1"/>
              <a:t>Derde</a:t>
            </a:r>
            <a:r>
              <a:rPr lang="fr-FR" dirty="0"/>
              <a:t> niveau</a:t>
            </a:r>
          </a:p>
          <a:p>
            <a:pPr lvl="3"/>
            <a:r>
              <a:rPr lang="fr-FR" dirty="0" err="1"/>
              <a:t>Vierde</a:t>
            </a:r>
            <a:r>
              <a:rPr lang="fr-FR" dirty="0"/>
              <a:t> niveau</a:t>
            </a:r>
          </a:p>
          <a:p>
            <a:pPr lvl="4"/>
            <a:r>
              <a:rPr lang="fr-FR" dirty="0" err="1"/>
              <a:t>Vijfde</a:t>
            </a:r>
            <a:r>
              <a:rPr lang="fr-FR" dirty="0"/>
              <a:t> niveau</a:t>
            </a:r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17/08/2020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13"/>
          </p:nvPr>
        </p:nvSpPr>
        <p:spPr>
          <a:xfrm>
            <a:off x="5040000" y="1908000"/>
            <a:ext cx="3672000" cy="3780000"/>
          </a:xfrm>
        </p:spPr>
        <p:txBody>
          <a:bodyPr bIns="0"/>
          <a:lstStyle>
            <a:lvl1pPr>
              <a:defRPr sz="2000">
                <a:latin typeface="FlandersArtSans-Regular" panose="00000500000000000000" pitchFamily="2" charset="0"/>
                <a:cs typeface="Calibri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cs typeface="Calibri"/>
              </a:defRPr>
            </a:lvl2pPr>
            <a:lvl3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3pPr>
            <a:lvl4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4pPr>
            <a:lvl5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5pPr>
          </a:lstStyle>
          <a:p>
            <a:pPr lvl="0"/>
            <a:r>
              <a:rPr lang="fr-FR" dirty="0" err="1"/>
              <a:t>Klik</a:t>
            </a:r>
            <a:r>
              <a:rPr lang="fr-FR" dirty="0"/>
              <a:t> om de </a:t>
            </a:r>
            <a:r>
              <a:rPr lang="fr-FR" dirty="0" err="1"/>
              <a:t>tekststijl</a:t>
            </a:r>
            <a:r>
              <a:rPr lang="fr-FR" dirty="0"/>
              <a:t> van </a:t>
            </a:r>
            <a:r>
              <a:rPr lang="fr-FR" dirty="0" err="1"/>
              <a:t>het</a:t>
            </a:r>
            <a:r>
              <a:rPr lang="fr-FR" dirty="0"/>
              <a:t> model te </a:t>
            </a:r>
            <a:r>
              <a:rPr lang="fr-FR" dirty="0" err="1"/>
              <a:t>bewerken</a:t>
            </a:r>
            <a:endParaRPr lang="fr-FR" dirty="0"/>
          </a:p>
          <a:p>
            <a:pPr lvl="1"/>
            <a:r>
              <a:rPr lang="fr-FR" dirty="0" err="1"/>
              <a:t>Tweede</a:t>
            </a:r>
            <a:r>
              <a:rPr lang="fr-FR" dirty="0"/>
              <a:t> niveau</a:t>
            </a:r>
          </a:p>
          <a:p>
            <a:pPr lvl="2"/>
            <a:r>
              <a:rPr lang="fr-FR" dirty="0" err="1"/>
              <a:t>Derde</a:t>
            </a:r>
            <a:r>
              <a:rPr lang="fr-FR" dirty="0"/>
              <a:t> niveau</a:t>
            </a:r>
          </a:p>
          <a:p>
            <a:pPr lvl="3"/>
            <a:r>
              <a:rPr lang="fr-FR" dirty="0" err="1"/>
              <a:t>Vierde</a:t>
            </a:r>
            <a:r>
              <a:rPr lang="fr-FR" dirty="0"/>
              <a:t> niveau</a:t>
            </a:r>
          </a:p>
          <a:p>
            <a:pPr lvl="4"/>
            <a:r>
              <a:rPr lang="fr-FR" dirty="0" err="1"/>
              <a:t>Vijfde</a:t>
            </a:r>
            <a:r>
              <a:rPr lang="fr-FR" dirty="0"/>
              <a:t> niveau</a:t>
            </a:r>
            <a:endParaRPr lang="nl-BE" dirty="0"/>
          </a:p>
        </p:txBody>
      </p:sp>
      <p:sp>
        <p:nvSpPr>
          <p:cNvPr id="15" name="Rechthoek 14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FlandersArtSans-Regular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29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 dirty="0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latin typeface="FlandersArtSans-Regular" panose="00000500000000000000" pitchFamily="2" charset="0"/>
                <a:cs typeface="Calibri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FlandersArtSans-Regular" panose="00000500000000000000" pitchFamily="2" charset="0"/>
                <a:cs typeface="Calibri"/>
              </a:defRPr>
            </a:lvl1pPr>
            <a:lvl2pPr>
              <a:defRPr sz="1800">
                <a:latin typeface="FlandersArtSans-Regular" panose="00000500000000000000" pitchFamily="2" charset="0"/>
                <a:cs typeface="Calibri"/>
              </a:defRPr>
            </a:lvl2pPr>
            <a:lvl3pPr>
              <a:defRPr sz="1800">
                <a:latin typeface="FlandersArtSans-Regular" panose="00000500000000000000" pitchFamily="2" charset="0"/>
                <a:cs typeface="Calibri"/>
              </a:defRPr>
            </a:lvl3pPr>
            <a:lvl4pPr>
              <a:defRPr sz="1800">
                <a:latin typeface="FlandersArtSans-Regular" panose="00000500000000000000" pitchFamily="2" charset="0"/>
                <a:cs typeface="Calibri"/>
              </a:defRPr>
            </a:lvl4pPr>
            <a:lvl5pPr>
              <a:defRPr sz="1800">
                <a:latin typeface="FlandersArtSans-Regular" panose="00000500000000000000" pitchFamily="2" charset="0"/>
                <a:cs typeface="Calibri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050875" y="6339600"/>
            <a:ext cx="9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FD6BEBD5-99F3-4C1B-B5AF-C9279F4847C2}" type="datetimeFigureOut">
              <a:rPr lang="nl-BE" smtClean="0"/>
              <a:pPr/>
              <a:t>17/08/2020</a:t>
            </a:fld>
            <a:endParaRPr lang="nl-BE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93393" y="6339600"/>
            <a:ext cx="189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944611" y="63396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492AD3B4-D906-4191-84FB-4FE613E48036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6000" y="1915200"/>
            <a:ext cx="7444800" cy="43524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 </a:t>
            </a:r>
            <a:endParaRPr lang="nl-BE" dirty="0"/>
          </a:p>
          <a:p>
            <a:pPr lvl="4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4154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  <p:sldLayoutId id="2147483676" r:id="rId3"/>
    <p:sldLayoutId id="2147483684" r:id="rId4"/>
    <p:sldLayoutId id="2147483687" r:id="rId5"/>
    <p:sldLayoutId id="2147483691" r:id="rId6"/>
    <p:sldLayoutId id="2147483674" r:id="rId7"/>
    <p:sldLayoutId id="2147483652" r:id="rId8"/>
    <p:sldLayoutId id="2147483682" r:id="rId9"/>
    <p:sldLayoutId id="2147483743" r:id="rId10"/>
    <p:sldLayoutId id="2147483760" r:id="rId11"/>
    <p:sldLayoutId id="2147483761" r:id="rId12"/>
    <p:sldLayoutId id="2147483762" r:id="rId13"/>
  </p:sldLayoutIdLst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b="0" kern="1200">
          <a:solidFill>
            <a:schemeClr val="tx1"/>
          </a:solidFill>
          <a:latin typeface="+mj-lt"/>
          <a:ea typeface="+mj-ea"/>
          <a:cs typeface="Calibri" panose="020F0502020204030204" pitchFamily="34" charset="0"/>
        </a:defRPr>
      </a:lvl1pPr>
    </p:titleStyle>
    <p:bodyStyle>
      <a:lvl1pPr marL="288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15"/>
        </a:buBlip>
        <a:tabLst/>
        <a:defRPr sz="22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1pPr>
      <a:lvl2pPr marL="576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16"/>
        </a:buBlip>
        <a:tabLst/>
        <a:defRPr sz="2200" kern="1200" spc="0" baseline="0">
          <a:solidFill>
            <a:srgbClr val="9B9B9B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2pPr>
      <a:lvl3pPr marL="864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85000"/>
        <a:buFontTx/>
        <a:buBlip>
          <a:blip r:embed="rId17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3pPr>
      <a:lvl4pPr marL="1152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18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4pPr>
      <a:lvl5pPr marL="1440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15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0.png"/><Relationship Id="rId5" Type="http://schemas.openxmlformats.org/officeDocument/2006/relationships/image" Target="../media/image19.jp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be/url?sa=i&amp;url=https%3A%2F%2Fmoodle.waasendurme.be%2F&amp;psig=AOvVaw2r9KpKpw52OIPZ7nFNTvV2&amp;ust=1591302327172000&amp;source=images&amp;cd=vfe&amp;ved=0CAIQjRxqFwoTCPDxpaO95ukCFQAAAAAdAAAAABA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3638B4-94D0-4F06-9679-5B41DD8E8C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3321" y="2104574"/>
            <a:ext cx="5156791" cy="2484000"/>
          </a:xfrm>
        </p:spPr>
        <p:txBody>
          <a:bodyPr anchor="ctr"/>
          <a:lstStyle/>
          <a:p>
            <a:pPr algn="ctr"/>
            <a:r>
              <a:rPr lang="nl-BE" dirty="0"/>
              <a:t>Landschap VWO </a:t>
            </a:r>
            <a:br>
              <a:rPr lang="nl-BE" dirty="0"/>
            </a:br>
            <a:r>
              <a:rPr lang="nl-BE" dirty="0"/>
              <a:t>2020-2021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9129DD2-6E2B-4597-87C5-35E41FDA47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Evi Verduyckt</a:t>
            </a:r>
          </a:p>
        </p:txBody>
      </p:sp>
    </p:spTree>
    <p:extLst>
      <p:ext uri="{BB962C8B-B14F-4D97-AF65-F5344CB8AC3E}">
        <p14:creationId xmlns:p14="http://schemas.microsoft.com/office/powerpoint/2010/main" val="306636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2EB7CA67-54BA-4536-B61A-31F243431F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38151" y="1579418"/>
            <a:ext cx="7802088" cy="4572000"/>
          </a:xfrm>
        </p:spPr>
        <p:txBody>
          <a:bodyPr/>
          <a:lstStyle/>
          <a:p>
            <a:pPr marL="457200" indent="-457200">
              <a:buFont typeface="+mj-lt"/>
              <a:buAutoNum type="arabicParenR" startAt="6"/>
            </a:pPr>
            <a:r>
              <a:rPr lang="nl-BE" dirty="0"/>
              <a:t>Katholieke centra Oost-Vlaanderen-Antwerpen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CVO </a:t>
            </a:r>
            <a:r>
              <a:rPr lang="nl-BE" dirty="0" err="1"/>
              <a:t>Kisp</a:t>
            </a:r>
            <a:r>
              <a:rPr lang="nl-BE" dirty="0"/>
              <a:t> + CVO ISBO + CVO TNA + CVO VTI SP Lier-Antwerpen</a:t>
            </a: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361950" indent="-342900">
              <a:buFont typeface="Wingdings" panose="05000000000000000000" pitchFamily="2" charset="2"/>
              <a:buChar char="è"/>
            </a:pPr>
            <a:r>
              <a:rPr lang="nl-BE" b="1" dirty="0">
                <a:sym typeface="Wingdings" panose="05000000000000000000" pitchFamily="2" charset="2"/>
              </a:rPr>
              <a:t>CVO </a:t>
            </a:r>
            <a:r>
              <a:rPr lang="nl-BE" b="1" dirty="0" err="1">
                <a:sym typeface="Wingdings" panose="05000000000000000000" pitchFamily="2" charset="2"/>
              </a:rPr>
              <a:t>Kisp</a:t>
            </a:r>
            <a:endParaRPr lang="nl-BE" b="1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2500945-F1B4-4A49-8937-BB1C15D98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Fusies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3531DF80-E424-4EE2-9DE6-0436E75344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89" y="2973838"/>
            <a:ext cx="1603858" cy="1285646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532FAD5D-0FC5-4293-B185-8D6FBE8D44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043" y="2973838"/>
            <a:ext cx="1714500" cy="1714500"/>
          </a:xfrm>
          <a:prstGeom prst="rect">
            <a:avLst/>
          </a:prstGeom>
        </p:spPr>
      </p:pic>
      <p:pic>
        <p:nvPicPr>
          <p:cNvPr id="12" name="Afbeelding 11" descr="Afbeelding met tekening&#10;&#10;Automatisch gegenereerde beschrijving">
            <a:extLst>
              <a:ext uri="{FF2B5EF4-FFF2-40B4-BE49-F238E27FC236}">
                <a16:creationId xmlns:a16="http://schemas.microsoft.com/office/drawing/2014/main" id="{9371E267-4CE0-42AB-AEF7-484008C900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657" y="3059563"/>
            <a:ext cx="1543050" cy="1543050"/>
          </a:xfrm>
          <a:prstGeom prst="rect">
            <a:avLst/>
          </a:prstGeom>
        </p:spPr>
      </p:pic>
      <p:pic>
        <p:nvPicPr>
          <p:cNvPr id="4098" name="Picture 2" descr="CVO VTI Lier - Antwerpen - Home | Facebook">
            <a:extLst>
              <a:ext uri="{FF2B5EF4-FFF2-40B4-BE49-F238E27FC236}">
                <a16:creationId xmlns:a16="http://schemas.microsoft.com/office/drawing/2014/main" id="{52F69F1C-8341-4920-8C5E-8274F655B7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821" y="3059563"/>
            <a:ext cx="128587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333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2EB7CA67-54BA-4536-B61A-31F243431F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38151" y="1579418"/>
            <a:ext cx="7802088" cy="4572000"/>
          </a:xfrm>
        </p:spPr>
        <p:txBody>
          <a:bodyPr/>
          <a:lstStyle/>
          <a:p>
            <a:pPr marL="457200" indent="-457200">
              <a:buFont typeface="+mj-lt"/>
              <a:buAutoNum type="arabicParenR" startAt="7"/>
            </a:pPr>
            <a:r>
              <a:rPr lang="nl-BE" dirty="0"/>
              <a:t>GO! centra prov. Antwerpen – Vlaamse Rand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GO! CVO Crescendo + GO! CVO GLTT</a:t>
            </a: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361950" indent="-342900">
              <a:buFont typeface="Wingdings" panose="05000000000000000000" pitchFamily="2" charset="2"/>
              <a:buChar char="è"/>
            </a:pPr>
            <a:r>
              <a:rPr lang="nl-BE" b="1" dirty="0">
                <a:sym typeface="Wingdings" panose="05000000000000000000" pitchFamily="2" charset="2"/>
              </a:rPr>
              <a:t>GO! CVO Crescendo</a:t>
            </a:r>
          </a:p>
          <a:p>
            <a:pPr marL="265113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2500945-F1B4-4A49-8937-BB1C15D98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Fusies</a:t>
            </a:r>
          </a:p>
        </p:txBody>
      </p:sp>
      <p:pic>
        <p:nvPicPr>
          <p:cNvPr id="4" name="Picture 2" descr="Crescendo CVO Campus Vaartdijk - Mechelen | Mechelen | UiT in ...">
            <a:extLst>
              <a:ext uri="{FF2B5EF4-FFF2-40B4-BE49-F238E27FC236}">
                <a16:creationId xmlns:a16="http://schemas.microsoft.com/office/drawing/2014/main" id="{32A4EAAA-203E-498D-9036-8F24D2564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370" y="2848092"/>
            <a:ext cx="1500188" cy="15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GO! GLTT-CVO -">
            <a:extLst>
              <a:ext uri="{FF2B5EF4-FFF2-40B4-BE49-F238E27FC236}">
                <a16:creationId xmlns:a16="http://schemas.microsoft.com/office/drawing/2014/main" id="{A350A140-916A-4594-95D3-93E374D7F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588" y="2971441"/>
            <a:ext cx="1793558" cy="1253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097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2EB7CA67-54BA-4536-B61A-31F243431F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38151" y="1579418"/>
            <a:ext cx="7802088" cy="4572000"/>
          </a:xfrm>
        </p:spPr>
        <p:txBody>
          <a:bodyPr/>
          <a:lstStyle/>
          <a:p>
            <a:pPr marL="457200" indent="-457200">
              <a:buFont typeface="+mj-lt"/>
              <a:buAutoNum type="arabicParenR" startAt="8"/>
            </a:pPr>
            <a:r>
              <a:rPr lang="nl-BE" dirty="0"/>
              <a:t>GO! centra Vlaams-Brabant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GO! CVO Volt + GO! CVO De Oranjerie</a:t>
            </a: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361950" indent="-342900">
              <a:buFont typeface="Wingdings" panose="05000000000000000000" pitchFamily="2" charset="2"/>
              <a:buChar char="è"/>
            </a:pPr>
            <a:r>
              <a:rPr lang="nl-BE" b="1" dirty="0">
                <a:sym typeface="Wingdings" panose="05000000000000000000" pitchFamily="2" charset="2"/>
              </a:rPr>
              <a:t>GO! CVO Volt</a:t>
            </a:r>
          </a:p>
          <a:p>
            <a:pPr marL="265113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2500945-F1B4-4A49-8937-BB1C15D98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Fusies</a:t>
            </a:r>
          </a:p>
        </p:txBody>
      </p:sp>
      <p:pic>
        <p:nvPicPr>
          <p:cNvPr id="6146" name="Picture 2" descr="CVO Leuven-Landen en CVO De Nobel zijn vanaf nu CVO VOLT - CVO ...">
            <a:extLst>
              <a:ext uri="{FF2B5EF4-FFF2-40B4-BE49-F238E27FC236}">
                <a16:creationId xmlns:a16="http://schemas.microsoft.com/office/drawing/2014/main" id="{B4DAE9C9-C103-43A4-8953-9D2194471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419" y="3025140"/>
            <a:ext cx="1634490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Welkom | CVO De Oranjerie">
            <a:extLst>
              <a:ext uri="{FF2B5EF4-FFF2-40B4-BE49-F238E27FC236}">
                <a16:creationId xmlns:a16="http://schemas.microsoft.com/office/drawing/2014/main" id="{D8C38F1B-E462-4760-AEA3-AA22C3E69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973" y="2926080"/>
            <a:ext cx="1965960" cy="1203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490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2EB7CA67-54BA-4536-B61A-31F243431F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38151" y="1579418"/>
            <a:ext cx="7802088" cy="4572000"/>
          </a:xfrm>
        </p:spPr>
        <p:txBody>
          <a:bodyPr/>
          <a:lstStyle/>
          <a:p>
            <a:pPr marL="457200" indent="-457200">
              <a:buFont typeface="+mj-lt"/>
              <a:buAutoNum type="arabicParenR" startAt="9"/>
            </a:pPr>
            <a:r>
              <a:rPr lang="nl-BE" dirty="0"/>
              <a:t>GO! centra Limburg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>
                <a:sym typeface="Wingdings" panose="05000000000000000000" pitchFamily="2" charset="2"/>
              </a:rPr>
              <a:t>GO! CVO </a:t>
            </a:r>
            <a:r>
              <a:rPr lang="nl-BE" dirty="0" err="1">
                <a:sym typeface="Wingdings" panose="05000000000000000000" pitchFamily="2" charset="2"/>
              </a:rPr>
              <a:t>Cursa</a:t>
            </a:r>
            <a:r>
              <a:rPr lang="nl-BE" dirty="0">
                <a:sym typeface="Wingdings" panose="05000000000000000000" pitchFamily="2" charset="2"/>
              </a:rPr>
              <a:t> + GO! CVO Lino</a:t>
            </a: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361950" indent="-342900">
              <a:buFont typeface="Wingdings" panose="05000000000000000000" pitchFamily="2" charset="2"/>
              <a:buChar char="è"/>
            </a:pPr>
            <a:r>
              <a:rPr lang="nl-BE" b="1" dirty="0">
                <a:sym typeface="Wingdings" panose="05000000000000000000" pitchFamily="2" charset="2"/>
              </a:rPr>
              <a:t>GO! CVO </a:t>
            </a:r>
            <a:r>
              <a:rPr lang="nl-BE" b="1" dirty="0" err="1">
                <a:sym typeface="Wingdings" panose="05000000000000000000" pitchFamily="2" charset="2"/>
              </a:rPr>
              <a:t>Cursa</a:t>
            </a:r>
            <a:endParaRPr lang="nl-BE" b="1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2500945-F1B4-4A49-8937-BB1C15D98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Fusies</a:t>
            </a:r>
          </a:p>
        </p:txBody>
      </p:sp>
      <p:pic>
        <p:nvPicPr>
          <p:cNvPr id="2050" name="Picture 2" descr="CVO-STEP wordt CVO Cursa - CVO-STEP">
            <a:extLst>
              <a:ext uri="{FF2B5EF4-FFF2-40B4-BE49-F238E27FC236}">
                <a16:creationId xmlns:a16="http://schemas.microsoft.com/office/drawing/2014/main" id="{28E86783-9F89-4A6C-AA67-94EEB79FB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151" y="2949265"/>
            <a:ext cx="2156460" cy="1356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VO Lino - Online infodag">
            <a:extLst>
              <a:ext uri="{FF2B5EF4-FFF2-40B4-BE49-F238E27FC236}">
                <a16:creationId xmlns:a16="http://schemas.microsoft.com/office/drawing/2014/main" id="{E51B5614-8414-48E2-B980-1B6D28369E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43" y="2877351"/>
            <a:ext cx="1500188" cy="15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729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2EB7CA67-54BA-4536-B61A-31F243431F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38151" y="1579418"/>
            <a:ext cx="7802088" cy="4572000"/>
          </a:xfrm>
        </p:spPr>
        <p:txBody>
          <a:bodyPr/>
          <a:lstStyle/>
          <a:p>
            <a:pPr marL="457200" indent="-457200">
              <a:buFont typeface="+mj-lt"/>
              <a:buAutoNum type="arabicParenR" startAt="10"/>
            </a:pPr>
            <a:r>
              <a:rPr lang="nl-BE" dirty="0"/>
              <a:t>GO! centra West-Vlaanderen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GO! CVO Scala + GO! CVO </a:t>
            </a:r>
            <a:r>
              <a:rPr lang="nl-BE" dirty="0" err="1"/>
              <a:t>Altus</a:t>
            </a: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361950" indent="-342900">
              <a:buFont typeface="Wingdings" panose="05000000000000000000" pitchFamily="2" charset="2"/>
              <a:buChar char="è"/>
            </a:pPr>
            <a:r>
              <a:rPr lang="nl-BE" b="1" dirty="0">
                <a:sym typeface="Wingdings" panose="05000000000000000000" pitchFamily="2" charset="2"/>
              </a:rPr>
              <a:t>GO! CVO Scala</a:t>
            </a:r>
          </a:p>
          <a:p>
            <a:pPr marL="265113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2500945-F1B4-4A49-8937-BB1C15D98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Fusies</a:t>
            </a:r>
          </a:p>
        </p:txBody>
      </p:sp>
      <p:pic>
        <p:nvPicPr>
          <p:cNvPr id="3074" name="Picture 2" descr="CVO Scala - School - Roeselare - 17 Reviews - 5,567 Photos | Facebook">
            <a:extLst>
              <a:ext uri="{FF2B5EF4-FFF2-40B4-BE49-F238E27FC236}">
                <a16:creationId xmlns:a16="http://schemas.microsoft.com/office/drawing/2014/main" id="{DFDF16E4-CE26-4E56-BB23-4EA3BEA40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868" y="2793855"/>
            <a:ext cx="1928813" cy="192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entrum voor volwassenenonderwijs CVO Altus | Impact">
            <a:extLst>
              <a:ext uri="{FF2B5EF4-FFF2-40B4-BE49-F238E27FC236}">
                <a16:creationId xmlns:a16="http://schemas.microsoft.com/office/drawing/2014/main" id="{433BEE96-64A5-4977-8779-9782C4A1A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430" y="3203952"/>
            <a:ext cx="29527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826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2EB7CA67-54BA-4536-B61A-31F243431F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38151" y="1579418"/>
            <a:ext cx="7802088" cy="4572000"/>
          </a:xfrm>
        </p:spPr>
        <p:txBody>
          <a:bodyPr/>
          <a:lstStyle/>
          <a:p>
            <a:pPr marL="457200" indent="-457200">
              <a:buFont typeface="+mj-lt"/>
              <a:buAutoNum type="arabicParenR" startAt="10"/>
            </a:pPr>
            <a:r>
              <a:rPr lang="nl-BE" dirty="0"/>
              <a:t>GO! CVO </a:t>
            </a:r>
            <a:r>
              <a:rPr lang="nl-BE" dirty="0" err="1"/>
              <a:t>Panta</a:t>
            </a:r>
            <a:r>
              <a:rPr lang="nl-BE" dirty="0"/>
              <a:t> </a:t>
            </a:r>
            <a:r>
              <a:rPr lang="nl-BE" dirty="0" err="1"/>
              <a:t>Rhei</a:t>
            </a: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265113" indent="0">
              <a:buNone/>
            </a:pPr>
            <a:endParaRPr lang="nl-NL" dirty="0"/>
          </a:p>
          <a:p>
            <a:pPr marL="608013" indent="-342900">
              <a:buFont typeface="Arial" panose="020B0604020202020204" pitchFamily="34" charset="0"/>
              <a:buChar char="•"/>
            </a:pPr>
            <a:r>
              <a:rPr lang="nl-NL" dirty="0"/>
              <a:t>hevelt 3/40 OB over naar</a:t>
            </a:r>
          </a:p>
          <a:p>
            <a:pPr marL="265113" indent="0">
              <a:buNone/>
            </a:pPr>
            <a:endParaRPr lang="nl-NL" dirty="0"/>
          </a:p>
          <a:p>
            <a:pPr marL="265113" indent="0">
              <a:buNone/>
            </a:pPr>
            <a:endParaRPr lang="nl-NL" dirty="0"/>
          </a:p>
          <a:p>
            <a:pPr marL="265113" indent="0">
              <a:buNone/>
            </a:pPr>
            <a:endParaRPr lang="nl-NL" dirty="0"/>
          </a:p>
          <a:p>
            <a:pPr marL="608013" indent="-342900">
              <a:buFont typeface="Arial" panose="020B0604020202020204" pitchFamily="34" charset="0"/>
              <a:buChar char="•"/>
            </a:pPr>
            <a:r>
              <a:rPr lang="nl-NL" dirty="0"/>
              <a:t>hevelt 13/40 OB over naar</a:t>
            </a:r>
          </a:p>
          <a:p>
            <a:pPr marL="608013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608013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608013" indent="-342900">
              <a:buFont typeface="Arial" panose="020B0604020202020204" pitchFamily="34" charset="0"/>
              <a:buChar char="•"/>
            </a:pPr>
            <a:r>
              <a:rPr lang="nl-NL" dirty="0"/>
              <a:t>bouwt 5/40 OB af tegen uiterlijk 31/08/2023</a:t>
            </a:r>
          </a:p>
          <a:p>
            <a:pPr marL="265113" indent="0">
              <a:buNone/>
            </a:pPr>
            <a:endParaRPr lang="nl-NL" dirty="0"/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2500945-F1B4-4A49-8937-BB1C15D98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Overhevelingen en afbouw</a:t>
            </a:r>
          </a:p>
        </p:txBody>
      </p:sp>
      <p:pic>
        <p:nvPicPr>
          <p:cNvPr id="5122" name="Picture 2" descr="CVO Gent |">
            <a:extLst>
              <a:ext uri="{FF2B5EF4-FFF2-40B4-BE49-F238E27FC236}">
                <a16:creationId xmlns:a16="http://schemas.microsoft.com/office/drawing/2014/main" id="{6FA090EA-E62E-4C6A-A3CB-AE2DEDF54F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020" y="3495403"/>
            <a:ext cx="1846897" cy="1213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VO Pro - volwassenenonderwijs Aalst">
            <a:extLst>
              <a:ext uri="{FF2B5EF4-FFF2-40B4-BE49-F238E27FC236}">
                <a16:creationId xmlns:a16="http://schemas.microsoft.com/office/drawing/2014/main" id="{B6E32A89-9A22-4709-AF26-1F9A3C2F7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527" y="2060494"/>
            <a:ext cx="1365885" cy="1205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014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AB342341-41D1-466A-8DC2-C065B59121F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38151" y="1014884"/>
            <a:ext cx="7802088" cy="5136534"/>
          </a:xfrm>
        </p:spPr>
        <p:txBody>
          <a:bodyPr/>
          <a:lstStyle/>
          <a:p>
            <a:pPr marL="0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310B871-0DD5-4346-901C-52FD15AAB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740" y="375990"/>
            <a:ext cx="7788624" cy="568555"/>
          </a:xfrm>
        </p:spPr>
        <p:txBody>
          <a:bodyPr/>
          <a:lstStyle/>
          <a:p>
            <a:r>
              <a:rPr lang="nl-BE" dirty="0"/>
              <a:t>Vanaf 1 september 2020: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DC451441-6519-4A71-A801-E3D9A69A65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018398"/>
              </p:ext>
            </p:extLst>
          </p:nvPr>
        </p:nvGraphicFramePr>
        <p:xfrm>
          <a:off x="938151" y="1014884"/>
          <a:ext cx="3724283" cy="50543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4283">
                  <a:extLst>
                    <a:ext uri="{9D8B030D-6E8A-4147-A177-3AD203B41FA5}">
                      <a16:colId xmlns:a16="http://schemas.microsoft.com/office/drawing/2014/main" val="2660820451"/>
                    </a:ext>
                  </a:extLst>
                </a:gridCol>
              </a:tblGrid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CVO CLT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50450680"/>
                  </a:ext>
                </a:extLst>
              </a:tr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CVO </a:t>
                      </a:r>
                      <a:r>
                        <a:rPr lang="nl-BE" sz="1800" u="none" strike="noStrike" dirty="0" err="1">
                          <a:effectLst/>
                        </a:rPr>
                        <a:t>Creo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69141285"/>
                  </a:ext>
                </a:extLst>
              </a:tr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CVO De Verdieping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8254984"/>
                  </a:ext>
                </a:extLst>
              </a:tr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CVO </a:t>
                      </a:r>
                      <a:r>
                        <a:rPr lang="nl-BE" sz="1800" u="none" strike="noStrike" dirty="0" err="1">
                          <a:effectLst/>
                        </a:rPr>
                        <a:t>Encora</a:t>
                      </a:r>
                      <a:r>
                        <a:rPr lang="nl-BE" sz="1800" u="none" strike="noStrike" dirty="0">
                          <a:effectLst/>
                        </a:rPr>
                        <a:t> 028531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12206602"/>
                  </a:ext>
                </a:extLst>
              </a:tr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CVO Gent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64972261"/>
                  </a:ext>
                </a:extLst>
              </a:tr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CVO Groeipunt (131482)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78627241"/>
                  </a:ext>
                </a:extLst>
              </a:tr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CVO Groeipunt (131888)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09219533"/>
                  </a:ext>
                </a:extLst>
              </a:tr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CVO HIK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70086262"/>
                  </a:ext>
                </a:extLst>
              </a:tr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CVO </a:t>
                      </a:r>
                      <a:r>
                        <a:rPr lang="nl-BE" sz="1800" u="none" strike="noStrike" dirty="0" err="1">
                          <a:effectLst/>
                        </a:rPr>
                        <a:t>Kisp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55068533"/>
                  </a:ext>
                </a:extLst>
              </a:tr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CVO LBC-NVK B 28431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59972706"/>
                  </a:ext>
                </a:extLst>
              </a:tr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CVO LBC-NVK C 38166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84927912"/>
                  </a:ext>
                </a:extLst>
              </a:tr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CVO LBC-NVK L 31104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12914966"/>
                  </a:ext>
                </a:extLst>
              </a:tr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CVO </a:t>
                      </a:r>
                      <a:r>
                        <a:rPr lang="nl-BE" sz="1800" u="none" strike="noStrike" dirty="0" err="1">
                          <a:effectLst/>
                        </a:rPr>
                        <a:t>Lethas</a:t>
                      </a:r>
                      <a:r>
                        <a:rPr lang="nl-BE" sz="1800" u="none" strike="noStrike" dirty="0">
                          <a:effectLst/>
                        </a:rPr>
                        <a:t> Brussel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69971830"/>
                  </a:ext>
                </a:extLst>
              </a:tr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CVO MIRAS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14050800"/>
                  </a:ext>
                </a:extLst>
              </a:tr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CVO </a:t>
                      </a:r>
                      <a:r>
                        <a:rPr lang="nl-BE" sz="1800" u="none" strike="noStrike" dirty="0" err="1">
                          <a:effectLst/>
                        </a:rPr>
                        <a:t>Qrios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90762246"/>
                  </a:ext>
                </a:extLst>
              </a:tr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CVO Semper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06745939"/>
                  </a:ext>
                </a:extLst>
              </a:tr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CVO SVG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6870130"/>
                  </a:ext>
                </a:extLst>
              </a:tr>
            </a:tbl>
          </a:graphicData>
        </a:graphic>
      </p:graphicFrame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93C8EEEA-76C8-4D8E-AC66-0C19A31372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06435"/>
              </p:ext>
            </p:extLst>
          </p:nvPr>
        </p:nvGraphicFramePr>
        <p:xfrm>
          <a:off x="4662433" y="1014883"/>
          <a:ext cx="4160019" cy="50543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60019">
                  <a:extLst>
                    <a:ext uri="{9D8B030D-6E8A-4147-A177-3AD203B41FA5}">
                      <a16:colId xmlns:a16="http://schemas.microsoft.com/office/drawing/2014/main" val="364845405"/>
                    </a:ext>
                  </a:extLst>
                </a:gridCol>
              </a:tblGrid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CVO </a:t>
                      </a:r>
                      <a:r>
                        <a:rPr lang="nl-BE" sz="1800" u="none" strike="noStrike" dirty="0" err="1">
                          <a:effectLst/>
                        </a:rPr>
                        <a:t>Vitant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11783436"/>
                  </a:ext>
                </a:extLst>
              </a:tr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GO! CVO Antwerpen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05612808"/>
                  </a:ext>
                </a:extLst>
              </a:tr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GO! CVO Brussel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95310797"/>
                  </a:ext>
                </a:extLst>
              </a:tr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GO! CVO </a:t>
                      </a:r>
                      <a:r>
                        <a:rPr lang="nl-BE" sz="1800" u="none" strike="noStrike" dirty="0" err="1">
                          <a:effectLst/>
                        </a:rPr>
                        <a:t>Cervo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47501356"/>
                  </a:ext>
                </a:extLst>
              </a:tr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GO! CVO Crescendo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41361383"/>
                  </a:ext>
                </a:extLst>
              </a:tr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GO! CVO </a:t>
                      </a:r>
                      <a:r>
                        <a:rPr lang="nl-BE" sz="1800" u="none" strike="noStrike" dirty="0" err="1">
                          <a:effectLst/>
                        </a:rPr>
                        <a:t>Cursa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50453569"/>
                  </a:ext>
                </a:extLst>
              </a:tr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GO! CVO </a:t>
                      </a:r>
                      <a:r>
                        <a:rPr lang="nl-BE" sz="1800" u="none" strike="noStrike" dirty="0" err="1">
                          <a:effectLst/>
                        </a:rPr>
                        <a:t>EduKempen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72663381"/>
                  </a:ext>
                </a:extLst>
              </a:tr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GO! CVO Focus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15382148"/>
                  </a:ext>
                </a:extLst>
              </a:tr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GO! CVO </a:t>
                      </a:r>
                      <a:r>
                        <a:rPr lang="nl-BE" sz="1800" u="none" strike="noStrike" dirty="0" err="1">
                          <a:effectLst/>
                        </a:rPr>
                        <a:t>Panta</a:t>
                      </a:r>
                      <a:r>
                        <a:rPr lang="nl-BE" sz="1800" u="none" strike="noStrike" dirty="0">
                          <a:effectLst/>
                        </a:rPr>
                        <a:t> </a:t>
                      </a:r>
                      <a:r>
                        <a:rPr lang="nl-BE" sz="1800" u="none" strike="noStrike" dirty="0" err="1">
                          <a:effectLst/>
                        </a:rPr>
                        <a:t>Rhei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10082262"/>
                  </a:ext>
                </a:extLst>
              </a:tr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GO! CVO Scala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42332236"/>
                  </a:ext>
                </a:extLst>
              </a:tr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GO! CVO VOLT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11177965"/>
                  </a:ext>
                </a:extLst>
              </a:tr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GO! hét CVO Pro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58241213"/>
                  </a:ext>
                </a:extLst>
              </a:tr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PCVO Limburg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01904816"/>
                  </a:ext>
                </a:extLst>
              </a:tr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PCVO Moderne Talen Hasselt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74993908"/>
                  </a:ext>
                </a:extLst>
              </a:tr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 err="1">
                          <a:effectLst/>
                        </a:rPr>
                        <a:t>Sted</a:t>
                      </a:r>
                      <a:r>
                        <a:rPr lang="nl-NL" sz="1800" u="none" strike="noStrike" dirty="0">
                          <a:effectLst/>
                        </a:rPr>
                        <a:t>. Nijverheids- en </a:t>
                      </a:r>
                      <a:r>
                        <a:rPr lang="nl-NL" sz="1800" u="none" strike="noStrike" dirty="0" err="1">
                          <a:effectLst/>
                        </a:rPr>
                        <a:t>Taallg</a:t>
                      </a:r>
                      <a:r>
                        <a:rPr lang="nl-NL" sz="1800" u="none" strike="noStrike" dirty="0">
                          <a:effectLst/>
                        </a:rPr>
                        <a:t>. -  CVO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56860699"/>
                  </a:ext>
                </a:extLst>
              </a:tr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Stedelijk CVO </a:t>
                      </a:r>
                      <a:r>
                        <a:rPr lang="nl-BE" sz="1800" u="none" strike="noStrike" dirty="0" err="1">
                          <a:effectLst/>
                        </a:rPr>
                        <a:t>Encora</a:t>
                      </a:r>
                      <a:r>
                        <a:rPr lang="nl-BE" sz="1800" u="none" strike="noStrike" dirty="0">
                          <a:effectLst/>
                        </a:rPr>
                        <a:t> 029124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70857641"/>
                  </a:ext>
                </a:extLst>
              </a:tr>
              <a:tr h="297313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Stedelijk CVO </a:t>
                      </a:r>
                      <a:r>
                        <a:rPr lang="nl-BE" sz="1800" u="none" strike="noStrike" dirty="0" err="1">
                          <a:effectLst/>
                        </a:rPr>
                        <a:t>Encora</a:t>
                      </a:r>
                      <a:r>
                        <a:rPr lang="nl-BE" sz="1800" u="none" strike="noStrike" dirty="0">
                          <a:effectLst/>
                        </a:rPr>
                        <a:t> 029389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83572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462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BFEA607E-D365-41F6-BCB8-570C4D1C57E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38150" y="1143000"/>
            <a:ext cx="7802088" cy="4572000"/>
          </a:xfrm>
        </p:spPr>
        <p:txBody>
          <a:bodyPr/>
          <a:lstStyle/>
          <a:p>
            <a:pPr marL="0" indent="0">
              <a:buNone/>
            </a:pPr>
            <a:endParaRPr lang="nl-BE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CD046015-9FF0-414E-8231-3B6DAA8033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560196"/>
              </p:ext>
            </p:extLst>
          </p:nvPr>
        </p:nvGraphicFramePr>
        <p:xfrm>
          <a:off x="938150" y="1143000"/>
          <a:ext cx="5121005" cy="46357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21005">
                  <a:extLst>
                    <a:ext uri="{9D8B030D-6E8A-4147-A177-3AD203B41FA5}">
                      <a16:colId xmlns:a16="http://schemas.microsoft.com/office/drawing/2014/main" val="1995011814"/>
                    </a:ext>
                  </a:extLst>
                </a:gridCol>
              </a:tblGrid>
              <a:tr h="339958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CBE Antwerpen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25302052"/>
                  </a:ext>
                </a:extLst>
              </a:tr>
              <a:tr h="339958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>
                          <a:effectLst/>
                        </a:rPr>
                        <a:t>CBE Brugge-Oostende-Westhoek vzw</a:t>
                      </a:r>
                      <a:endParaRPr lang="nl-B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78050259"/>
                  </a:ext>
                </a:extLst>
              </a:tr>
              <a:tr h="339958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>
                          <a:effectLst/>
                        </a:rPr>
                        <a:t>CBE Brussel</a:t>
                      </a:r>
                      <a:endParaRPr lang="nl-B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78242583"/>
                  </a:ext>
                </a:extLst>
              </a:tr>
              <a:tr h="339958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>
                          <a:effectLst/>
                        </a:rPr>
                        <a:t>CBE Gent-Meetjesland-Leieland</a:t>
                      </a:r>
                      <a:endParaRPr lang="nl-B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14961840"/>
                  </a:ext>
                </a:extLst>
              </a:tr>
              <a:tr h="339958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>
                          <a:effectLst/>
                        </a:rPr>
                        <a:t>CBE Halle-Vilvoorde</a:t>
                      </a:r>
                      <a:endParaRPr lang="nl-B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13258246"/>
                  </a:ext>
                </a:extLst>
              </a:tr>
              <a:tr h="339958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>
                          <a:effectLst/>
                        </a:rPr>
                        <a:t>CBE Kempen</a:t>
                      </a:r>
                      <a:endParaRPr lang="nl-B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43143594"/>
                  </a:ext>
                </a:extLst>
              </a:tr>
              <a:tr h="339958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>
                          <a:effectLst/>
                        </a:rPr>
                        <a:t>CBE Limburg Midden-Noord vzw</a:t>
                      </a:r>
                      <a:endParaRPr lang="nl-B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77666881"/>
                  </a:ext>
                </a:extLst>
              </a:tr>
              <a:tr h="339958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>
                          <a:effectLst/>
                        </a:rPr>
                        <a:t>CBE Limburg-Zuid</a:t>
                      </a:r>
                      <a:endParaRPr lang="nl-B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61868456"/>
                  </a:ext>
                </a:extLst>
              </a:tr>
              <a:tr h="339958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CBE Midden en Zuid West-Vlaanderen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33121811"/>
                  </a:ext>
                </a:extLst>
              </a:tr>
              <a:tr h="339958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>
                          <a:effectLst/>
                        </a:rPr>
                        <a:t>CBE Open School</a:t>
                      </a:r>
                      <a:endParaRPr lang="nl-B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06851582"/>
                  </a:ext>
                </a:extLst>
              </a:tr>
              <a:tr h="339958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CBE Open School Campus Leuven-Aarschot-Diest-Haacht-Tienen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69167026"/>
                  </a:ext>
                </a:extLst>
              </a:tr>
              <a:tr h="339958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>
                          <a:effectLst/>
                        </a:rPr>
                        <a:t>CBE Waas &amp; Dender</a:t>
                      </a:r>
                      <a:endParaRPr lang="nl-B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54618608"/>
                  </a:ext>
                </a:extLst>
              </a:tr>
              <a:tr h="339958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u="none" strike="noStrike" dirty="0">
                          <a:effectLst/>
                        </a:rPr>
                        <a:t>CBE Zuid-Oost-Vlaanderen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98770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858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A484B3B9-13B8-4840-A875-AE3BEB55D9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BE" dirty="0"/>
              <a:t>R-norm: 700.000 LUC voor </a:t>
            </a:r>
            <a:r>
              <a:rPr lang="nl-BE" dirty="0" err="1"/>
              <a:t>svwo</a:t>
            </a:r>
            <a:r>
              <a:rPr lang="nl-BE" dirty="0"/>
              <a:t> in de referteperiode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BE" altLang="nl-BE" sz="1800" dirty="0"/>
          </a:p>
          <a:p>
            <a:pPr marL="0" indent="0">
              <a:buNone/>
            </a:pPr>
            <a:r>
              <a:rPr lang="nl-BE" altLang="nl-BE" sz="1800" dirty="0"/>
              <a:t>PS: R-norm is op basis van de gegenereerde LUC (zonder combi-bonus)</a:t>
            </a:r>
          </a:p>
          <a:p>
            <a:endParaRPr lang="nl-NL" dirty="0"/>
          </a:p>
          <a:p>
            <a:r>
              <a:rPr lang="nl-NL" dirty="0"/>
              <a:t>Nieuwe R-norm behalen in sept 2019 </a:t>
            </a:r>
          </a:p>
          <a:p>
            <a:r>
              <a:rPr lang="nl-NL" dirty="0"/>
              <a:t>Genadejaar gebruiken </a:t>
            </a:r>
            <a:r>
              <a:rPr lang="nl-NL" dirty="0">
                <a:sym typeface="Wingdings" panose="05000000000000000000" pitchFamily="2" charset="2"/>
              </a:rPr>
              <a:t> R-norm pas </a:t>
            </a:r>
            <a:r>
              <a:rPr lang="nl-NL" dirty="0"/>
              <a:t>behalen in sept 2020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A2A5BFA-42CE-4A64-A92E-61386F802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Nieuwe rationalisatienormen vanaf sept 2019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7F62130D-71A4-4063-8D32-6032EE89CB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500515"/>
              </p:ext>
            </p:extLst>
          </p:nvPr>
        </p:nvGraphicFramePr>
        <p:xfrm>
          <a:off x="938151" y="2312935"/>
          <a:ext cx="7802088" cy="2529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68763">
                  <a:extLst>
                    <a:ext uri="{9D8B030D-6E8A-4147-A177-3AD203B41FA5}">
                      <a16:colId xmlns:a16="http://schemas.microsoft.com/office/drawing/2014/main" val="1593310398"/>
                    </a:ext>
                  </a:extLst>
                </a:gridCol>
                <a:gridCol w="5933325">
                  <a:extLst>
                    <a:ext uri="{9D8B030D-6E8A-4147-A177-3AD203B41FA5}">
                      <a16:colId xmlns:a16="http://schemas.microsoft.com/office/drawing/2014/main" val="18841862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nl-BE" sz="2200" dirty="0">
                          <a:latin typeface="FlandersArtSans-Regular" panose="00000500000000000000" pitchFamily="2" charset="0"/>
                        </a:rPr>
                        <a:t>Uitzonderingen</a:t>
                      </a:r>
                    </a:p>
                  </a:txBody>
                  <a:tcPr>
                    <a:solidFill>
                      <a:srgbClr val="2B92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rgbClr val="2B92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334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>
                          <a:latin typeface="FlandersArtSans-Regular" panose="00000500000000000000" pitchFamily="2" charset="0"/>
                        </a:rPr>
                        <a:t>360.000 LUC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2000" dirty="0">
                          <a:latin typeface="FlandersArtSans-Regular" panose="00000500000000000000" pitchFamily="2" charset="0"/>
                        </a:rPr>
                        <a:t>Heel dun bevolkte gebieden (≤ 300 inw. per km²)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96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>
                          <a:latin typeface="FlandersArtSans-Regular" panose="00000500000000000000" pitchFamily="2" charset="0"/>
                        </a:rPr>
                        <a:t>200.000 LUC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2000" dirty="0">
                          <a:latin typeface="FlandersArtSans-Regular" panose="00000500000000000000" pitchFamily="2" charset="0"/>
                        </a:rPr>
                        <a:t>Sterk gespecialiseerd centrum met 1 studiegebied (al dan niet met een op 1/2/2017 uniek studiegebied)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819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>
                          <a:latin typeface="FlandersArtSans-Regular" panose="00000500000000000000" pitchFamily="2" charset="0"/>
                        </a:rPr>
                        <a:t>525.000 LUC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2000" dirty="0">
                          <a:latin typeface="FlandersArtSans-Regular" panose="00000500000000000000" pitchFamily="2" charset="0"/>
                        </a:rPr>
                        <a:t>Specifieke regio’s (Hoofdvestigingsplaats</a:t>
                      </a:r>
                      <a:r>
                        <a:rPr lang="nl-BE" sz="2000" baseline="0" dirty="0">
                          <a:latin typeface="FlandersArtSans-Regular" panose="00000500000000000000" pitchFamily="2" charset="0"/>
                        </a:rPr>
                        <a:t> ligt op 1/1/2017 in </a:t>
                      </a:r>
                      <a:r>
                        <a:rPr lang="nl-BE" sz="2000" dirty="0">
                          <a:latin typeface="FlandersArtSans-Regular" panose="00000500000000000000" pitchFamily="2" charset="0"/>
                        </a:rPr>
                        <a:t>Brussel, de rand- en taalgrensgemeenten of de voormalige Limburgse mijngemeenten)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727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04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E5790-371C-47C9-9B44-926F8D7B34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5729" y="759695"/>
            <a:ext cx="6552345" cy="2133600"/>
          </a:xfrm>
        </p:spPr>
        <p:txBody>
          <a:bodyPr anchor="ctr"/>
          <a:lstStyle/>
          <a:p>
            <a:pPr algn="ctr"/>
            <a:r>
              <a:rPr lang="nl-BE" dirty="0"/>
              <a:t>Vanaf 1 september 2020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C7C170E-822D-4841-97C3-AF8A1197FE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nl-BE" dirty="0"/>
              <a:t>48 CVO </a:t>
            </a:r>
          </a:p>
          <a:p>
            <a:pPr algn="l"/>
            <a:r>
              <a:rPr lang="nl-BE" dirty="0"/>
              <a:t>– 24 fuserende CVO +10 gefuseerde CVO </a:t>
            </a:r>
          </a:p>
          <a:p>
            <a:pPr algn="l"/>
            <a:r>
              <a:rPr lang="nl-BE" dirty="0"/>
              <a:t>= </a:t>
            </a:r>
            <a:r>
              <a:rPr lang="nl-BE" b="1" dirty="0"/>
              <a:t>34 CVO 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BA6ECB3-230A-4FD2-91DC-9E03BFE7DF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174D0-0284-4FD4-B31D-4C5E696E2AAB}" type="slidenum">
              <a:rPr lang="nl-NL" altLang="en-US" smtClean="0"/>
              <a:pPr>
                <a:defRPr/>
              </a:pPr>
              <a:t>3</a:t>
            </a:fld>
            <a:endParaRPr lang="nl-NL" altLang="en-US" dirty="0"/>
          </a:p>
        </p:txBody>
      </p:sp>
    </p:spTree>
    <p:extLst>
      <p:ext uri="{BB962C8B-B14F-4D97-AF65-F5344CB8AC3E}">
        <p14:creationId xmlns:p14="http://schemas.microsoft.com/office/powerpoint/2010/main" val="1424185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2EB7CA67-54BA-4536-B61A-31F243431F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38151" y="1579418"/>
            <a:ext cx="7802088" cy="4572000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nl-BE" dirty="0"/>
              <a:t>Provinciale centra Oost-Vlaanderen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Het Perspectief Provinciaal CVO + PCVO VSPW </a:t>
            </a: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BE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BE" b="1" dirty="0">
                <a:sym typeface="Wingdings" panose="05000000000000000000" pitchFamily="2" charset="2"/>
              </a:rPr>
              <a:t> CVO Groeipunt (131888)</a:t>
            </a:r>
            <a:endParaRPr lang="nl-BE" b="1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2500945-F1B4-4A49-8937-BB1C15D98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Fusies</a:t>
            </a:r>
          </a:p>
        </p:txBody>
      </p:sp>
      <p:pic>
        <p:nvPicPr>
          <p:cNvPr id="1026" name="Picture 2" descr="Welkom bij">
            <a:extLst>
              <a:ext uri="{FF2B5EF4-FFF2-40B4-BE49-F238E27FC236}">
                <a16:creationId xmlns:a16="http://schemas.microsoft.com/office/drawing/2014/main" id="{4AFBB1F3-E4C5-40AC-8914-BC52C4AE4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55" y="2713462"/>
            <a:ext cx="3143726" cy="1927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 descr="Afbeelding met tekening, voedsel, teken&#10;&#10;Automatisch gegenereerde beschrijving">
            <a:extLst>
              <a:ext uri="{FF2B5EF4-FFF2-40B4-BE49-F238E27FC236}">
                <a16:creationId xmlns:a16="http://schemas.microsoft.com/office/drawing/2014/main" id="{F9833CFB-F6A5-4D30-93C8-D24997CDD4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154" y="3028169"/>
            <a:ext cx="2093977" cy="1046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18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2EB7CA67-54BA-4536-B61A-31F243431F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38151" y="1579418"/>
            <a:ext cx="7802088" cy="4572000"/>
          </a:xfrm>
        </p:spPr>
        <p:txBody>
          <a:bodyPr/>
          <a:lstStyle/>
          <a:p>
            <a:pPr marL="457200" indent="-457200">
              <a:buFont typeface="+mj-lt"/>
              <a:buAutoNum type="arabicParenR" startAt="2"/>
            </a:pPr>
            <a:r>
              <a:rPr lang="nl-BE" dirty="0"/>
              <a:t>Provinciale centra Oost-Vlaanderen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PCVO Groeipunt + PCVO Scheldeland</a:t>
            </a: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BE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BE" b="1" dirty="0">
                <a:sym typeface="Wingdings" panose="05000000000000000000" pitchFamily="2" charset="2"/>
              </a:rPr>
              <a:t> CVO Groeipunt (131482)</a:t>
            </a:r>
            <a:endParaRPr lang="nl-BE" b="1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2500945-F1B4-4A49-8937-BB1C15D98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Fusies</a:t>
            </a:r>
          </a:p>
        </p:txBody>
      </p:sp>
      <p:pic>
        <p:nvPicPr>
          <p:cNvPr id="2050" name="Picture 2" descr="Moodle PCVO Scheldeland">
            <a:hlinkClick r:id="rId3"/>
            <a:extLst>
              <a:ext uri="{FF2B5EF4-FFF2-40B4-BE49-F238E27FC236}">
                <a16:creationId xmlns:a16="http://schemas.microsoft.com/office/drawing/2014/main" id="{93EFEC4B-EA40-4BED-9884-4556B419A1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273" y="3175577"/>
            <a:ext cx="2845714" cy="8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VO Groeipunt campus Ninove - Posts | Facebook">
            <a:extLst>
              <a:ext uri="{FF2B5EF4-FFF2-40B4-BE49-F238E27FC236}">
                <a16:creationId xmlns:a16="http://schemas.microsoft.com/office/drawing/2014/main" id="{2814BECE-316C-4C5F-B329-1EDBEFF62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249" y="3039263"/>
            <a:ext cx="2260283" cy="993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428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2EB7CA67-54BA-4536-B61A-31F243431F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38151" y="1579418"/>
            <a:ext cx="7802088" cy="4572000"/>
          </a:xfrm>
        </p:spPr>
        <p:txBody>
          <a:bodyPr/>
          <a:lstStyle/>
          <a:p>
            <a:pPr marL="457200" indent="-457200">
              <a:buFont typeface="+mj-lt"/>
              <a:buAutoNum type="arabicParenR" startAt="3"/>
            </a:pPr>
            <a:r>
              <a:rPr lang="nl-BE" dirty="0"/>
              <a:t>GO! centra Oost-Vlaanderen 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GO! CVO Pro + </a:t>
            </a:r>
            <a:r>
              <a:rPr lang="nl-NL" dirty="0"/>
              <a:t>GO! CVO De Vlaamse Ardennen</a:t>
            </a:r>
            <a:endParaRPr lang="nl-BE" dirty="0"/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361950" indent="-342900">
              <a:buFont typeface="Wingdings" panose="05000000000000000000" pitchFamily="2" charset="2"/>
              <a:buChar char="è"/>
            </a:pPr>
            <a:r>
              <a:rPr lang="nl-BE" b="1" dirty="0">
                <a:sym typeface="Wingdings" panose="05000000000000000000" pitchFamily="2" charset="2"/>
              </a:rPr>
              <a:t>GO! hét CVO Pro</a:t>
            </a:r>
          </a:p>
          <a:p>
            <a:pPr marL="265113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2500945-F1B4-4A49-8937-BB1C15D98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Fusies</a:t>
            </a:r>
          </a:p>
        </p:txBody>
      </p:sp>
      <p:pic>
        <p:nvPicPr>
          <p:cNvPr id="3074" name="Picture 2" descr="CVO Pro - volwassenenonderwijs Aalst">
            <a:extLst>
              <a:ext uri="{FF2B5EF4-FFF2-40B4-BE49-F238E27FC236}">
                <a16:creationId xmlns:a16="http://schemas.microsoft.com/office/drawing/2014/main" id="{236AE143-8B6E-49ED-8474-D2EECA5E6F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593" y="3019499"/>
            <a:ext cx="1365885" cy="1205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etcvo - 4,784 Photos - 9 Reviews - Education - Fortstraat 47 ...">
            <a:extLst>
              <a:ext uri="{FF2B5EF4-FFF2-40B4-BE49-F238E27FC236}">
                <a16:creationId xmlns:a16="http://schemas.microsoft.com/office/drawing/2014/main" id="{4A131F77-2B90-4909-B946-32C0D13F6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630" y="2925915"/>
            <a:ext cx="1393031" cy="1393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856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2EB7CA67-54BA-4536-B61A-31F243431F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38151" y="1579418"/>
            <a:ext cx="7802088" cy="4572000"/>
          </a:xfrm>
        </p:spPr>
        <p:txBody>
          <a:bodyPr/>
          <a:lstStyle/>
          <a:p>
            <a:pPr marL="457200" indent="-457200">
              <a:buFont typeface="+mj-lt"/>
              <a:buAutoNum type="arabicParenR" startAt="4"/>
            </a:pPr>
            <a:r>
              <a:rPr lang="nl-BE" dirty="0"/>
              <a:t>Katholieke LBC-centra prov. Oost-Vlaanderen - Antwerpen - Limburg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CVO LBC-NVK Turnhout + </a:t>
            </a:r>
            <a:r>
              <a:rPr lang="nl-NL" dirty="0"/>
              <a:t>CVO LBC-NVK Sint-Niklaas + CVO LBC-NVK Beringen</a:t>
            </a: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361950" indent="-342900">
              <a:buFont typeface="Wingdings" panose="05000000000000000000" pitchFamily="2" charset="2"/>
              <a:buChar char="è"/>
            </a:pPr>
            <a:r>
              <a:rPr lang="nl-BE" b="1" dirty="0">
                <a:sym typeface="Wingdings" panose="05000000000000000000" pitchFamily="2" charset="2"/>
              </a:rPr>
              <a:t>CVO LBC-NVK C 38166 (voorlopige benaming)</a:t>
            </a:r>
          </a:p>
          <a:p>
            <a:pPr marL="265113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2500945-F1B4-4A49-8937-BB1C15D98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Fusies</a:t>
            </a:r>
          </a:p>
        </p:txBody>
      </p:sp>
      <p:pic>
        <p:nvPicPr>
          <p:cNvPr id="4098" name="Picture 2" descr="LBCOnderwijs">
            <a:extLst>
              <a:ext uri="{FF2B5EF4-FFF2-40B4-BE49-F238E27FC236}">
                <a16:creationId xmlns:a16="http://schemas.microsoft.com/office/drawing/2014/main" id="{7B9F91AA-19D4-4B11-AE23-D1D7D31FB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3093419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4358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2EB7CA67-54BA-4536-B61A-31F243431F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38151" y="1579418"/>
            <a:ext cx="7802088" cy="4572000"/>
          </a:xfrm>
        </p:spPr>
        <p:txBody>
          <a:bodyPr/>
          <a:lstStyle/>
          <a:p>
            <a:pPr marL="457200" indent="-457200">
              <a:buFont typeface="+mj-lt"/>
              <a:buAutoNum type="arabicParenR" startAt="5"/>
            </a:pPr>
            <a:r>
              <a:rPr lang="nl-BE" dirty="0"/>
              <a:t>Katholieke LBC-centra prov. Oost-Vlaanderen - Antwerpen - Limburg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CVO TSM + </a:t>
            </a:r>
            <a:r>
              <a:rPr lang="nl-NL" dirty="0"/>
              <a:t>CVO LBC-NVK Berchem-Brasschaat + CVO LBC-NVK Mortsel</a:t>
            </a: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361950" indent="-342900">
              <a:buFont typeface="Wingdings" panose="05000000000000000000" pitchFamily="2" charset="2"/>
              <a:buChar char="è"/>
            </a:pPr>
            <a:r>
              <a:rPr lang="nl-BE" b="1" dirty="0">
                <a:sym typeface="Wingdings" panose="05000000000000000000" pitchFamily="2" charset="2"/>
              </a:rPr>
              <a:t>CVO LBC-NVK A 31104 (voorlopige benaming)</a:t>
            </a:r>
          </a:p>
          <a:p>
            <a:pPr marL="265113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2500945-F1B4-4A49-8937-BB1C15D98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Fusies</a:t>
            </a:r>
          </a:p>
        </p:txBody>
      </p:sp>
      <p:pic>
        <p:nvPicPr>
          <p:cNvPr id="4" name="Picture 2" descr="LBCOnderwijs">
            <a:extLst>
              <a:ext uri="{FF2B5EF4-FFF2-40B4-BE49-F238E27FC236}">
                <a16:creationId xmlns:a16="http://schemas.microsoft.com/office/drawing/2014/main" id="{80576567-F612-403F-8A28-40A36A1A4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857" y="3008167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vo tsm mechelen">
            <a:extLst>
              <a:ext uri="{FF2B5EF4-FFF2-40B4-BE49-F238E27FC236}">
                <a16:creationId xmlns:a16="http://schemas.microsoft.com/office/drawing/2014/main" id="{396A4050-9F49-4B51-9969-606B4A964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740" y="3270105"/>
            <a:ext cx="3446145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260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2EB7CA67-54BA-4536-B61A-31F243431F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38151" y="1579418"/>
            <a:ext cx="7802088" cy="457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BE" b="1" dirty="0"/>
              <a:t>CVO LBC-NVK Turnhout </a:t>
            </a:r>
            <a:r>
              <a:rPr lang="nl-BE" dirty="0"/>
              <a:t>(Hoogstraten + Turnhout) hevelt 8/51 OB over.</a:t>
            </a:r>
          </a:p>
          <a:p>
            <a:pPr marL="457200" indent="-457200">
              <a:buFont typeface="+mj-lt"/>
              <a:buAutoNum type="arabicPeriod"/>
            </a:pPr>
            <a:r>
              <a:rPr lang="nl-BE" b="1" dirty="0"/>
              <a:t>CVO LBC-NVK </a:t>
            </a:r>
            <a:r>
              <a:rPr lang="nl-NL" b="1" dirty="0"/>
              <a:t>Sint-Niklaas </a:t>
            </a:r>
            <a:r>
              <a:rPr lang="nl-NL" dirty="0"/>
              <a:t>(Beveren + Dendermonde + Sint-Niklaas + Stekene + Waasmunster) hevelt 18/55 OB over.</a:t>
            </a:r>
          </a:p>
          <a:p>
            <a:pPr marL="457200" indent="-457200">
              <a:buFont typeface="+mj-lt"/>
              <a:buAutoNum type="arabicPeriod"/>
            </a:pPr>
            <a:r>
              <a:rPr lang="nl-NL" b="1" dirty="0"/>
              <a:t>CVO LBC-NVK Beringen </a:t>
            </a:r>
            <a:r>
              <a:rPr lang="nl-NL" dirty="0"/>
              <a:t>(Beringen + Ham + Herk-de-Stad + Leopoldsburg + Lummen + Tessenderlo) hevelt 9/32 OB over.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BE" b="1" dirty="0"/>
              <a:t>CVO LBC-NVK Antwerpen </a:t>
            </a:r>
            <a:r>
              <a:rPr lang="nl-BE" dirty="0"/>
              <a:t>(Antwerpen + Boom) hevelt 8/18 OB over. </a:t>
            </a:r>
            <a:r>
              <a:rPr lang="nl-BE" dirty="0">
                <a:sym typeface="Wingdings" panose="05000000000000000000" pitchFamily="2" charset="2"/>
              </a:rPr>
              <a:t>CVO </a:t>
            </a:r>
            <a:r>
              <a:rPr lang="nl-BE" dirty="0"/>
              <a:t>LBC-NVK B 28431 (voorlopige benaming)</a:t>
            </a:r>
          </a:p>
          <a:p>
            <a:pPr marL="457200" indent="-457200">
              <a:buFont typeface="+mj-lt"/>
              <a:buAutoNum type="arabicPeriod"/>
            </a:pPr>
            <a:endParaRPr lang="nl-BE" dirty="0"/>
          </a:p>
          <a:p>
            <a:pPr marL="457200" indent="-457200">
              <a:buFont typeface="+mj-lt"/>
              <a:buAutoNum type="arabicPeriod"/>
            </a:pPr>
            <a:r>
              <a:rPr lang="nl-NL" b="1" dirty="0"/>
              <a:t>CVO TSM </a:t>
            </a:r>
            <a:r>
              <a:rPr lang="nl-NL" dirty="0"/>
              <a:t>(Mechelen + Sint-Katelijne-Waver) hevelt 15/47 OB over</a:t>
            </a:r>
          </a:p>
          <a:p>
            <a:pPr marL="457200" indent="-457200">
              <a:buFont typeface="+mj-lt"/>
              <a:buAutoNum type="arabicPeriod"/>
            </a:pPr>
            <a:r>
              <a:rPr lang="nl-NL" b="1" dirty="0">
                <a:sym typeface="Wingdings" panose="05000000000000000000" pitchFamily="2" charset="2"/>
              </a:rPr>
              <a:t>CVO LBC-NVK Berchem-Brasschaat </a:t>
            </a:r>
            <a:r>
              <a:rPr lang="nl-BE" dirty="0">
                <a:sym typeface="Wingdings" panose="05000000000000000000" pitchFamily="2" charset="2"/>
              </a:rPr>
              <a:t>(</a:t>
            </a:r>
            <a:r>
              <a:rPr lang="nl-BE" dirty="0"/>
              <a:t>Antwerpen + </a:t>
            </a:r>
            <a:r>
              <a:rPr lang="nl-BE" dirty="0">
                <a:sym typeface="Wingdings" panose="05000000000000000000" pitchFamily="2" charset="2"/>
              </a:rPr>
              <a:t>Brasschaat + Kalmthout)</a:t>
            </a:r>
          </a:p>
          <a:p>
            <a:pPr marL="457200" indent="-457200">
              <a:buFont typeface="+mj-lt"/>
              <a:buAutoNum type="arabicPeriod"/>
            </a:pPr>
            <a:r>
              <a:rPr lang="nl-BE" b="1" dirty="0">
                <a:sym typeface="Wingdings" panose="05000000000000000000" pitchFamily="2" charset="2"/>
              </a:rPr>
              <a:t>CVO LBC-NVK Mortsel </a:t>
            </a:r>
            <a:r>
              <a:rPr lang="nl-BE" dirty="0">
                <a:sym typeface="Wingdings" panose="05000000000000000000" pitchFamily="2" charset="2"/>
              </a:rPr>
              <a:t>(Antwerpen + Mortsel) hevelt 6/14 OB over.</a:t>
            </a: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265113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2500945-F1B4-4A49-8937-BB1C15D98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Fusies &amp; overhevelingen LBC-centra</a:t>
            </a:r>
            <a:br>
              <a:rPr lang="nl-BE" dirty="0"/>
            </a:br>
            <a:r>
              <a:rPr lang="nl-BE" sz="2800" dirty="0"/>
              <a:t>Van 6 LBC + CVO TSM naar 3 centra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3762184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Vlaamse overheid presentatie">
      <a:dk1>
        <a:srgbClr val="373636"/>
      </a:dk1>
      <a:lt1>
        <a:sysClr val="window" lastClr="FFFFFF"/>
      </a:lt1>
      <a:dk2>
        <a:srgbClr val="6B6B6B"/>
      </a:dk2>
      <a:lt2>
        <a:srgbClr val="F6F5F3"/>
      </a:lt2>
      <a:accent1>
        <a:srgbClr val="FFF200"/>
      </a:accent1>
      <a:accent2>
        <a:srgbClr val="373636"/>
      </a:accent2>
      <a:accent3>
        <a:srgbClr val="E5DA04"/>
      </a:accent3>
      <a:accent4>
        <a:srgbClr val="6B6B6B"/>
      </a:accent4>
      <a:accent5>
        <a:srgbClr val="D5D5D5"/>
      </a:accent5>
      <a:accent6>
        <a:srgbClr val="989898"/>
      </a:accent6>
      <a:hlink>
        <a:srgbClr val="3C96BE"/>
      </a:hlink>
      <a:folHlink>
        <a:srgbClr val="AA78AA"/>
      </a:folHlink>
    </a:clrScheme>
    <a:fontScheme name="Vlaamse overheid presentatie">
      <a:majorFont>
        <a:latin typeface="FlandersArtSans-Medium"/>
        <a:ea typeface=""/>
        <a:cs typeface=""/>
      </a:majorFont>
      <a:minorFont>
        <a:latin typeface="FlandersArtSerif-Regular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VO.potx" id="{7AB0AA7F-90C7-4DB1-9791-B98BE5007A2C}" vid="{C875C828-9506-4BA7-9BF7-6C09D07CC53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1C5E877FE87447A34BA2BC7052E5FC" ma:contentTypeVersion="7" ma:contentTypeDescription="Een nieuw document maken." ma:contentTypeScope="" ma:versionID="0dcb06f3be148cd07228ac72de71dbb5">
  <xsd:schema xmlns:xsd="http://www.w3.org/2001/XMLSchema" xmlns:xs="http://www.w3.org/2001/XMLSchema" xmlns:p="http://schemas.microsoft.com/office/2006/metadata/properties" xmlns:ns2="0cc2fef3-f869-4b13-a5b1-3c10c5e770d1" xmlns:ns3="97dc0474-1adf-4b69-9851-0a2316fcfea8" targetNamespace="http://schemas.microsoft.com/office/2006/metadata/properties" ma:root="true" ma:fieldsID="1e38e6c703b7dec5c02f99224334b4e9" ns2:_="" ns3:_="">
    <xsd:import namespace="0cc2fef3-f869-4b13-a5b1-3c10c5e770d1"/>
    <xsd:import namespace="97dc0474-1adf-4b69-9851-0a2316fcfe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c2fef3-f869-4b13-a5b1-3c10c5e770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c0474-1adf-4b69-9851-0a2316fcfea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7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6E39CB-5677-4913-B6E1-7984D60224DB}"/>
</file>

<file path=customXml/itemProps2.xml><?xml version="1.0" encoding="utf-8"?>
<ds:datastoreItem xmlns:ds="http://schemas.openxmlformats.org/officeDocument/2006/customXml" ds:itemID="{072F63D4-73AB-409D-BF47-6210CC911CF5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0cc2fef3-f869-4b13-a5b1-3c10c5e770d1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EA2A0C3-0610-4F3E-91EE-B6757630FF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6045</TotalTime>
  <Words>650</Words>
  <Application>Microsoft Office PowerPoint</Application>
  <PresentationFormat>Diavoorstelling (4:3)</PresentationFormat>
  <Paragraphs>236</Paragraphs>
  <Slides>17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4" baseType="lpstr">
      <vt:lpstr>Arial</vt:lpstr>
      <vt:lpstr>Calibri</vt:lpstr>
      <vt:lpstr>FlandersArtSans-Medium</vt:lpstr>
      <vt:lpstr>FlandersArtSans-Regular</vt:lpstr>
      <vt:lpstr>FlandersArtSerif-Regular</vt:lpstr>
      <vt:lpstr>Wingdings</vt:lpstr>
      <vt:lpstr>Aangepast ontwerp</vt:lpstr>
      <vt:lpstr>Landschap VWO  2020-2021</vt:lpstr>
      <vt:lpstr>Nieuwe rationalisatienormen vanaf sept 2019</vt:lpstr>
      <vt:lpstr>Vanaf 1 september 2020</vt:lpstr>
      <vt:lpstr>Fusies</vt:lpstr>
      <vt:lpstr>Fusies</vt:lpstr>
      <vt:lpstr>Fusies</vt:lpstr>
      <vt:lpstr>Fusies</vt:lpstr>
      <vt:lpstr>Fusies</vt:lpstr>
      <vt:lpstr>Fusies &amp; overhevelingen LBC-centra Van 6 LBC + CVO TSM naar 3 centra</vt:lpstr>
      <vt:lpstr>Fusies</vt:lpstr>
      <vt:lpstr>Fusies</vt:lpstr>
      <vt:lpstr>Fusies</vt:lpstr>
      <vt:lpstr>Fusies</vt:lpstr>
      <vt:lpstr>Fusies</vt:lpstr>
      <vt:lpstr>Overhevelingen en afbouw</vt:lpstr>
      <vt:lpstr>Vanaf 1 september 2020:</vt:lpstr>
      <vt:lpstr>PowerPoint-presentatie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AHOVOS</dc:title>
  <dc:creator>ann.bronselaer@ond.vlaanderen.be</dc:creator>
  <cp:lastModifiedBy>Vercammen Rik 1F3D</cp:lastModifiedBy>
  <cp:revision>218</cp:revision>
  <dcterms:created xsi:type="dcterms:W3CDTF">2014-06-26T11:20:41Z</dcterms:created>
  <dcterms:modified xsi:type="dcterms:W3CDTF">2020-08-17T12:06:55Z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0x0101009C1C5E877FE87447A34BA2BC7052E5FC</vt:lpwstr>
  </property>
</Properties>
</file>