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 id="265" r:id="rId14"/>
    <p:sldId id="281" r:id="rId15"/>
    <p:sldId id="270" r:id="rId16"/>
    <p:sldId id="271" r:id="rId17"/>
    <p:sldId id="266" r:id="rId18"/>
    <p:sldId id="267" r:id="rId19"/>
    <p:sldId id="268" r:id="rId20"/>
    <p:sldId id="282" r:id="rId21"/>
    <p:sldId id="283" r:id="rId22"/>
    <p:sldId id="269" r:id="rId23"/>
    <p:sldId id="273" r:id="rId24"/>
    <p:sldId id="274" r:id="rId25"/>
    <p:sldId id="275" r:id="rId26"/>
    <p:sldId id="276" r:id="rId27"/>
    <p:sldId id="277" r:id="rId28"/>
    <p:sldId id="278" r:id="rId29"/>
    <p:sldId id="279" r:id="rId30"/>
    <p:sldId id="280" r:id="rId31"/>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660"/>
  </p:normalViewPr>
  <p:slideViewPr>
    <p:cSldViewPr snapToGrid="0">
      <p:cViewPr varScale="1">
        <p:scale>
          <a:sx n="87" d="100"/>
          <a:sy n="87" d="100"/>
        </p:scale>
        <p:origin x="55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384000" y="288000"/>
            <a:ext cx="11424000" cy="6264000"/>
          </a:xfrm>
        </p:spPr>
        <p:txBody>
          <a:bodyPr anchor="ctr"/>
          <a:lstStyle>
            <a:lvl1pPr marL="0" indent="0" algn="r">
              <a:buNone/>
              <a:defRPr>
                <a:solidFill>
                  <a:srgbClr val="FF0000"/>
                </a:solidFill>
                <a:latin typeface="FlandersArtSans-Regular" panose="00000500000000000000" pitchFamily="2" charset="0"/>
              </a:defRPr>
            </a:lvl1pPr>
          </a:lstStyle>
          <a:p>
            <a:r>
              <a:rPr lang="nl-NL"/>
              <a:t>Klik op het pictogram als u een afbeelding wilt toevoegen</a:t>
            </a:r>
            <a:endParaRPr lang="nl-BE"/>
          </a:p>
        </p:txBody>
      </p:sp>
      <p:grpSp>
        <p:nvGrpSpPr>
          <p:cNvPr id="16" name="Groeperen 15"/>
          <p:cNvGrpSpPr/>
          <p:nvPr/>
        </p:nvGrpSpPr>
        <p:grpSpPr>
          <a:xfrm>
            <a:off x="384002" y="288001"/>
            <a:ext cx="8044673"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grpSp>
      <p:sp>
        <p:nvSpPr>
          <p:cNvPr id="2" name="Titel 1"/>
          <p:cNvSpPr>
            <a:spLocks noGrp="1"/>
          </p:cNvSpPr>
          <p:nvPr>
            <p:ph type="ctrTitle"/>
          </p:nvPr>
        </p:nvSpPr>
        <p:spPr>
          <a:xfrm>
            <a:off x="1776000" y="2556000"/>
            <a:ext cx="5088000" cy="1943998"/>
          </a:xfrm>
        </p:spPr>
        <p:txBody>
          <a:bodyPr wrap="square" anchor="t" anchorCtr="0">
            <a:noAutofit/>
          </a:bodyPr>
          <a:lstStyle>
            <a:lvl1pPr algn="l">
              <a:lnSpc>
                <a:spcPts val="5200"/>
              </a:lnSpc>
              <a:defRPr sz="5200" b="0" i="0">
                <a:latin typeface="+mj-lt"/>
                <a:cs typeface="Calibri"/>
              </a:defRPr>
            </a:lvl1pPr>
          </a:lstStyle>
          <a:p>
            <a:r>
              <a:rPr lang="nl-NL"/>
              <a:t>Klik om stijl te bewerken</a:t>
            </a:r>
            <a:endParaRPr lang="nl-BE" dirty="0"/>
          </a:p>
        </p:txBody>
      </p:sp>
      <p:sp>
        <p:nvSpPr>
          <p:cNvPr id="3" name="Ondertitel 2"/>
          <p:cNvSpPr>
            <a:spLocks noGrp="1"/>
          </p:cNvSpPr>
          <p:nvPr>
            <p:ph type="subTitle" idx="1"/>
          </p:nvPr>
        </p:nvSpPr>
        <p:spPr>
          <a:xfrm>
            <a:off x="1778103" y="4650972"/>
            <a:ext cx="5088000" cy="1224000"/>
          </a:xfrm>
          <a:prstGeom prst="rect">
            <a:avLst/>
          </a:prstGeom>
        </p:spPr>
        <p:txBody>
          <a:bodyPr bIns="0">
            <a:noAutofit/>
          </a:bodyPr>
          <a:lstStyle>
            <a:lvl1pPr marL="0" indent="0" algn="l">
              <a:lnSpc>
                <a:spcPts val="1760"/>
              </a:lnSpc>
              <a:buNone/>
              <a:defRPr sz="1580">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dirty="0"/>
          </a:p>
        </p:txBody>
      </p:sp>
      <p:sp>
        <p:nvSpPr>
          <p:cNvPr id="14" name="Tijdelijke aanduiding voor tekst 2"/>
          <p:cNvSpPr>
            <a:spLocks noGrp="1"/>
          </p:cNvSpPr>
          <p:nvPr>
            <p:ph idx="12" hasCustomPrompt="1"/>
          </p:nvPr>
        </p:nvSpPr>
        <p:spPr>
          <a:xfrm>
            <a:off x="672001" y="6044105"/>
            <a:ext cx="6364320" cy="352800"/>
          </a:xfrm>
          <a:prstGeom prst="rect">
            <a:avLst/>
          </a:prstGeom>
        </p:spPr>
        <p:txBody>
          <a:bodyPr vert="horz" lIns="0" tIns="0" rIns="0" bIns="0" rtlCol="0" anchor="t" anchorCtr="0">
            <a:noAutofit/>
          </a:bodyPr>
          <a:lstStyle>
            <a:lvl1pPr marL="0" indent="0">
              <a:buFontTx/>
              <a:buNone/>
              <a:defRPr sz="1700">
                <a:latin typeface="FlandersArtSans-Regular" panose="00000500000000000000" pitchFamily="2" charset="0"/>
                <a:cs typeface="Calibri"/>
              </a:defRPr>
            </a:lvl1pPr>
            <a:lvl5pP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11" name="Afbeelding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001" y="576000"/>
            <a:ext cx="2439671" cy="720000"/>
          </a:xfrm>
          <a:prstGeom prst="rect">
            <a:avLst/>
          </a:prstGeom>
        </p:spPr>
      </p:pic>
      <p:pic>
        <p:nvPicPr>
          <p:cNvPr id="15" name="Afbeelding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672" y="656657"/>
            <a:ext cx="4670961" cy="627468"/>
          </a:xfrm>
          <a:prstGeom prst="rect">
            <a:avLst/>
          </a:prstGeom>
        </p:spPr>
      </p:pic>
    </p:spTree>
    <p:extLst>
      <p:ext uri="{BB962C8B-B14F-4D97-AF65-F5344CB8AC3E}">
        <p14:creationId xmlns:p14="http://schemas.microsoft.com/office/powerpoint/2010/main" val="4052443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3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384000" y="0"/>
            <a:ext cx="11808000" cy="6858000"/>
          </a:xfrm>
        </p:spPr>
        <p:txBody>
          <a:bodyPr anchor="ctr"/>
          <a:lstStyle>
            <a:lvl1pPr algn="ctr">
              <a:buNone/>
              <a:defRPr>
                <a:solidFill>
                  <a:srgbClr val="FF0000"/>
                </a:solidFill>
                <a:latin typeface="FlandersArtSans-Regular" panose="00000500000000000000" pitchFamily="2" charset="0"/>
              </a:defRPr>
            </a:lvl1pPr>
          </a:lstStyle>
          <a:p>
            <a:r>
              <a:rPr lang="nl-NL"/>
              <a:t>Klik op het pictogram als u een afbeelding wilt toevoegen</a:t>
            </a:r>
            <a:endParaRPr lang="nl-BE"/>
          </a:p>
        </p:txBody>
      </p:sp>
      <p:sp>
        <p:nvSpPr>
          <p:cNvPr id="2" name="Titel 1"/>
          <p:cNvSpPr>
            <a:spLocks noGrp="1"/>
          </p:cNvSpPr>
          <p:nvPr>
            <p:ph type="ctrTitle"/>
          </p:nvPr>
        </p:nvSpPr>
        <p:spPr>
          <a:xfrm>
            <a:off x="1728001" y="756000"/>
            <a:ext cx="5867148" cy="2196000"/>
          </a:xfrm>
        </p:spPr>
        <p:txBody>
          <a:bodyPr anchor="t">
            <a:noAutofit/>
          </a:bodyPr>
          <a:lstStyle>
            <a:lvl1pPr indent="0" algn="l">
              <a:lnSpc>
                <a:spcPts val="3800"/>
              </a:lnSpc>
              <a:defRPr sz="3700" b="0" i="0">
                <a:solidFill>
                  <a:schemeClr val="bg1"/>
                </a:solidFill>
                <a:latin typeface="FlandersArtSans-Regular" panose="00000500000000000000" pitchFamily="2" charset="0"/>
                <a:cs typeface="FlandersArtSans-Regular" panose="00000500000000000000" pitchFamily="2" charset="0"/>
              </a:defRPr>
            </a:lvl1pPr>
          </a:lstStyle>
          <a:p>
            <a:r>
              <a:rPr lang="nl-NL"/>
              <a:t>Klik om stijl te bewerken</a:t>
            </a:r>
            <a:endParaRPr lang="nl-BE" dirty="0"/>
          </a:p>
        </p:txBody>
      </p:sp>
      <p:sp>
        <p:nvSpPr>
          <p:cNvPr id="8" name="Tijdelijke aanduiding voor dianummer 6"/>
          <p:cNvSpPr>
            <a:spLocks noGrp="1"/>
          </p:cNvSpPr>
          <p:nvPr>
            <p:ph type="sldNum" sz="quarter" idx="12"/>
          </p:nvPr>
        </p:nvSpPr>
        <p:spPr>
          <a:xfrm>
            <a:off x="9168019" y="6336001"/>
            <a:ext cx="2855495" cy="365125"/>
          </a:xfrm>
        </p:spPr>
        <p:txBody>
          <a:bodyPr/>
          <a:lstStyle>
            <a:lvl1pPr>
              <a:defRPr sz="900">
                <a:latin typeface="FlandersArtSans-Regular" panose="00000500000000000000" pitchFamily="2" charset="0"/>
              </a:defRPr>
            </a:lvl1pPr>
          </a:lstStyle>
          <a:p>
            <a:fld id="{522860E6-38CA-45F3-950F-580AB4394CDB}" type="slidenum">
              <a:rPr lang="nl-BE" smtClean="0"/>
              <a:t>‹nr.›</a:t>
            </a:fld>
            <a:endParaRPr lang="nl-BE"/>
          </a:p>
        </p:txBody>
      </p:sp>
      <p:sp>
        <p:nvSpPr>
          <p:cNvPr id="12" name="Ondertitel 2"/>
          <p:cNvSpPr>
            <a:spLocks noGrp="1"/>
          </p:cNvSpPr>
          <p:nvPr>
            <p:ph type="subTitle" idx="1"/>
          </p:nvPr>
        </p:nvSpPr>
        <p:spPr>
          <a:xfrm>
            <a:off x="6902255" y="4191643"/>
            <a:ext cx="4544679" cy="2112905"/>
          </a:xfrm>
        </p:spPr>
        <p:txBody>
          <a:bodyPr lIns="0" tIns="0" rIns="0" bIns="0">
            <a:noAutofit/>
          </a:bodyPr>
          <a:lstStyle>
            <a:lvl1pPr marL="0" indent="0" algn="l">
              <a:lnSpc>
                <a:spcPts val="2500"/>
              </a:lnSpc>
              <a:spcBef>
                <a:spcPts val="0"/>
              </a:spcBef>
              <a:buNone/>
              <a:defRPr sz="2100">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dirty="0"/>
          </a:p>
        </p:txBody>
      </p:sp>
      <p:sp>
        <p:nvSpPr>
          <p:cNvPr id="18" name="Rechthoek 17"/>
          <p:cNvSpPr/>
          <p:nvPr/>
        </p:nvSpPr>
        <p:spPr>
          <a:xfrm>
            <a:off x="1" y="0"/>
            <a:ext cx="376276" cy="6858000"/>
          </a:xfrm>
          <a:prstGeom prst="rect">
            <a:avLst/>
          </a:prstGeom>
          <a:solidFill>
            <a:srgbClr val="2B92BE"/>
          </a:solidFill>
          <a:ln>
            <a:solidFill>
              <a:srgbClr val="2B92B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spTree>
    <p:extLst>
      <p:ext uri="{BB962C8B-B14F-4D97-AF65-F5344CB8AC3E}">
        <p14:creationId xmlns:p14="http://schemas.microsoft.com/office/powerpoint/2010/main" val="558070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728000" y="756000"/>
            <a:ext cx="9888000" cy="1116000"/>
          </a:xfrm>
        </p:spPr>
        <p:txBody>
          <a:bodyPr anchor="t" anchorCtr="0"/>
          <a:lstStyle>
            <a:lvl1pPr>
              <a:defRPr b="1" i="0">
                <a:latin typeface="+mj-lt"/>
                <a:cs typeface="Calibri"/>
              </a:defRPr>
            </a:lvl1pPr>
          </a:lstStyle>
          <a:p>
            <a:r>
              <a:rPr lang="nl-NL"/>
              <a:t>Klik om stijl te bewerken</a:t>
            </a:r>
            <a:endParaRPr lang="nl-BE" dirty="0"/>
          </a:p>
        </p:txBody>
      </p:sp>
      <p:sp>
        <p:nvSpPr>
          <p:cNvPr id="3" name="Tijdelijke aanduiding voor inhoud 2"/>
          <p:cNvSpPr>
            <a:spLocks noGrp="1"/>
          </p:cNvSpPr>
          <p:nvPr>
            <p:ph sz="half" idx="1"/>
          </p:nvPr>
        </p:nvSpPr>
        <p:spPr>
          <a:xfrm>
            <a:off x="1728000" y="1908000"/>
            <a:ext cx="4944000" cy="3780000"/>
          </a:xfrm>
        </p:spPr>
        <p:txBody>
          <a:bodyPr bIns="0"/>
          <a:lstStyle>
            <a:lvl1pPr>
              <a:spcBef>
                <a:spcPts val="300"/>
              </a:spcBef>
              <a:defRPr sz="2000">
                <a:latin typeface="FlandersArtSans-Regular" panose="00000500000000000000" pitchFamily="2" charset="0"/>
                <a:cs typeface="Calibri"/>
              </a:defRPr>
            </a:lvl1pPr>
            <a:lvl2pPr>
              <a:spcBef>
                <a:spcPts val="300"/>
              </a:spcBef>
              <a:defRPr sz="2000">
                <a:solidFill>
                  <a:schemeClr val="bg1">
                    <a:lumMod val="50000"/>
                  </a:schemeClr>
                </a:solidFill>
                <a:latin typeface="FlandersArtSans-Regular" panose="00000500000000000000" pitchFamily="2" charset="0"/>
                <a:cs typeface="Calibri"/>
              </a:defRPr>
            </a:lvl2pPr>
            <a:lvl3pPr>
              <a:spcBef>
                <a:spcPts val="300"/>
              </a:spcBef>
              <a:defRPr sz="1800">
                <a:latin typeface="FlandersArtSans-Regular" panose="00000500000000000000" pitchFamily="2" charset="0"/>
                <a:cs typeface="Calibri"/>
              </a:defRPr>
            </a:lvl3pPr>
            <a:lvl4pPr>
              <a:spcBef>
                <a:spcPts val="300"/>
              </a:spcBef>
              <a:defRPr sz="1800">
                <a:latin typeface="FlandersArtSans-Regular" panose="00000500000000000000" pitchFamily="2" charset="0"/>
                <a:cs typeface="Calibri"/>
              </a:defRPr>
            </a:lvl4pPr>
            <a:lvl5pPr>
              <a:spcBef>
                <a:spcPts val="300"/>
              </a:spcBef>
              <a:defRPr sz="1800">
                <a:latin typeface="FlandersArtSans-Regular" panose="00000500000000000000" pitchFamily="2" charset="0"/>
                <a:cs typeface="Calibri"/>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7" name="Tijdelijke aanduiding voor dianummer 6"/>
          <p:cNvSpPr>
            <a:spLocks noGrp="1"/>
          </p:cNvSpPr>
          <p:nvPr>
            <p:ph type="sldNum" sz="quarter" idx="12"/>
          </p:nvPr>
        </p:nvSpPr>
        <p:spPr>
          <a:xfrm>
            <a:off x="9168019" y="6336001"/>
            <a:ext cx="2855495" cy="365125"/>
          </a:xfrm>
        </p:spPr>
        <p:txBody>
          <a:bodyPr/>
          <a:lstStyle>
            <a:lvl1pPr>
              <a:defRPr sz="900">
                <a:latin typeface="FlandersArtSans-Regular" panose="00000500000000000000" pitchFamily="2" charset="0"/>
              </a:defRPr>
            </a:lvl1pPr>
          </a:lstStyle>
          <a:p>
            <a:fld id="{522860E6-38CA-45F3-950F-580AB4394CDB}" type="slidenum">
              <a:rPr lang="nl-BE" smtClean="0"/>
              <a:t>‹nr.›</a:t>
            </a:fld>
            <a:endParaRPr lang="nl-BE"/>
          </a:p>
        </p:txBody>
      </p:sp>
      <p:sp>
        <p:nvSpPr>
          <p:cNvPr id="10" name="Tijdelijke aanduiding voor inhoud 3"/>
          <p:cNvSpPr>
            <a:spLocks noGrp="1"/>
          </p:cNvSpPr>
          <p:nvPr>
            <p:ph sz="half" idx="13"/>
          </p:nvPr>
        </p:nvSpPr>
        <p:spPr>
          <a:xfrm>
            <a:off x="6720000" y="1908000"/>
            <a:ext cx="4896000" cy="3780000"/>
          </a:xfrm>
        </p:spPr>
        <p:txBody>
          <a:bodyPr bIns="0"/>
          <a:lstStyle>
            <a:lvl1pPr>
              <a:defRPr sz="2000">
                <a:latin typeface="FlandersArtSans-Regular" panose="00000500000000000000" pitchFamily="2" charset="0"/>
                <a:cs typeface="Calibri"/>
              </a:defRPr>
            </a:lvl1pPr>
            <a:lvl2pPr>
              <a:spcBef>
                <a:spcPts val="300"/>
              </a:spcBef>
              <a:defRPr sz="2000">
                <a:solidFill>
                  <a:schemeClr val="bg1">
                    <a:lumMod val="50000"/>
                  </a:schemeClr>
                </a:solidFill>
                <a:latin typeface="FlandersArtSans-Regular" panose="00000500000000000000" pitchFamily="2" charset="0"/>
                <a:cs typeface="Calibri"/>
              </a:defRPr>
            </a:lvl2pPr>
            <a:lvl3pPr>
              <a:spcBef>
                <a:spcPts val="300"/>
              </a:spcBef>
              <a:defRPr sz="1800">
                <a:latin typeface="FlandersArtSans-Regular" panose="00000500000000000000" pitchFamily="2" charset="0"/>
                <a:cs typeface="Calibri"/>
              </a:defRPr>
            </a:lvl3pPr>
            <a:lvl4pPr>
              <a:spcBef>
                <a:spcPts val="300"/>
              </a:spcBef>
              <a:defRPr sz="1800">
                <a:latin typeface="FlandersArtSans-Regular" panose="00000500000000000000" pitchFamily="2" charset="0"/>
                <a:cs typeface="Calibri"/>
              </a:defRPr>
            </a:lvl4pPr>
            <a:lvl5pPr>
              <a:spcBef>
                <a:spcPts val="300"/>
              </a:spcBef>
              <a:defRPr sz="1800">
                <a:latin typeface="FlandersArtSans-Regular" panose="00000500000000000000" pitchFamily="2" charset="0"/>
                <a:cs typeface="Calibri"/>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15" name="Rechthoek 14"/>
          <p:cNvSpPr/>
          <p:nvPr/>
        </p:nvSpPr>
        <p:spPr>
          <a:xfrm>
            <a:off x="1" y="0"/>
            <a:ext cx="376276" cy="6858000"/>
          </a:xfrm>
          <a:prstGeom prst="rect">
            <a:avLst/>
          </a:prstGeom>
          <a:solidFill>
            <a:srgbClr val="2B92BE"/>
          </a:solidFill>
          <a:ln>
            <a:solidFill>
              <a:srgbClr val="2B92B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spTree>
    <p:extLst>
      <p:ext uri="{BB962C8B-B14F-4D97-AF65-F5344CB8AC3E}">
        <p14:creationId xmlns:p14="http://schemas.microsoft.com/office/powerpoint/2010/main" val="1569373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12192000" cy="6858001"/>
          </a:xfrm>
        </p:spPr>
        <p:txBody>
          <a:bodyPr anchor="ctr"/>
          <a:lstStyle>
            <a:lvl1pPr marL="0" indent="0" algn="r">
              <a:buNone/>
              <a:defRPr>
                <a:solidFill>
                  <a:srgbClr val="FF0000"/>
                </a:solidFill>
                <a:latin typeface="FlandersArtSans-Regular" panose="00000500000000000000" pitchFamily="2" charset="0"/>
              </a:defRPr>
            </a:lvl1pPr>
          </a:lstStyle>
          <a:p>
            <a:r>
              <a:rPr lang="nl-NL"/>
              <a:t>Klik op het pictogram als u een afbeelding wilt toevoegen</a:t>
            </a:r>
            <a:endParaRPr lang="nl-BE" dirty="0"/>
          </a:p>
        </p:txBody>
      </p:sp>
      <p:grpSp>
        <p:nvGrpSpPr>
          <p:cNvPr id="11" name="Groep 10"/>
          <p:cNvGrpSpPr/>
          <p:nvPr/>
        </p:nvGrpSpPr>
        <p:grpSpPr>
          <a:xfrm>
            <a:off x="-1" y="0"/>
            <a:ext cx="8304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grpSp>
      <p:sp>
        <p:nvSpPr>
          <p:cNvPr id="8" name="Titel 1"/>
          <p:cNvSpPr>
            <a:spLocks noGrp="1"/>
          </p:cNvSpPr>
          <p:nvPr>
            <p:ph type="ctrTitle"/>
          </p:nvPr>
        </p:nvSpPr>
        <p:spPr>
          <a:xfrm>
            <a:off x="1776001" y="756846"/>
            <a:ext cx="4608175" cy="1800000"/>
          </a:xfrm>
        </p:spPr>
        <p:txBody>
          <a:bodyPr anchor="b" anchorCtr="0">
            <a:noAutofit/>
          </a:bodyPr>
          <a:lstStyle>
            <a:lvl1pPr algn="l">
              <a:lnSpc>
                <a:spcPts val="3800"/>
              </a:lnSpc>
              <a:defRPr sz="3700" b="0" i="0">
                <a:latin typeface="FlandersArtSans-Regular" panose="00000500000000000000" pitchFamily="2" charset="0"/>
                <a:cs typeface="Calibri"/>
              </a:defRPr>
            </a:lvl1pPr>
          </a:lstStyle>
          <a:p>
            <a:r>
              <a:rPr lang="nl-NL"/>
              <a:t>Klik om stijl te bewerken</a:t>
            </a:r>
            <a:endParaRPr lang="nl-BE" dirty="0"/>
          </a:p>
        </p:txBody>
      </p:sp>
      <p:sp>
        <p:nvSpPr>
          <p:cNvPr id="5" name="Tijdelijke aanduiding voor inhoud 4"/>
          <p:cNvSpPr>
            <a:spLocks noGrp="1"/>
          </p:cNvSpPr>
          <p:nvPr>
            <p:ph sz="quarter" idx="13"/>
          </p:nvPr>
        </p:nvSpPr>
        <p:spPr>
          <a:xfrm>
            <a:off x="1776000" y="2987448"/>
            <a:ext cx="4150237" cy="2770098"/>
          </a:xfrm>
        </p:spPr>
        <p:txBody>
          <a:bodyPr/>
          <a:lstStyle>
            <a:lvl1pPr marL="0" indent="0">
              <a:lnSpc>
                <a:spcPts val="2500"/>
              </a:lnSpc>
              <a:spcBef>
                <a:spcPts val="0"/>
              </a:spcBef>
              <a:buFontTx/>
              <a:buNone/>
              <a:defRPr sz="2100">
                <a:latin typeface="FlandersArtSans-Regular" panose="00000500000000000000" pitchFamily="2" charset="0"/>
                <a:cs typeface="Calibri"/>
              </a:defRPr>
            </a:lvl1pPr>
            <a:lvl2pPr>
              <a:defRPr sz="1800">
                <a:latin typeface="FlandersArtSans-Regular" panose="00000500000000000000" pitchFamily="2" charset="0"/>
                <a:cs typeface="Calibri"/>
              </a:defRPr>
            </a:lvl2pPr>
            <a:lvl3pPr>
              <a:defRPr sz="1800">
                <a:latin typeface="FlandersArtSans-Regular" panose="00000500000000000000" pitchFamily="2" charset="0"/>
                <a:cs typeface="Calibri"/>
              </a:defRPr>
            </a:lvl3pPr>
            <a:lvl4pPr>
              <a:defRPr sz="1800">
                <a:latin typeface="FlandersArtSans-Regular" panose="00000500000000000000" pitchFamily="2" charset="0"/>
                <a:cs typeface="Calibri"/>
              </a:defRPr>
            </a:lvl4pPr>
            <a:lvl5pPr>
              <a:defRPr sz="1800">
                <a:latin typeface="FlandersArtSans-Regular" panose="00000500000000000000" pitchFamily="2" charset="0"/>
                <a:cs typeface="Calibri"/>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extLst>
      <p:ext uri="{BB962C8B-B14F-4D97-AF65-F5344CB8AC3E}">
        <p14:creationId xmlns:p14="http://schemas.microsoft.com/office/powerpoint/2010/main" val="2380279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383999" y="0"/>
            <a:ext cx="11808000" cy="6858000"/>
          </a:xfrm>
        </p:spPr>
        <p:txBody>
          <a:bodyP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br>
              <a:rPr lang="fr-FR" dirty="0"/>
            </a:b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728001" y="2023200"/>
            <a:ext cx="4144065" cy="2073600"/>
          </a:xfrm>
        </p:spPr>
        <p:txBody>
          <a:bodyPr anchor="b" anchorCtr="0">
            <a:noAutofit/>
          </a:bodyPr>
          <a:lstStyle>
            <a:lvl1pPr indent="0" algn="l">
              <a:lnSpc>
                <a:spcPts val="5400"/>
              </a:lnSpc>
              <a:defRPr sz="5400">
                <a:solidFill>
                  <a:schemeClr val="bg1"/>
                </a:solidFill>
              </a:defRPr>
            </a:lvl1pPr>
          </a:lstStyle>
          <a:p>
            <a:r>
              <a:rPr lang="nl-NL"/>
              <a:t>Klik om stijl te bewerken</a:t>
            </a:r>
            <a:endParaRPr lang="nl-BE" dirty="0"/>
          </a:p>
        </p:txBody>
      </p:sp>
      <p:sp>
        <p:nvSpPr>
          <p:cNvPr id="3" name="Ondertitel 2"/>
          <p:cNvSpPr>
            <a:spLocks noGrp="1"/>
          </p:cNvSpPr>
          <p:nvPr>
            <p:ph type="subTitle" idx="1"/>
          </p:nvPr>
        </p:nvSpPr>
        <p:spPr>
          <a:xfrm>
            <a:off x="1728000" y="4154400"/>
            <a:ext cx="9888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dirty="0"/>
          </a:p>
        </p:txBody>
      </p:sp>
      <p:pic>
        <p:nvPicPr>
          <p:cNvPr id="9" name="Tijdelijke aanduiding voor afbeelding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04000" y="540000"/>
            <a:ext cx="2545117" cy="720000"/>
          </a:xfrm>
          <a:prstGeom prst="rect">
            <a:avLst/>
          </a:prstGeom>
          <a:noFill/>
          <a:ln>
            <a:noFill/>
          </a:ln>
        </p:spPr>
      </p:pic>
      <p:sp>
        <p:nvSpPr>
          <p:cNvPr id="10" name="Tijdelijke aanduiding voor dianummer 6"/>
          <p:cNvSpPr>
            <a:spLocks noGrp="1"/>
          </p:cNvSpPr>
          <p:nvPr>
            <p:ph type="sldNum" sz="quarter" idx="13"/>
          </p:nvPr>
        </p:nvSpPr>
        <p:spPr>
          <a:xfrm>
            <a:off x="9168019" y="6336001"/>
            <a:ext cx="2855495" cy="365125"/>
          </a:xfrm>
        </p:spPr>
        <p:txBody>
          <a:bodyPr/>
          <a:lstStyle>
            <a:lvl1pPr>
              <a:defRPr sz="900">
                <a:latin typeface="FlandersArtSans-Regular" panose="00000500000000000000" pitchFamily="2" charset="0"/>
              </a:defRPr>
            </a:lvl1pPr>
          </a:lstStyle>
          <a:p>
            <a:fld id="{522860E6-38CA-45F3-950F-580AB4394CDB}" type="slidenum">
              <a:rPr lang="nl-BE" smtClean="0"/>
              <a:t>‹nr.›</a:t>
            </a:fld>
            <a:endParaRPr lang="nl-BE"/>
          </a:p>
        </p:txBody>
      </p:sp>
      <p:sp>
        <p:nvSpPr>
          <p:cNvPr id="8" name="Rechthoek 7"/>
          <p:cNvSpPr/>
          <p:nvPr/>
        </p:nvSpPr>
        <p:spPr>
          <a:xfrm>
            <a:off x="1" y="0"/>
            <a:ext cx="376276" cy="6858000"/>
          </a:xfrm>
          <a:prstGeom prst="rect">
            <a:avLst/>
          </a:prstGeom>
          <a:solidFill>
            <a:srgbClr val="2B92BE"/>
          </a:solidFill>
          <a:ln>
            <a:solidFill>
              <a:srgbClr val="2B92B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3538" y="540000"/>
            <a:ext cx="4670961" cy="627468"/>
          </a:xfrm>
          <a:prstGeom prst="rect">
            <a:avLst/>
          </a:prstGeom>
        </p:spPr>
      </p:pic>
    </p:spTree>
    <p:extLst>
      <p:ext uri="{BB962C8B-B14F-4D97-AF65-F5344CB8AC3E}">
        <p14:creationId xmlns:p14="http://schemas.microsoft.com/office/powerpoint/2010/main" val="1831454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8_Titel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3"/>
          </p:nvPr>
        </p:nvSpPr>
        <p:spPr>
          <a:xfrm>
            <a:off x="384000" y="0"/>
            <a:ext cx="11808000" cy="6858000"/>
          </a:xfrm>
        </p:spPr>
        <p:txBody>
          <a:bodyPr anchor="ctr"/>
          <a:lstStyle>
            <a:lvl1pPr algn="ctr">
              <a:buNone/>
              <a:defRPr>
                <a:solidFill>
                  <a:srgbClr val="FF0000"/>
                </a:solidFill>
              </a:defRPr>
            </a:lvl1pPr>
          </a:lstStyle>
          <a:p>
            <a:r>
              <a:rPr lang="nl-NL"/>
              <a:t>Klik op het pictogram als u een afbeelding wilt toevoegen</a:t>
            </a:r>
            <a:endParaRPr lang="nl-BE" dirty="0"/>
          </a:p>
        </p:txBody>
      </p:sp>
      <p:sp>
        <p:nvSpPr>
          <p:cNvPr id="2" name="Titel 1"/>
          <p:cNvSpPr>
            <a:spLocks noGrp="1"/>
          </p:cNvSpPr>
          <p:nvPr>
            <p:ph type="ctrTitle"/>
          </p:nvPr>
        </p:nvSpPr>
        <p:spPr>
          <a:xfrm>
            <a:off x="1728001" y="756000"/>
            <a:ext cx="5867148"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a:t>Klik om stijl te bewerken</a:t>
            </a:r>
            <a:endParaRPr lang="nl-BE" dirty="0"/>
          </a:p>
        </p:txBody>
      </p:sp>
      <p:sp>
        <p:nvSpPr>
          <p:cNvPr id="15" name="Tijdelijke aanduiding voor dianummer 6"/>
          <p:cNvSpPr>
            <a:spLocks noGrp="1"/>
          </p:cNvSpPr>
          <p:nvPr>
            <p:ph type="sldNum" sz="quarter" idx="12"/>
          </p:nvPr>
        </p:nvSpPr>
        <p:spPr>
          <a:xfrm>
            <a:off x="9168019" y="6336001"/>
            <a:ext cx="2855495" cy="365125"/>
          </a:xfrm>
        </p:spPr>
        <p:txBody>
          <a:bodyPr/>
          <a:lstStyle>
            <a:lvl1pPr>
              <a:defRPr sz="900">
                <a:latin typeface="FlandersArtSans-Regular" panose="00000500000000000000" pitchFamily="2" charset="0"/>
              </a:defRPr>
            </a:lvl1pPr>
          </a:lstStyle>
          <a:p>
            <a:fld id="{522860E6-38CA-45F3-950F-580AB4394CDB}" type="slidenum">
              <a:rPr lang="nl-BE" smtClean="0"/>
              <a:t>‹nr.›</a:t>
            </a:fld>
            <a:endParaRPr lang="nl-BE"/>
          </a:p>
        </p:txBody>
      </p:sp>
      <p:sp>
        <p:nvSpPr>
          <p:cNvPr id="10" name="Rechthoek 9"/>
          <p:cNvSpPr/>
          <p:nvPr/>
        </p:nvSpPr>
        <p:spPr>
          <a:xfrm>
            <a:off x="1" y="0"/>
            <a:ext cx="376276" cy="6858000"/>
          </a:xfrm>
          <a:prstGeom prst="rect">
            <a:avLst/>
          </a:prstGeom>
          <a:solidFill>
            <a:srgbClr val="2B92BE"/>
          </a:solidFill>
          <a:ln>
            <a:solidFill>
              <a:srgbClr val="2B92B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Tree>
    <p:extLst>
      <p:ext uri="{BB962C8B-B14F-4D97-AF65-F5344CB8AC3E}">
        <p14:creationId xmlns:p14="http://schemas.microsoft.com/office/powerpoint/2010/main" val="1970899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9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384000" y="0"/>
            <a:ext cx="11808000" cy="6858000"/>
          </a:xfrm>
        </p:spPr>
        <p:txBody>
          <a:bodyPr anchor="ctr"/>
          <a:lstStyle>
            <a:lvl1pPr algn="ctr">
              <a:buNone/>
              <a:defRPr>
                <a:solidFill>
                  <a:srgbClr val="FF0000"/>
                </a:solidFill>
                <a:latin typeface="FlandersArtSans-Regular" panose="00000500000000000000" pitchFamily="2" charset="0"/>
              </a:defRPr>
            </a:lvl1pPr>
          </a:lstStyle>
          <a:p>
            <a:r>
              <a:rPr lang="nl-NL"/>
              <a:t>Klik op het pictogram als u een afbeelding wilt toevoegen</a:t>
            </a:r>
            <a:endParaRPr lang="nl-BE" dirty="0"/>
          </a:p>
        </p:txBody>
      </p:sp>
      <p:grpSp>
        <p:nvGrpSpPr>
          <p:cNvPr id="11" name="Groeperen 10"/>
          <p:cNvGrpSpPr/>
          <p:nvPr/>
        </p:nvGrpSpPr>
        <p:grpSpPr>
          <a:xfrm>
            <a:off x="384000" y="3402000"/>
            <a:ext cx="11808000" cy="3456000"/>
            <a:chOff x="288000" y="3402000"/>
            <a:chExt cx="8856000" cy="3456000"/>
          </a:xfrm>
        </p:grpSpPr>
        <p:sp>
          <p:nvSpPr>
            <p:cNvPr id="5" name="Rechthoek 4"/>
            <p:cNvSpPr/>
            <p:nvPr userDrawn="1"/>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sp>
          <p:nvSpPr>
            <p:cNvPr id="7" name="Rechthoekige driehoek 6"/>
            <p:cNvSpPr/>
            <p:nvPr userDrawn="1"/>
          </p:nvSpPr>
          <p:spPr>
            <a:xfrm flipH="1">
              <a:off x="288000" y="3402000"/>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grpSp>
      <p:sp>
        <p:nvSpPr>
          <p:cNvPr id="2" name="Titel 1"/>
          <p:cNvSpPr>
            <a:spLocks noGrp="1"/>
          </p:cNvSpPr>
          <p:nvPr>
            <p:ph type="ctrTitle"/>
          </p:nvPr>
        </p:nvSpPr>
        <p:spPr>
          <a:xfrm>
            <a:off x="1728001" y="756000"/>
            <a:ext cx="4915396" cy="2196000"/>
          </a:xfrm>
        </p:spPr>
        <p:txBody>
          <a:bodyPr anchor="t">
            <a:noAutofit/>
          </a:bodyPr>
          <a:lstStyle>
            <a:lvl1pPr indent="0" algn="l">
              <a:lnSpc>
                <a:spcPts val="3800"/>
              </a:lnSpc>
              <a:defRPr sz="3700" b="0" i="0">
                <a:solidFill>
                  <a:schemeClr val="bg1"/>
                </a:solidFill>
                <a:latin typeface="FlandersArtSans-Regular" panose="00000500000000000000" pitchFamily="2" charset="0"/>
                <a:cs typeface="FlandersArtSans-Regular" panose="00000500000000000000" pitchFamily="2" charset="0"/>
              </a:defRPr>
            </a:lvl1pPr>
          </a:lstStyle>
          <a:p>
            <a:r>
              <a:rPr lang="nl-NL"/>
              <a:t>Klik om stijl te bewerken</a:t>
            </a:r>
            <a:endParaRPr lang="nl-BE" dirty="0"/>
          </a:p>
        </p:txBody>
      </p:sp>
      <p:sp>
        <p:nvSpPr>
          <p:cNvPr id="8" name="Tijdelijke aanduiding voor dianummer 6"/>
          <p:cNvSpPr>
            <a:spLocks noGrp="1"/>
          </p:cNvSpPr>
          <p:nvPr>
            <p:ph type="sldNum" sz="quarter" idx="12"/>
          </p:nvPr>
        </p:nvSpPr>
        <p:spPr>
          <a:xfrm>
            <a:off x="9168019" y="6336001"/>
            <a:ext cx="2855495" cy="365125"/>
          </a:xfrm>
        </p:spPr>
        <p:txBody>
          <a:bodyPr/>
          <a:lstStyle>
            <a:lvl1pPr>
              <a:defRPr sz="900">
                <a:latin typeface="FlandersArtSans-Regular" panose="00000500000000000000" pitchFamily="2" charset="0"/>
              </a:defRPr>
            </a:lvl1pPr>
          </a:lstStyle>
          <a:p>
            <a:fld id="{522860E6-38CA-45F3-950F-580AB4394CDB}" type="slidenum">
              <a:rPr lang="nl-BE" smtClean="0"/>
              <a:t>‹nr.›</a:t>
            </a:fld>
            <a:endParaRPr lang="nl-BE"/>
          </a:p>
        </p:txBody>
      </p:sp>
      <p:sp>
        <p:nvSpPr>
          <p:cNvPr id="12" name="Rechthoek 11"/>
          <p:cNvSpPr/>
          <p:nvPr/>
        </p:nvSpPr>
        <p:spPr>
          <a:xfrm>
            <a:off x="1" y="0"/>
            <a:ext cx="376276" cy="6858000"/>
          </a:xfrm>
          <a:prstGeom prst="rect">
            <a:avLst/>
          </a:prstGeom>
          <a:solidFill>
            <a:srgbClr val="2B92BE"/>
          </a:solidFill>
          <a:ln>
            <a:solidFill>
              <a:srgbClr val="2B92B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spTree>
    <p:extLst>
      <p:ext uri="{BB962C8B-B14F-4D97-AF65-F5344CB8AC3E}">
        <p14:creationId xmlns:p14="http://schemas.microsoft.com/office/powerpoint/2010/main" val="376885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21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383999" y="0"/>
            <a:ext cx="11808000" cy="6858000"/>
          </a:xfrm>
        </p:spPr>
        <p:txBody>
          <a:bodyPr/>
          <a:lstStyle>
            <a:lvl1pPr algn="ctr">
              <a:buNone/>
              <a:defRPr>
                <a:solidFill>
                  <a:srgbClr val="FF0000"/>
                </a:solidFill>
                <a:latin typeface="FlandersArtSans-Regular" panose="00000500000000000000" pitchFamily="2" charset="0"/>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br>
              <a:rPr lang="fr-FR" dirty="0"/>
            </a:b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728001" y="2023200"/>
            <a:ext cx="4144065" cy="2073600"/>
          </a:xfrm>
        </p:spPr>
        <p:txBody>
          <a:bodyPr anchor="b" anchorCtr="0">
            <a:noAutofit/>
          </a:bodyPr>
          <a:lstStyle>
            <a:lvl1pPr indent="0" algn="l">
              <a:lnSpc>
                <a:spcPts val="5400"/>
              </a:lnSpc>
              <a:defRPr sz="5400">
                <a:solidFill>
                  <a:schemeClr val="bg1"/>
                </a:solidFill>
                <a:latin typeface="FlandersArtSans-Regular" panose="00000500000000000000" pitchFamily="2" charset="0"/>
              </a:defRPr>
            </a:lvl1pPr>
          </a:lstStyle>
          <a:p>
            <a:r>
              <a:rPr lang="nl-NL"/>
              <a:t>Klik om stijl te bewerken</a:t>
            </a:r>
            <a:endParaRPr lang="nl-BE" dirty="0"/>
          </a:p>
        </p:txBody>
      </p:sp>
      <p:sp>
        <p:nvSpPr>
          <p:cNvPr id="3" name="Ondertitel 2"/>
          <p:cNvSpPr>
            <a:spLocks noGrp="1"/>
          </p:cNvSpPr>
          <p:nvPr>
            <p:ph type="subTitle" idx="1"/>
          </p:nvPr>
        </p:nvSpPr>
        <p:spPr>
          <a:xfrm>
            <a:off x="1728000" y="4154400"/>
            <a:ext cx="9888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dirty="0"/>
          </a:p>
        </p:txBody>
      </p:sp>
      <p:pic>
        <p:nvPicPr>
          <p:cNvPr id="9" name="Tijdelijke aanduiding voor afbeelding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04000" y="540000"/>
            <a:ext cx="2545117" cy="720000"/>
          </a:xfrm>
          <a:prstGeom prst="rect">
            <a:avLst/>
          </a:prstGeom>
          <a:noFill/>
          <a:ln>
            <a:noFill/>
          </a:ln>
        </p:spPr>
      </p:pic>
      <p:sp>
        <p:nvSpPr>
          <p:cNvPr id="10" name="Tijdelijke aanduiding voor dianummer 6"/>
          <p:cNvSpPr>
            <a:spLocks noGrp="1"/>
          </p:cNvSpPr>
          <p:nvPr>
            <p:ph type="sldNum" sz="quarter" idx="13"/>
          </p:nvPr>
        </p:nvSpPr>
        <p:spPr>
          <a:xfrm>
            <a:off x="9168019" y="6336001"/>
            <a:ext cx="2855495" cy="365125"/>
          </a:xfrm>
        </p:spPr>
        <p:txBody>
          <a:bodyPr/>
          <a:lstStyle>
            <a:lvl1pPr>
              <a:defRPr sz="900">
                <a:latin typeface="FlandersArtSans-Regular" panose="00000500000000000000" pitchFamily="2" charset="0"/>
              </a:defRPr>
            </a:lvl1pPr>
          </a:lstStyle>
          <a:p>
            <a:fld id="{522860E6-38CA-45F3-950F-580AB4394CDB}" type="slidenum">
              <a:rPr lang="nl-BE" smtClean="0"/>
              <a:t>‹nr.›</a:t>
            </a:fld>
            <a:endParaRPr lang="nl-BE"/>
          </a:p>
        </p:txBody>
      </p:sp>
      <p:sp>
        <p:nvSpPr>
          <p:cNvPr id="8" name="Rechthoek 7"/>
          <p:cNvSpPr/>
          <p:nvPr/>
        </p:nvSpPr>
        <p:spPr>
          <a:xfrm>
            <a:off x="1" y="0"/>
            <a:ext cx="376276" cy="6858000"/>
          </a:xfrm>
          <a:prstGeom prst="rect">
            <a:avLst/>
          </a:prstGeom>
          <a:solidFill>
            <a:srgbClr val="2B92BE"/>
          </a:solidFill>
          <a:ln>
            <a:solidFill>
              <a:srgbClr val="2B92B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pic>
        <p:nvPicPr>
          <p:cNvPr id="13" name="Afbeelding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1040" y="540000"/>
            <a:ext cx="4670961" cy="627468"/>
          </a:xfrm>
          <a:prstGeom prst="rect">
            <a:avLst/>
          </a:prstGeom>
        </p:spPr>
      </p:pic>
    </p:spTree>
    <p:extLst>
      <p:ext uri="{BB962C8B-B14F-4D97-AF65-F5344CB8AC3E}">
        <p14:creationId xmlns:p14="http://schemas.microsoft.com/office/powerpoint/2010/main" val="31459097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23_Titeldia">
    <p:spTree>
      <p:nvGrpSpPr>
        <p:cNvPr id="1" name=""/>
        <p:cNvGrpSpPr/>
        <p:nvPr/>
      </p:nvGrpSpPr>
      <p:grpSpPr>
        <a:xfrm>
          <a:off x="0" y="0"/>
          <a:ext cx="0" cy="0"/>
          <a:chOff x="0" y="0"/>
          <a:chExt cx="0" cy="0"/>
        </a:xfrm>
      </p:grpSpPr>
      <p:pic>
        <p:nvPicPr>
          <p:cNvPr id="12" name="Afbeelding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04655" y="540000"/>
            <a:ext cx="2466980" cy="720000"/>
          </a:xfrm>
          <a:prstGeom prst="rect">
            <a:avLst/>
          </a:prstGeom>
        </p:spPr>
      </p:pic>
      <p:sp>
        <p:nvSpPr>
          <p:cNvPr id="2" name="Titel 1"/>
          <p:cNvSpPr>
            <a:spLocks noGrp="1"/>
          </p:cNvSpPr>
          <p:nvPr>
            <p:ph type="ctrTitle"/>
          </p:nvPr>
        </p:nvSpPr>
        <p:spPr>
          <a:xfrm>
            <a:off x="1728000" y="2016000"/>
            <a:ext cx="9888000" cy="2088000"/>
          </a:xfrm>
        </p:spPr>
        <p:txBody>
          <a:bodyPr anchor="b" anchorCtr="0">
            <a:noAutofit/>
          </a:bodyPr>
          <a:lstStyle>
            <a:lvl1pPr indent="0" algn="l">
              <a:lnSpc>
                <a:spcPts val="5400"/>
              </a:lnSpc>
              <a:defRPr sz="5400" b="0" i="0" baseline="0">
                <a:latin typeface="+mj-lt"/>
                <a:cs typeface="Calibri"/>
              </a:defRPr>
            </a:lvl1pPr>
          </a:lstStyle>
          <a:p>
            <a:r>
              <a:rPr lang="nl-NL"/>
              <a:t>Klik om stijl te bewerken</a:t>
            </a:r>
            <a:endParaRPr lang="nl-BE" dirty="0"/>
          </a:p>
        </p:txBody>
      </p:sp>
      <p:sp>
        <p:nvSpPr>
          <p:cNvPr id="3" name="Ondertitel 2"/>
          <p:cNvSpPr>
            <a:spLocks noGrp="1"/>
          </p:cNvSpPr>
          <p:nvPr>
            <p:ph type="subTitle" idx="1"/>
          </p:nvPr>
        </p:nvSpPr>
        <p:spPr>
          <a:xfrm>
            <a:off x="1728000" y="4140000"/>
            <a:ext cx="9888000" cy="1655762"/>
          </a:xfrm>
        </p:spPr>
        <p:txBody>
          <a:bodyPr bIns="0">
            <a:noAutofit/>
          </a:bodyPr>
          <a:lstStyle>
            <a:lvl1pPr marL="0" indent="0" algn="l">
              <a:lnSpc>
                <a:spcPts val="1760"/>
              </a:lnSpc>
              <a:buNone/>
              <a:defRPr sz="1580">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dirty="0"/>
          </a:p>
        </p:txBody>
      </p:sp>
      <p:sp>
        <p:nvSpPr>
          <p:cNvPr id="9" name="Tijdelijke aanduiding voor tekst 10"/>
          <p:cNvSpPr>
            <a:spLocks noGrp="1"/>
          </p:cNvSpPr>
          <p:nvPr>
            <p:ph type="body" sz="quarter" idx="15" hasCustomPrompt="1"/>
          </p:nvPr>
        </p:nvSpPr>
        <p:spPr>
          <a:xfrm>
            <a:off x="5901497" y="6361602"/>
            <a:ext cx="59136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a:t>KLIK OM DE MODELSTIJLEN TE BEWERKEN</a:t>
            </a:r>
          </a:p>
        </p:txBody>
      </p:sp>
      <p:sp>
        <p:nvSpPr>
          <p:cNvPr id="8" name="Rechthoek 7"/>
          <p:cNvSpPr/>
          <p:nvPr/>
        </p:nvSpPr>
        <p:spPr>
          <a:xfrm>
            <a:off x="1" y="0"/>
            <a:ext cx="376276" cy="6858000"/>
          </a:xfrm>
          <a:prstGeom prst="rect">
            <a:avLst/>
          </a:prstGeom>
          <a:solidFill>
            <a:srgbClr val="2B92BE"/>
          </a:solidFill>
          <a:ln>
            <a:solidFill>
              <a:srgbClr val="2B92B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3694" y="540000"/>
            <a:ext cx="4670961" cy="627468"/>
          </a:xfrm>
          <a:prstGeom prst="rect">
            <a:avLst/>
          </a:prstGeom>
        </p:spPr>
      </p:pic>
    </p:spTree>
    <p:extLst>
      <p:ext uri="{BB962C8B-B14F-4D97-AF65-F5344CB8AC3E}">
        <p14:creationId xmlns:p14="http://schemas.microsoft.com/office/powerpoint/2010/main" val="5046962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24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384000" y="0"/>
            <a:ext cx="11808000" cy="6858000"/>
          </a:xfrm>
        </p:spPr>
        <p:txBody>
          <a:bodyPr anchor="ctr"/>
          <a:lstStyle>
            <a:lvl1pPr algn="ctr">
              <a:buNone/>
              <a:defRPr>
                <a:solidFill>
                  <a:srgbClr val="FF0000"/>
                </a:solidFill>
              </a:defRPr>
            </a:lvl1pPr>
          </a:lstStyle>
          <a:p>
            <a:r>
              <a:rPr lang="nl-NL"/>
              <a:t>Klik op het pictogram als u een afbeelding wilt toevoegen</a:t>
            </a:r>
            <a:endParaRPr lang="nl-BE" dirty="0"/>
          </a:p>
        </p:txBody>
      </p:sp>
      <p:grpSp>
        <p:nvGrpSpPr>
          <p:cNvPr id="11" name="Groeperen 10"/>
          <p:cNvGrpSpPr/>
          <p:nvPr/>
        </p:nvGrpSpPr>
        <p:grpSpPr>
          <a:xfrm>
            <a:off x="384000" y="3402000"/>
            <a:ext cx="11808000" cy="3456000"/>
            <a:chOff x="288000" y="3402000"/>
            <a:chExt cx="8856000" cy="3456000"/>
          </a:xfrm>
        </p:grpSpPr>
        <p:sp>
          <p:nvSpPr>
            <p:cNvPr id="5" name="Rechthoek 4"/>
            <p:cNvSpPr/>
            <p:nvPr userDrawn="1"/>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7" name="Rechthoekige driehoek 6"/>
            <p:cNvSpPr/>
            <p:nvPr userDrawn="1"/>
          </p:nvSpPr>
          <p:spPr>
            <a:xfrm flipH="1">
              <a:off x="288000" y="3402000"/>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grpSp>
      <p:sp>
        <p:nvSpPr>
          <p:cNvPr id="2" name="Titel 1"/>
          <p:cNvSpPr>
            <a:spLocks noGrp="1"/>
          </p:cNvSpPr>
          <p:nvPr>
            <p:ph type="ctrTitle"/>
          </p:nvPr>
        </p:nvSpPr>
        <p:spPr>
          <a:xfrm>
            <a:off x="1728001" y="756000"/>
            <a:ext cx="4915396"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a:t>Klik om stijl te bewerken</a:t>
            </a:r>
            <a:endParaRPr lang="nl-BE" dirty="0"/>
          </a:p>
        </p:txBody>
      </p:sp>
      <p:sp>
        <p:nvSpPr>
          <p:cNvPr id="8" name="Tijdelijke aanduiding voor dianummer 6"/>
          <p:cNvSpPr>
            <a:spLocks noGrp="1"/>
          </p:cNvSpPr>
          <p:nvPr>
            <p:ph type="sldNum" sz="quarter" idx="12"/>
          </p:nvPr>
        </p:nvSpPr>
        <p:spPr>
          <a:xfrm>
            <a:off x="9168019" y="6336001"/>
            <a:ext cx="2855495" cy="365125"/>
          </a:xfrm>
        </p:spPr>
        <p:txBody>
          <a:bodyPr/>
          <a:lstStyle>
            <a:lvl1pPr>
              <a:defRPr sz="900">
                <a:latin typeface="FlandersArtSans-Regular" panose="00000500000000000000" pitchFamily="2" charset="0"/>
              </a:defRPr>
            </a:lvl1pPr>
          </a:lstStyle>
          <a:p>
            <a:fld id="{522860E6-38CA-45F3-950F-580AB4394CDB}" type="slidenum">
              <a:rPr lang="nl-BE" smtClean="0"/>
              <a:t>‹nr.›</a:t>
            </a:fld>
            <a:endParaRPr lang="nl-BE"/>
          </a:p>
        </p:txBody>
      </p:sp>
      <p:sp>
        <p:nvSpPr>
          <p:cNvPr id="12" name="Rechthoek 11"/>
          <p:cNvSpPr/>
          <p:nvPr/>
        </p:nvSpPr>
        <p:spPr>
          <a:xfrm>
            <a:off x="1" y="0"/>
            <a:ext cx="376276" cy="6858000"/>
          </a:xfrm>
          <a:prstGeom prst="rect">
            <a:avLst/>
          </a:prstGeom>
          <a:solidFill>
            <a:srgbClr val="2B92BE"/>
          </a:solidFill>
          <a:ln>
            <a:solidFill>
              <a:srgbClr val="2B92B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Tree>
    <p:extLst>
      <p:ext uri="{BB962C8B-B14F-4D97-AF65-F5344CB8AC3E}">
        <p14:creationId xmlns:p14="http://schemas.microsoft.com/office/powerpoint/2010/main" val="2169192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Inhoudelijke dia">
    <p:spTree>
      <p:nvGrpSpPr>
        <p:cNvPr id="1" name=""/>
        <p:cNvGrpSpPr/>
        <p:nvPr/>
      </p:nvGrpSpPr>
      <p:grpSpPr>
        <a:xfrm>
          <a:off x="0" y="0"/>
          <a:ext cx="0" cy="0"/>
          <a:chOff x="0" y="0"/>
          <a:chExt cx="0" cy="0"/>
        </a:xfrm>
      </p:grpSpPr>
      <p:sp>
        <p:nvSpPr>
          <p:cNvPr id="8" name="Tijdelijke aanduiding voor dianummer 6"/>
          <p:cNvSpPr>
            <a:spLocks noGrp="1"/>
          </p:cNvSpPr>
          <p:nvPr>
            <p:ph type="sldNum" sz="quarter" idx="12"/>
          </p:nvPr>
        </p:nvSpPr>
        <p:spPr>
          <a:xfrm>
            <a:off x="9168019" y="6336001"/>
            <a:ext cx="2855495" cy="365125"/>
          </a:xfrm>
        </p:spPr>
        <p:txBody>
          <a:bodyPr/>
          <a:lstStyle>
            <a:lvl1pPr>
              <a:defRPr sz="900">
                <a:latin typeface="FlandersArtSans-Regular" panose="00000500000000000000" pitchFamily="2" charset="0"/>
              </a:defRPr>
            </a:lvl1pPr>
          </a:lstStyle>
          <a:p>
            <a:fld id="{522860E6-38CA-45F3-950F-580AB4394CDB}" type="slidenum">
              <a:rPr lang="nl-BE" smtClean="0"/>
              <a:t>‹nr.›</a:t>
            </a:fld>
            <a:endParaRPr lang="nl-BE"/>
          </a:p>
        </p:txBody>
      </p:sp>
      <p:sp>
        <p:nvSpPr>
          <p:cNvPr id="12" name="Rechthoek 11"/>
          <p:cNvSpPr/>
          <p:nvPr/>
        </p:nvSpPr>
        <p:spPr>
          <a:xfrm>
            <a:off x="1" y="0"/>
            <a:ext cx="376276" cy="6858000"/>
          </a:xfrm>
          <a:prstGeom prst="rect">
            <a:avLst/>
          </a:prstGeom>
          <a:solidFill>
            <a:srgbClr val="2B92BE"/>
          </a:solidFill>
          <a:ln>
            <a:solidFill>
              <a:srgbClr val="2B92B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4" name="Tijdelijke aanduiding voor tekst 3"/>
          <p:cNvSpPr>
            <a:spLocks noGrp="1"/>
          </p:cNvSpPr>
          <p:nvPr>
            <p:ph type="body" sz="quarter" idx="14"/>
          </p:nvPr>
        </p:nvSpPr>
        <p:spPr>
          <a:xfrm>
            <a:off x="1250868" y="1579418"/>
            <a:ext cx="10402784" cy="4572000"/>
          </a:xfrm>
        </p:spPr>
        <p:txBody>
          <a:bodyPr/>
          <a:lstStyle>
            <a:lvl1pPr>
              <a:defRPr>
                <a:latin typeface="FlandersArtSans-Regular" panose="00000500000000000000" pitchFamily="2" charset="0"/>
              </a:defRPr>
            </a:lvl1pPr>
            <a:lvl2pPr>
              <a:defRPr>
                <a:latin typeface="FlandersArtSans-Regular" panose="00000500000000000000" pitchFamily="2" charset="0"/>
              </a:defRPr>
            </a:lvl2pPr>
            <a:lvl3pPr>
              <a:defRPr>
                <a:latin typeface="FlandersArtSans-Regular" panose="00000500000000000000" pitchFamily="2" charset="0"/>
              </a:defRPr>
            </a:lvl3pPr>
            <a:lvl4pPr>
              <a:defRPr>
                <a:latin typeface="FlandersArtSans-Regular" panose="00000500000000000000" pitchFamily="2" charset="0"/>
              </a:defRPr>
            </a:lvl4pPr>
            <a:lvl5pPr>
              <a:defRPr>
                <a:latin typeface="FlandersArtSans-Regular" panose="00000500000000000000" pitchFamily="2"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13" name="Titel 1"/>
          <p:cNvSpPr>
            <a:spLocks noGrp="1"/>
          </p:cNvSpPr>
          <p:nvPr>
            <p:ph type="title"/>
          </p:nvPr>
        </p:nvSpPr>
        <p:spPr>
          <a:xfrm>
            <a:off x="1252987" y="375990"/>
            <a:ext cx="10384832" cy="1116000"/>
          </a:xfrm>
        </p:spPr>
        <p:txBody>
          <a:bodyPr/>
          <a:lstStyle/>
          <a:p>
            <a:r>
              <a:rPr lang="nl-NL"/>
              <a:t>Klik om stijl te bewerken</a:t>
            </a:r>
            <a:endParaRPr lang="nl-BE" dirty="0"/>
          </a:p>
        </p:txBody>
      </p:sp>
    </p:spTree>
    <p:extLst>
      <p:ext uri="{BB962C8B-B14F-4D97-AF65-F5344CB8AC3E}">
        <p14:creationId xmlns:p14="http://schemas.microsoft.com/office/powerpoint/2010/main" val="288730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22_Titeldia">
    <p:spTree>
      <p:nvGrpSpPr>
        <p:cNvPr id="1" name=""/>
        <p:cNvGrpSpPr/>
        <p:nvPr/>
      </p:nvGrpSpPr>
      <p:grpSpPr>
        <a:xfrm>
          <a:off x="0" y="0"/>
          <a:ext cx="0" cy="0"/>
          <a:chOff x="0" y="0"/>
          <a:chExt cx="0" cy="0"/>
        </a:xfrm>
      </p:grpSpPr>
      <p:grpSp>
        <p:nvGrpSpPr>
          <p:cNvPr id="12" name="Groeperen 11"/>
          <p:cNvGrpSpPr/>
          <p:nvPr/>
        </p:nvGrpSpPr>
        <p:grpSpPr>
          <a:xfrm>
            <a:off x="384001" y="288001"/>
            <a:ext cx="11393820" cy="6265475"/>
            <a:chOff x="288000" y="288000"/>
            <a:chExt cx="8545365" cy="6265475"/>
          </a:xfrm>
          <a:solidFill>
            <a:srgbClr val="2B92BE"/>
          </a:solidFill>
        </p:grpSpPr>
        <p:sp>
          <p:nvSpPr>
            <p:cNvPr id="10" name="Rechthoek 9"/>
            <p:cNvSpPr>
              <a:spLocks/>
            </p:cNvSpPr>
            <p:nvPr userDrawn="1"/>
          </p:nvSpPr>
          <p:spPr>
            <a:xfrm>
              <a:off x="288000" y="288000"/>
              <a:ext cx="6767999"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n>
                  <a:solidFill>
                    <a:srgbClr val="543F5E"/>
                  </a:solidFill>
                </a:ln>
                <a:latin typeface="FlandersArtSans-Regular" panose="00000500000000000000" pitchFamily="2" charset="0"/>
              </a:endParaRPr>
            </a:p>
          </p:txBody>
        </p:sp>
        <p:sp>
          <p:nvSpPr>
            <p:cNvPr id="11" name="Rechthoekige driehoek 10"/>
            <p:cNvSpPr/>
            <p:nvPr userDrawn="1"/>
          </p:nvSpPr>
          <p:spPr>
            <a:xfrm>
              <a:off x="7047859" y="288000"/>
              <a:ext cx="1785506"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n>
                  <a:solidFill>
                    <a:srgbClr val="543F5E"/>
                  </a:solidFill>
                </a:ln>
                <a:latin typeface="FlandersArtSans-Regular" panose="00000500000000000000" pitchFamily="2" charset="0"/>
              </a:endParaRPr>
            </a:p>
          </p:txBody>
        </p:sp>
      </p:grpSp>
      <p:sp>
        <p:nvSpPr>
          <p:cNvPr id="2" name="Titel 1"/>
          <p:cNvSpPr>
            <a:spLocks noGrp="1"/>
          </p:cNvSpPr>
          <p:nvPr>
            <p:ph type="ctrTitle"/>
          </p:nvPr>
        </p:nvSpPr>
        <p:spPr>
          <a:xfrm>
            <a:off x="3072000" y="2520001"/>
            <a:ext cx="7122776" cy="1579711"/>
          </a:xfrm>
        </p:spPr>
        <p:txBody>
          <a:bodyPr anchor="b" anchorCtr="0">
            <a:noAutofit/>
          </a:bodyPr>
          <a:lstStyle>
            <a:lvl1pPr algn="l">
              <a:lnSpc>
                <a:spcPts val="5400"/>
              </a:lnSpc>
              <a:defRPr sz="5400" b="0" i="0">
                <a:solidFill>
                  <a:schemeClr val="bg1"/>
                </a:solidFill>
                <a:latin typeface="+mj-lt"/>
                <a:cs typeface="Calibri"/>
              </a:defRPr>
            </a:lvl1pPr>
          </a:lstStyle>
          <a:p>
            <a:r>
              <a:rPr lang="nl-NL"/>
              <a:t>Klik om stijl te bewerken</a:t>
            </a:r>
            <a:endParaRPr lang="nl-BE" dirty="0"/>
          </a:p>
        </p:txBody>
      </p:sp>
      <p:sp>
        <p:nvSpPr>
          <p:cNvPr id="3" name="Ondertitel 2"/>
          <p:cNvSpPr>
            <a:spLocks noGrp="1"/>
          </p:cNvSpPr>
          <p:nvPr>
            <p:ph type="subTitle" idx="1"/>
          </p:nvPr>
        </p:nvSpPr>
        <p:spPr>
          <a:xfrm>
            <a:off x="3072000" y="4174702"/>
            <a:ext cx="7139475" cy="1053708"/>
          </a:xfrm>
          <a:prstGeom prst="rect">
            <a:avLst/>
          </a:prstGeom>
        </p:spPr>
        <p:txBody>
          <a:bodyPr bIns="0">
            <a:noAutofit/>
          </a:bodyPr>
          <a:lstStyle>
            <a:lvl1pPr marL="0" indent="0" algn="l">
              <a:lnSpc>
                <a:spcPts val="1760"/>
              </a:lnSpc>
              <a:buNone/>
              <a:defRPr sz="1580">
                <a:solidFill>
                  <a:schemeClr val="bg1"/>
                </a:solidFill>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dirty="0"/>
          </a:p>
        </p:txBody>
      </p:sp>
      <p:sp>
        <p:nvSpPr>
          <p:cNvPr id="13" name="Tijdelijke aanduiding voor tekst 2"/>
          <p:cNvSpPr>
            <a:spLocks noGrp="1"/>
          </p:cNvSpPr>
          <p:nvPr>
            <p:ph idx="12" hasCustomPrompt="1"/>
          </p:nvPr>
        </p:nvSpPr>
        <p:spPr>
          <a:xfrm>
            <a:off x="672001" y="6044105"/>
            <a:ext cx="6364320" cy="352800"/>
          </a:xfrm>
          <a:prstGeom prst="rect">
            <a:avLst/>
          </a:prstGeom>
        </p:spPr>
        <p:txBody>
          <a:bodyPr vert="horz" lIns="0" tIns="0" rIns="0" bIns="0" rtlCol="0" anchor="t" anchorCtr="0">
            <a:noAutofit/>
          </a:bodyPr>
          <a:lstStyle>
            <a:lvl1pPr marL="0" indent="0">
              <a:buFontTx/>
              <a:buNone/>
              <a:defRPr sz="1700">
                <a:solidFill>
                  <a:schemeClr val="bg1"/>
                </a:solidFill>
                <a:latin typeface="FlandersArtSans-Regular" panose="00000500000000000000" pitchFamily="2" charset="0"/>
                <a:cs typeface="Calibri"/>
              </a:defRPr>
            </a:lvl1pPr>
            <a:lvl5pPr>
              <a:defRPr>
                <a:solidFill>
                  <a:schemeClr val="bg1"/>
                </a:solidFill>
                <a:latin typeface="FlandersArtSans-Regular" panose="00000500000000000000" pitchFamily="2" charset="0"/>
              </a:defRPr>
            </a:lvl5pPr>
          </a:lstStyle>
          <a:p>
            <a:pPr lvl="0"/>
            <a:r>
              <a:rPr lang="nl-NL" dirty="0"/>
              <a:t>KLIK OM DE MODELSTIJLEN TE BEWERKEN</a:t>
            </a:r>
          </a:p>
          <a:p>
            <a:pPr lvl="4"/>
            <a:endParaRPr lang="nl-BE" dirty="0"/>
          </a:p>
        </p:txBody>
      </p:sp>
      <p:pic>
        <p:nvPicPr>
          <p:cNvPr id="15" name="Afbeelding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001" y="576000"/>
            <a:ext cx="2439671" cy="720000"/>
          </a:xfrm>
          <a:prstGeom prst="rect">
            <a:avLst/>
          </a:prstGeom>
        </p:spPr>
      </p:pic>
      <p:pic>
        <p:nvPicPr>
          <p:cNvPr id="16" name="Afbeelding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6838" y="656657"/>
            <a:ext cx="4670961" cy="627468"/>
          </a:xfrm>
          <a:prstGeom prst="rect">
            <a:avLst/>
          </a:prstGeom>
        </p:spPr>
      </p:pic>
    </p:spTree>
    <p:extLst>
      <p:ext uri="{BB962C8B-B14F-4D97-AF65-F5344CB8AC3E}">
        <p14:creationId xmlns:p14="http://schemas.microsoft.com/office/powerpoint/2010/main" val="22748975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_Inhoudelijke dia">
    <p:spTree>
      <p:nvGrpSpPr>
        <p:cNvPr id="1" name=""/>
        <p:cNvGrpSpPr/>
        <p:nvPr/>
      </p:nvGrpSpPr>
      <p:grpSpPr>
        <a:xfrm>
          <a:off x="0" y="0"/>
          <a:ext cx="0" cy="0"/>
          <a:chOff x="0" y="0"/>
          <a:chExt cx="0" cy="0"/>
        </a:xfrm>
      </p:grpSpPr>
      <p:sp>
        <p:nvSpPr>
          <p:cNvPr id="8" name="Tijdelijke aanduiding voor dianummer 6"/>
          <p:cNvSpPr>
            <a:spLocks noGrp="1"/>
          </p:cNvSpPr>
          <p:nvPr>
            <p:ph type="sldNum" sz="quarter" idx="12"/>
          </p:nvPr>
        </p:nvSpPr>
        <p:spPr>
          <a:xfrm>
            <a:off x="9168019" y="6336001"/>
            <a:ext cx="2855495" cy="365125"/>
          </a:xfrm>
        </p:spPr>
        <p:txBody>
          <a:bodyPr/>
          <a:lstStyle>
            <a:lvl1pPr>
              <a:defRPr sz="900">
                <a:latin typeface="FlandersArtSans-Regular" panose="00000500000000000000" pitchFamily="2" charset="0"/>
              </a:defRPr>
            </a:lvl1pPr>
          </a:lstStyle>
          <a:p>
            <a:fld id="{522860E6-38CA-45F3-950F-580AB4394CDB}" type="slidenum">
              <a:rPr lang="nl-BE" smtClean="0"/>
              <a:t>‹nr.›</a:t>
            </a:fld>
            <a:endParaRPr lang="nl-BE"/>
          </a:p>
        </p:txBody>
      </p:sp>
      <p:sp>
        <p:nvSpPr>
          <p:cNvPr id="12" name="Rechthoek 11"/>
          <p:cNvSpPr/>
          <p:nvPr/>
        </p:nvSpPr>
        <p:spPr>
          <a:xfrm>
            <a:off x="1" y="0"/>
            <a:ext cx="376276" cy="6858000"/>
          </a:xfrm>
          <a:prstGeom prst="rect">
            <a:avLst/>
          </a:prstGeom>
          <a:solidFill>
            <a:srgbClr val="2B92BE"/>
          </a:solidFill>
          <a:ln>
            <a:solidFill>
              <a:srgbClr val="2B92B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6" name="Tijdelijke aanduiding voor inhoud 5"/>
          <p:cNvSpPr>
            <a:spLocks noGrp="1"/>
          </p:cNvSpPr>
          <p:nvPr>
            <p:ph sz="quarter" idx="15"/>
          </p:nvPr>
        </p:nvSpPr>
        <p:spPr>
          <a:xfrm>
            <a:off x="1282178" y="1698171"/>
            <a:ext cx="10371473" cy="4512624"/>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9" name="Titel 1"/>
          <p:cNvSpPr>
            <a:spLocks noGrp="1"/>
          </p:cNvSpPr>
          <p:nvPr>
            <p:ph type="title"/>
          </p:nvPr>
        </p:nvSpPr>
        <p:spPr>
          <a:xfrm>
            <a:off x="1252987" y="375990"/>
            <a:ext cx="10384832" cy="1116000"/>
          </a:xfrm>
        </p:spPr>
        <p:txBody>
          <a:bodyPr/>
          <a:lstStyle/>
          <a:p>
            <a:r>
              <a:rPr lang="nl-NL"/>
              <a:t>Klik om stijl te bewerken</a:t>
            </a:r>
            <a:endParaRPr lang="nl-BE" dirty="0"/>
          </a:p>
        </p:txBody>
      </p:sp>
    </p:spTree>
    <p:extLst>
      <p:ext uri="{BB962C8B-B14F-4D97-AF65-F5344CB8AC3E}">
        <p14:creationId xmlns:p14="http://schemas.microsoft.com/office/powerpoint/2010/main" val="23029167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1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nl-B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a:p>
        </p:txBody>
      </p:sp>
      <p:sp>
        <p:nvSpPr>
          <p:cNvPr id="4" name="Tijdelijke aanduiding voor datum 3"/>
          <p:cNvSpPr>
            <a:spLocks noGrp="1"/>
          </p:cNvSpPr>
          <p:nvPr>
            <p:ph type="dt" sz="half" idx="10"/>
          </p:nvPr>
        </p:nvSpPr>
        <p:spPr/>
        <p:txBody>
          <a:bodyPr/>
          <a:lstStyle/>
          <a:p>
            <a:fld id="{A50D5988-E8FB-4238-BFF8-A32229E23C3C}" type="datetimeFigureOut">
              <a:rPr lang="nl-BE" smtClean="0"/>
              <a:t>7/05/2018</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22860E6-38CA-45F3-950F-580AB4394CDB}" type="slidenum">
              <a:rPr lang="nl-BE" smtClean="0"/>
              <a:t>‹nr.›</a:t>
            </a:fld>
            <a:endParaRPr lang="nl-BE"/>
          </a:p>
        </p:txBody>
      </p:sp>
    </p:spTree>
    <p:extLst>
      <p:ext uri="{BB962C8B-B14F-4D97-AF65-F5344CB8AC3E}">
        <p14:creationId xmlns:p14="http://schemas.microsoft.com/office/powerpoint/2010/main" val="1266026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A50D5988-E8FB-4238-BFF8-A32229E23C3C}" type="datetimeFigureOut">
              <a:rPr lang="nl-BE" smtClean="0"/>
              <a:t>7/05/2018</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22860E6-38CA-45F3-950F-580AB4394CDB}" type="slidenum">
              <a:rPr lang="nl-BE" smtClean="0"/>
              <a:t>‹nr.›</a:t>
            </a:fld>
            <a:endParaRPr lang="nl-BE"/>
          </a:p>
        </p:txBody>
      </p:sp>
    </p:spTree>
    <p:extLst>
      <p:ext uri="{BB962C8B-B14F-4D97-AF65-F5344CB8AC3E}">
        <p14:creationId xmlns:p14="http://schemas.microsoft.com/office/powerpoint/2010/main" val="1172091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eldia">
    <p:spTree>
      <p:nvGrpSpPr>
        <p:cNvPr id="1" name=""/>
        <p:cNvGrpSpPr/>
        <p:nvPr/>
      </p:nvGrpSpPr>
      <p:grpSpPr>
        <a:xfrm>
          <a:off x="0" y="0"/>
          <a:ext cx="0" cy="0"/>
          <a:chOff x="0" y="0"/>
          <a:chExt cx="0" cy="0"/>
        </a:xfrm>
      </p:grpSpPr>
      <p:grpSp>
        <p:nvGrpSpPr>
          <p:cNvPr id="4" name="Groeperen 3"/>
          <p:cNvGrpSpPr/>
          <p:nvPr/>
        </p:nvGrpSpPr>
        <p:grpSpPr>
          <a:xfrm>
            <a:off x="1979521" y="288001"/>
            <a:ext cx="9828479" cy="6265475"/>
            <a:chOff x="1484640" y="288000"/>
            <a:chExt cx="7371359" cy="6265475"/>
          </a:xfrm>
          <a:solidFill>
            <a:srgbClr val="2B92BE"/>
          </a:solidFill>
        </p:grpSpPr>
        <p:sp>
          <p:nvSpPr>
            <p:cNvPr id="8" name="Rechthoek 7"/>
            <p:cNvSpPr>
              <a:spLocks/>
            </p:cNvSpPr>
            <p:nvPr userDrawn="1"/>
          </p:nvSpPr>
          <p:spPr>
            <a:xfrm>
              <a:off x="3277896" y="288000"/>
              <a:ext cx="5578103"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n>
                  <a:solidFill>
                    <a:srgbClr val="543F5E"/>
                  </a:solidFill>
                </a:ln>
                <a:latin typeface="FlandersArtSans-Regular" panose="00000500000000000000" pitchFamily="2" charset="0"/>
              </a:endParaRPr>
            </a:p>
          </p:txBody>
        </p:sp>
        <p:sp>
          <p:nvSpPr>
            <p:cNvPr id="10" name="Rechthoekige driehoek 9"/>
            <p:cNvSpPr/>
            <p:nvPr userDrawn="1"/>
          </p:nvSpPr>
          <p:spPr>
            <a:xfrm flipH="1">
              <a:off x="1484640" y="288000"/>
              <a:ext cx="1800000"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n>
                  <a:solidFill>
                    <a:srgbClr val="543F5E"/>
                  </a:solidFill>
                </a:ln>
                <a:latin typeface="FlandersArtSans-Regular" panose="00000500000000000000" pitchFamily="2" charset="0"/>
              </a:endParaRPr>
            </a:p>
          </p:txBody>
        </p:sp>
      </p:grpSp>
      <p:sp>
        <p:nvSpPr>
          <p:cNvPr id="2" name="Titel 1"/>
          <p:cNvSpPr>
            <a:spLocks noGrp="1"/>
          </p:cNvSpPr>
          <p:nvPr>
            <p:ph type="ctrTitle" hasCustomPrompt="1"/>
          </p:nvPr>
        </p:nvSpPr>
        <p:spPr>
          <a:xfrm>
            <a:off x="5328069" y="2104574"/>
            <a:ext cx="5088000" cy="2484000"/>
          </a:xfrm>
        </p:spPr>
        <p:txBody>
          <a:bodyPr anchor="t" anchorCtr="0">
            <a:noAutofit/>
          </a:bodyPr>
          <a:lstStyle>
            <a:lvl1pPr algn="l">
              <a:lnSpc>
                <a:spcPts val="5400"/>
              </a:lnSpc>
              <a:defRPr sz="5400" baseline="0">
                <a:solidFill>
                  <a:schemeClr val="bg1"/>
                </a:solidFill>
                <a:latin typeface="+mj-lt"/>
                <a:cs typeface="Calibri"/>
              </a:defRPr>
            </a:lvl1pPr>
          </a:lstStyle>
          <a:p>
            <a:r>
              <a:rPr lang="nl-NL" dirty="0"/>
              <a:t>Klik om de stijl te bewerken</a:t>
            </a:r>
            <a:endParaRPr lang="nl-BE" dirty="0"/>
          </a:p>
        </p:txBody>
      </p:sp>
      <p:sp>
        <p:nvSpPr>
          <p:cNvPr id="3" name="Ondertitel 2"/>
          <p:cNvSpPr>
            <a:spLocks noGrp="1"/>
          </p:cNvSpPr>
          <p:nvPr>
            <p:ph type="subTitle" idx="1"/>
          </p:nvPr>
        </p:nvSpPr>
        <p:spPr>
          <a:xfrm>
            <a:off x="5334443" y="4631622"/>
            <a:ext cx="5088000" cy="1224000"/>
          </a:xfrm>
          <a:prstGeom prst="rect">
            <a:avLst/>
          </a:prstGeom>
        </p:spPr>
        <p:txBody>
          <a:bodyPr bIns="0">
            <a:noAutofit/>
          </a:bodyPr>
          <a:lstStyle>
            <a:lvl1pPr marL="0" indent="0" algn="l">
              <a:lnSpc>
                <a:spcPts val="1760"/>
              </a:lnSpc>
              <a:spcBef>
                <a:spcPts val="0"/>
              </a:spcBef>
              <a:buNone/>
              <a:defRPr sz="1580">
                <a:solidFill>
                  <a:schemeClr val="bg1"/>
                </a:solidFill>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dirty="0"/>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001" y="576000"/>
            <a:ext cx="2545119" cy="720000"/>
          </a:xfrm>
          <a:prstGeom prst="rect">
            <a:avLst/>
          </a:prstGeom>
        </p:spPr>
      </p:pic>
      <p:sp>
        <p:nvSpPr>
          <p:cNvPr id="12" name="Tijdelijke aanduiding voor tekst 2"/>
          <p:cNvSpPr>
            <a:spLocks noGrp="1"/>
          </p:cNvSpPr>
          <p:nvPr>
            <p:ph idx="12" hasCustomPrompt="1"/>
          </p:nvPr>
        </p:nvSpPr>
        <p:spPr>
          <a:xfrm>
            <a:off x="4848029" y="6044105"/>
            <a:ext cx="6364320" cy="352800"/>
          </a:xfrm>
          <a:prstGeom prst="rect">
            <a:avLst/>
          </a:prstGeom>
        </p:spPr>
        <p:txBody>
          <a:bodyPr vert="horz" lIns="0" tIns="0" rIns="0" bIns="0" rtlCol="0" anchor="t" anchorCtr="0">
            <a:noAutofit/>
          </a:bodyPr>
          <a:lstStyle>
            <a:lvl1pPr marL="0" indent="0" algn="r">
              <a:buFontTx/>
              <a:buNone/>
              <a:defRPr sz="1700">
                <a:solidFill>
                  <a:schemeClr val="bg1"/>
                </a:solidFill>
                <a:latin typeface="FlandersArtSans-Regular" panose="00000500000000000000" pitchFamily="2" charset="0"/>
                <a:cs typeface="Calibri"/>
              </a:defRPr>
            </a:lvl1pPr>
            <a:lvl5pPr algn="r">
              <a:defRPr>
                <a:solidFill>
                  <a:schemeClr val="bg1"/>
                </a:solidFill>
                <a:latin typeface="FlandersArtSans-Regular" panose="00000500000000000000" pitchFamily="2" charset="0"/>
              </a:defRPr>
            </a:lvl5pPr>
          </a:lstStyle>
          <a:p>
            <a:pPr lvl="0"/>
            <a:r>
              <a:rPr lang="nl-NL" dirty="0"/>
              <a:t>KLIK OM DE MODELSTIJLEN TE BEWERKEN</a:t>
            </a:r>
          </a:p>
          <a:p>
            <a:pPr lvl="4"/>
            <a:endParaRPr lang="nl-BE" dirty="0"/>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7033" y="657891"/>
            <a:ext cx="4670961" cy="627468"/>
          </a:xfrm>
          <a:prstGeom prst="rect">
            <a:avLst/>
          </a:prstGeom>
        </p:spPr>
      </p:pic>
    </p:spTree>
    <p:extLst>
      <p:ext uri="{BB962C8B-B14F-4D97-AF65-F5344CB8AC3E}">
        <p14:creationId xmlns:p14="http://schemas.microsoft.com/office/powerpoint/2010/main" val="897713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615"/>
            <a:ext cx="12192000" cy="6858001"/>
          </a:xfrm>
        </p:spPr>
        <p:txBody>
          <a:bodyPr anchor="ctr"/>
          <a:lstStyle>
            <a:lvl1pPr marL="0" indent="0" algn="r">
              <a:buNone/>
              <a:defRPr>
                <a:solidFill>
                  <a:srgbClr val="FF0000"/>
                </a:solidFill>
                <a:latin typeface="FlandersArtSans-Regular" panose="00000500000000000000" pitchFamily="2" charset="0"/>
              </a:defRPr>
            </a:lvl1pPr>
          </a:lstStyle>
          <a:p>
            <a:r>
              <a:rPr lang="nl-NL"/>
              <a:t>Klik op het pictogram als u een afbeelding wilt toevoegen</a:t>
            </a:r>
            <a:endParaRPr lang="nl-BE" dirty="0"/>
          </a:p>
        </p:txBody>
      </p:sp>
      <p:grpSp>
        <p:nvGrpSpPr>
          <p:cNvPr id="11" name="Groep 10"/>
          <p:cNvGrpSpPr/>
          <p:nvPr/>
        </p:nvGrpSpPr>
        <p:grpSpPr>
          <a:xfrm>
            <a:off x="-1" y="0"/>
            <a:ext cx="8304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grpSp>
      <p:sp>
        <p:nvSpPr>
          <p:cNvPr id="8" name="Titel 1"/>
          <p:cNvSpPr>
            <a:spLocks noGrp="1"/>
          </p:cNvSpPr>
          <p:nvPr>
            <p:ph type="ctrTitle"/>
          </p:nvPr>
        </p:nvSpPr>
        <p:spPr>
          <a:xfrm>
            <a:off x="1776001" y="756846"/>
            <a:ext cx="4608175" cy="1800000"/>
          </a:xfrm>
        </p:spPr>
        <p:txBody>
          <a:bodyPr anchor="b" anchorCtr="0">
            <a:noAutofit/>
          </a:bodyPr>
          <a:lstStyle>
            <a:lvl1pPr algn="l">
              <a:lnSpc>
                <a:spcPts val="3800"/>
              </a:lnSpc>
              <a:defRPr sz="3700" b="0" i="0">
                <a:latin typeface="+mj-lt"/>
                <a:cs typeface="Calibri"/>
              </a:defRPr>
            </a:lvl1pPr>
          </a:lstStyle>
          <a:p>
            <a:r>
              <a:rPr lang="nl-NL"/>
              <a:t>Klik om stijl te bewerken</a:t>
            </a:r>
            <a:endParaRPr lang="nl-BE" dirty="0"/>
          </a:p>
        </p:txBody>
      </p:sp>
      <p:sp>
        <p:nvSpPr>
          <p:cNvPr id="5" name="Tijdelijke aanduiding voor inhoud 4"/>
          <p:cNvSpPr>
            <a:spLocks noGrp="1"/>
          </p:cNvSpPr>
          <p:nvPr>
            <p:ph sz="quarter" idx="13"/>
          </p:nvPr>
        </p:nvSpPr>
        <p:spPr>
          <a:xfrm>
            <a:off x="1776000" y="2987448"/>
            <a:ext cx="4150237" cy="2770098"/>
          </a:xfrm>
        </p:spPr>
        <p:txBody>
          <a:bodyPr/>
          <a:lstStyle>
            <a:lvl1pPr marL="0" indent="0">
              <a:lnSpc>
                <a:spcPts val="2500"/>
              </a:lnSpc>
              <a:spcBef>
                <a:spcPts val="0"/>
              </a:spcBef>
              <a:buFontTx/>
              <a:buNone/>
              <a:defRPr sz="2100">
                <a:latin typeface="FlandersArtSans-Regular" panose="00000500000000000000" pitchFamily="2" charset="0"/>
                <a:cs typeface="Calibri"/>
              </a:defRPr>
            </a:lvl1pPr>
            <a:lvl2pPr>
              <a:defRPr sz="1800">
                <a:latin typeface="FlandersArtSans-Regular" panose="00000500000000000000" pitchFamily="2" charset="0"/>
                <a:cs typeface="Calibri"/>
              </a:defRPr>
            </a:lvl2pPr>
            <a:lvl3pPr>
              <a:defRPr sz="1800">
                <a:latin typeface="FlandersArtSans-Regular" panose="00000500000000000000" pitchFamily="2" charset="0"/>
                <a:cs typeface="Calibri"/>
              </a:defRPr>
            </a:lvl3pPr>
            <a:lvl4pPr>
              <a:defRPr sz="1800">
                <a:latin typeface="FlandersArtSans-Regular" panose="00000500000000000000" pitchFamily="2" charset="0"/>
                <a:cs typeface="Calibri"/>
              </a:defRPr>
            </a:lvl4pPr>
            <a:lvl5pPr>
              <a:defRPr sz="1800">
                <a:latin typeface="FlandersArtSans-Regular" panose="00000500000000000000" pitchFamily="2" charset="0"/>
                <a:cs typeface="Calibri"/>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extLst>
      <p:ext uri="{BB962C8B-B14F-4D97-AF65-F5344CB8AC3E}">
        <p14:creationId xmlns:p14="http://schemas.microsoft.com/office/powerpoint/2010/main" val="3829001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383999" y="0"/>
            <a:ext cx="11808000" cy="6858000"/>
          </a:xfrm>
        </p:spPr>
        <p:txBody>
          <a:bodyPr/>
          <a:lstStyle>
            <a:lvl1pPr algn="ctr">
              <a:buNone/>
              <a:defRPr>
                <a:solidFill>
                  <a:srgbClr val="FF0000"/>
                </a:solidFill>
                <a:latin typeface="FlandersArtSans-Regular" panose="00000500000000000000" pitchFamily="2" charset="0"/>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br>
              <a:rPr lang="fr-FR" dirty="0"/>
            </a:b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728001" y="2023200"/>
            <a:ext cx="4144065" cy="2073600"/>
          </a:xfrm>
        </p:spPr>
        <p:txBody>
          <a:bodyPr anchor="b" anchorCtr="0">
            <a:noAutofit/>
          </a:bodyPr>
          <a:lstStyle>
            <a:lvl1pPr indent="0" algn="l">
              <a:lnSpc>
                <a:spcPts val="5400"/>
              </a:lnSpc>
              <a:defRPr sz="5400">
                <a:solidFill>
                  <a:schemeClr val="tx1"/>
                </a:solidFill>
                <a:latin typeface="+mj-lt"/>
              </a:defRPr>
            </a:lvl1pPr>
          </a:lstStyle>
          <a:p>
            <a:r>
              <a:rPr lang="nl-NL"/>
              <a:t>Klik om stijl te bewerken</a:t>
            </a:r>
            <a:endParaRPr lang="nl-BE" dirty="0"/>
          </a:p>
        </p:txBody>
      </p:sp>
      <p:sp>
        <p:nvSpPr>
          <p:cNvPr id="3" name="Ondertitel 2"/>
          <p:cNvSpPr>
            <a:spLocks noGrp="1"/>
          </p:cNvSpPr>
          <p:nvPr>
            <p:ph type="subTitle" idx="1"/>
          </p:nvPr>
        </p:nvSpPr>
        <p:spPr>
          <a:xfrm>
            <a:off x="1728000" y="4154400"/>
            <a:ext cx="9888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dirty="0"/>
          </a:p>
        </p:txBody>
      </p:sp>
      <p:pic>
        <p:nvPicPr>
          <p:cNvPr id="9" name="Tijdelijke aanduiding voor afbeelding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04000" y="540000"/>
            <a:ext cx="2545117" cy="720000"/>
          </a:xfrm>
          <a:prstGeom prst="rect">
            <a:avLst/>
          </a:prstGeom>
          <a:noFill/>
          <a:ln>
            <a:noFill/>
          </a:ln>
        </p:spPr>
      </p:pic>
      <p:sp>
        <p:nvSpPr>
          <p:cNvPr id="10" name="Tijdelijke aanduiding voor dianummer 6"/>
          <p:cNvSpPr>
            <a:spLocks noGrp="1"/>
          </p:cNvSpPr>
          <p:nvPr>
            <p:ph type="sldNum" sz="quarter" idx="13"/>
          </p:nvPr>
        </p:nvSpPr>
        <p:spPr>
          <a:xfrm>
            <a:off x="9168019" y="6336001"/>
            <a:ext cx="2855495" cy="365125"/>
          </a:xfrm>
        </p:spPr>
        <p:txBody>
          <a:bodyPr/>
          <a:lstStyle>
            <a:lvl1pPr>
              <a:defRPr sz="900">
                <a:latin typeface="FlandersArtSans-Regular" panose="00000500000000000000" pitchFamily="2" charset="0"/>
              </a:defRPr>
            </a:lvl1pPr>
          </a:lstStyle>
          <a:p>
            <a:fld id="{522860E6-38CA-45F3-950F-580AB4394CDB}" type="slidenum">
              <a:rPr lang="nl-BE" smtClean="0"/>
              <a:t>‹nr.›</a:t>
            </a:fld>
            <a:endParaRPr lang="nl-BE"/>
          </a:p>
        </p:txBody>
      </p:sp>
      <p:sp>
        <p:nvSpPr>
          <p:cNvPr id="8" name="Rechthoek 7"/>
          <p:cNvSpPr/>
          <p:nvPr/>
        </p:nvSpPr>
        <p:spPr>
          <a:xfrm>
            <a:off x="1" y="0"/>
            <a:ext cx="376276" cy="6858000"/>
          </a:xfrm>
          <a:prstGeom prst="rect">
            <a:avLst/>
          </a:prstGeom>
          <a:solidFill>
            <a:srgbClr val="2B92BE"/>
          </a:solidFill>
          <a:ln>
            <a:solidFill>
              <a:srgbClr val="2B92B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3534" y="540000"/>
            <a:ext cx="4670961" cy="627468"/>
          </a:xfrm>
          <a:prstGeom prst="rect">
            <a:avLst/>
          </a:prstGeom>
        </p:spPr>
      </p:pic>
    </p:spTree>
    <p:extLst>
      <p:ext uri="{BB962C8B-B14F-4D97-AF65-F5344CB8AC3E}">
        <p14:creationId xmlns:p14="http://schemas.microsoft.com/office/powerpoint/2010/main" val="1544994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3_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384000" y="288001"/>
            <a:ext cx="11424000" cy="6257579"/>
          </a:xfrm>
          <a:ln>
            <a:noFill/>
          </a:ln>
        </p:spPr>
        <p:txBody>
          <a:bodyPr anchor="ctr"/>
          <a:lstStyle>
            <a:lvl1pPr marL="0" indent="0" algn="r">
              <a:buNone/>
              <a:defRPr>
                <a:solidFill>
                  <a:srgbClr val="FF0000"/>
                </a:solidFill>
                <a:latin typeface="FlandersArtSans-Regular" panose="00000500000000000000" pitchFamily="2" charset="0"/>
              </a:defRPr>
            </a:lvl1pPr>
          </a:lstStyle>
          <a:p>
            <a:r>
              <a:rPr lang="nl-NL"/>
              <a:t>Klik op het pictogram als u een afbeelding wilt toevoegen</a:t>
            </a:r>
            <a:endParaRPr lang="nl-BE"/>
          </a:p>
        </p:txBody>
      </p:sp>
      <p:grpSp>
        <p:nvGrpSpPr>
          <p:cNvPr id="16" name="Groeperen 15"/>
          <p:cNvGrpSpPr/>
          <p:nvPr/>
        </p:nvGrpSpPr>
        <p:grpSpPr>
          <a:xfrm>
            <a:off x="390753" y="288001"/>
            <a:ext cx="8037923"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grpSp>
      <p:sp>
        <p:nvSpPr>
          <p:cNvPr id="2" name="Titel 1"/>
          <p:cNvSpPr>
            <a:spLocks noGrp="1"/>
          </p:cNvSpPr>
          <p:nvPr>
            <p:ph type="ctrTitle"/>
          </p:nvPr>
        </p:nvSpPr>
        <p:spPr>
          <a:xfrm>
            <a:off x="1776000" y="2556000"/>
            <a:ext cx="5088000" cy="1943998"/>
          </a:xfrm>
        </p:spPr>
        <p:txBody>
          <a:bodyPr wrap="square" anchor="t" anchorCtr="0">
            <a:noAutofit/>
          </a:bodyPr>
          <a:lstStyle>
            <a:lvl1pPr algn="l">
              <a:lnSpc>
                <a:spcPts val="5200"/>
              </a:lnSpc>
              <a:defRPr sz="5200" b="0" i="0">
                <a:latin typeface="+mj-lt"/>
                <a:cs typeface="Calibri"/>
              </a:defRPr>
            </a:lvl1pPr>
          </a:lstStyle>
          <a:p>
            <a:r>
              <a:rPr lang="nl-NL"/>
              <a:t>Klik om stijl te bewerken</a:t>
            </a:r>
            <a:endParaRPr lang="nl-BE" dirty="0"/>
          </a:p>
        </p:txBody>
      </p:sp>
      <p:sp>
        <p:nvSpPr>
          <p:cNvPr id="3" name="Ondertitel 2"/>
          <p:cNvSpPr>
            <a:spLocks noGrp="1"/>
          </p:cNvSpPr>
          <p:nvPr>
            <p:ph type="subTitle" idx="1"/>
          </p:nvPr>
        </p:nvSpPr>
        <p:spPr>
          <a:xfrm>
            <a:off x="1778103" y="4650972"/>
            <a:ext cx="5088000" cy="1224000"/>
          </a:xfrm>
          <a:prstGeom prst="rect">
            <a:avLst/>
          </a:prstGeom>
        </p:spPr>
        <p:txBody>
          <a:bodyPr bIns="0">
            <a:noAutofit/>
          </a:bodyPr>
          <a:lstStyle>
            <a:lvl1pPr marL="0" indent="0" algn="l">
              <a:lnSpc>
                <a:spcPts val="1760"/>
              </a:lnSpc>
              <a:buNone/>
              <a:defRPr sz="1580">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dirty="0"/>
          </a:p>
        </p:txBody>
      </p:sp>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001" y="576000"/>
            <a:ext cx="2439671" cy="720000"/>
          </a:xfrm>
          <a:prstGeom prst="rect">
            <a:avLst/>
          </a:prstGeom>
        </p:spPr>
      </p:pic>
      <p:sp>
        <p:nvSpPr>
          <p:cNvPr id="14" name="Tijdelijke aanduiding voor tekst 2"/>
          <p:cNvSpPr>
            <a:spLocks noGrp="1"/>
          </p:cNvSpPr>
          <p:nvPr>
            <p:ph idx="12" hasCustomPrompt="1"/>
          </p:nvPr>
        </p:nvSpPr>
        <p:spPr>
          <a:xfrm>
            <a:off x="672001" y="6044105"/>
            <a:ext cx="6364320" cy="352800"/>
          </a:xfrm>
          <a:prstGeom prst="rect">
            <a:avLst/>
          </a:prstGeom>
        </p:spPr>
        <p:txBody>
          <a:bodyPr vert="horz" lIns="0" tIns="0" rIns="0" bIns="0" rtlCol="0" anchor="t" anchorCtr="0">
            <a:noAutofit/>
          </a:bodyPr>
          <a:lstStyle>
            <a:lvl1pPr marL="0" indent="0">
              <a:buFontTx/>
              <a:buNone/>
              <a:defRPr sz="1700">
                <a:latin typeface="FlandersArtSans-Regular" panose="00000500000000000000" pitchFamily="2" charset="0"/>
                <a:cs typeface="Calibri"/>
              </a:defRPr>
            </a:lvl1pPr>
            <a:lvl5pP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672" y="644782"/>
            <a:ext cx="4670961" cy="627468"/>
          </a:xfrm>
          <a:prstGeom prst="rect">
            <a:avLst/>
          </a:prstGeom>
        </p:spPr>
      </p:pic>
    </p:spTree>
    <p:extLst>
      <p:ext uri="{BB962C8B-B14F-4D97-AF65-F5344CB8AC3E}">
        <p14:creationId xmlns:p14="http://schemas.microsoft.com/office/powerpoint/2010/main" val="429429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5_Titeldia">
    <p:spTree>
      <p:nvGrpSpPr>
        <p:cNvPr id="1" name=""/>
        <p:cNvGrpSpPr/>
        <p:nvPr/>
      </p:nvGrpSpPr>
      <p:grpSpPr>
        <a:xfrm>
          <a:off x="0" y="0"/>
          <a:ext cx="0" cy="0"/>
          <a:chOff x="0" y="0"/>
          <a:chExt cx="0" cy="0"/>
        </a:xfrm>
      </p:grpSpPr>
      <p:pic>
        <p:nvPicPr>
          <p:cNvPr id="12" name="Afbeelding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04655" y="540000"/>
            <a:ext cx="2466980" cy="720000"/>
          </a:xfrm>
          <a:prstGeom prst="rect">
            <a:avLst/>
          </a:prstGeom>
        </p:spPr>
      </p:pic>
      <p:sp>
        <p:nvSpPr>
          <p:cNvPr id="2" name="Titel 1"/>
          <p:cNvSpPr>
            <a:spLocks noGrp="1"/>
          </p:cNvSpPr>
          <p:nvPr>
            <p:ph type="ctrTitle"/>
          </p:nvPr>
        </p:nvSpPr>
        <p:spPr>
          <a:xfrm>
            <a:off x="1728000" y="2016000"/>
            <a:ext cx="9888000" cy="2088000"/>
          </a:xfrm>
        </p:spPr>
        <p:txBody>
          <a:bodyPr anchor="b" anchorCtr="0">
            <a:noAutofit/>
          </a:bodyPr>
          <a:lstStyle>
            <a:lvl1pPr indent="0" algn="l">
              <a:lnSpc>
                <a:spcPts val="5400"/>
              </a:lnSpc>
              <a:defRPr sz="5400" b="0" i="0" baseline="0">
                <a:latin typeface="+mj-lt"/>
                <a:cs typeface="Calibri"/>
              </a:defRPr>
            </a:lvl1pPr>
          </a:lstStyle>
          <a:p>
            <a:r>
              <a:rPr lang="nl-NL"/>
              <a:t>Klik om stijl te bewerken</a:t>
            </a:r>
            <a:endParaRPr lang="nl-BE" dirty="0"/>
          </a:p>
        </p:txBody>
      </p:sp>
      <p:sp>
        <p:nvSpPr>
          <p:cNvPr id="3" name="Ondertitel 2"/>
          <p:cNvSpPr>
            <a:spLocks noGrp="1"/>
          </p:cNvSpPr>
          <p:nvPr>
            <p:ph type="subTitle" idx="1"/>
          </p:nvPr>
        </p:nvSpPr>
        <p:spPr>
          <a:xfrm>
            <a:off x="1728000" y="4140000"/>
            <a:ext cx="9888000" cy="1655762"/>
          </a:xfrm>
        </p:spPr>
        <p:txBody>
          <a:bodyPr bIns="0">
            <a:noAutofit/>
          </a:bodyPr>
          <a:lstStyle>
            <a:lvl1pPr marL="0" indent="0" algn="l">
              <a:lnSpc>
                <a:spcPts val="1760"/>
              </a:lnSpc>
              <a:buNone/>
              <a:defRPr sz="1580">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dirty="0"/>
          </a:p>
        </p:txBody>
      </p:sp>
      <p:sp>
        <p:nvSpPr>
          <p:cNvPr id="9" name="Tijdelijke aanduiding voor tekst 10"/>
          <p:cNvSpPr>
            <a:spLocks noGrp="1"/>
          </p:cNvSpPr>
          <p:nvPr>
            <p:ph type="body" sz="quarter" idx="15" hasCustomPrompt="1"/>
          </p:nvPr>
        </p:nvSpPr>
        <p:spPr>
          <a:xfrm>
            <a:off x="5901497" y="6361602"/>
            <a:ext cx="59136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a:t>KLIK OM DE MODELSTIJLEN TE BEWERKEN</a:t>
            </a:r>
          </a:p>
        </p:txBody>
      </p:sp>
      <p:sp>
        <p:nvSpPr>
          <p:cNvPr id="8" name="Rechthoek 7"/>
          <p:cNvSpPr/>
          <p:nvPr/>
        </p:nvSpPr>
        <p:spPr>
          <a:xfrm>
            <a:off x="1" y="0"/>
            <a:ext cx="376276" cy="6858000"/>
          </a:xfrm>
          <a:prstGeom prst="rect">
            <a:avLst/>
          </a:prstGeom>
          <a:solidFill>
            <a:srgbClr val="2B92BE"/>
          </a:solidFill>
          <a:ln>
            <a:solidFill>
              <a:srgbClr val="2B92B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pic>
        <p:nvPicPr>
          <p:cNvPr id="11" name="Afbeelding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47672" y="540000"/>
            <a:ext cx="4670961" cy="627468"/>
          </a:xfrm>
          <a:prstGeom prst="rect">
            <a:avLst/>
          </a:prstGeom>
        </p:spPr>
      </p:pic>
    </p:spTree>
    <p:extLst>
      <p:ext uri="{BB962C8B-B14F-4D97-AF65-F5344CB8AC3E}">
        <p14:creationId xmlns:p14="http://schemas.microsoft.com/office/powerpoint/2010/main" val="1883480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8_Titel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3"/>
          </p:nvPr>
        </p:nvSpPr>
        <p:spPr>
          <a:xfrm>
            <a:off x="384000" y="0"/>
            <a:ext cx="11808000" cy="6858000"/>
          </a:xfrm>
        </p:spPr>
        <p:txBody>
          <a:bodyPr anchor="ctr"/>
          <a:lstStyle>
            <a:lvl1pPr algn="ctr">
              <a:buNone/>
              <a:defRPr>
                <a:solidFill>
                  <a:srgbClr val="FF0000"/>
                </a:solidFill>
                <a:latin typeface="FlandersArtSans-Regular" panose="00000500000000000000" pitchFamily="2" charset="0"/>
              </a:defRPr>
            </a:lvl1pPr>
          </a:lstStyle>
          <a:p>
            <a:r>
              <a:rPr lang="nl-NL"/>
              <a:t>Klik op het pictogram als u een afbeelding wilt toevoegen</a:t>
            </a:r>
            <a:endParaRPr lang="nl-BE" dirty="0"/>
          </a:p>
        </p:txBody>
      </p:sp>
      <p:sp>
        <p:nvSpPr>
          <p:cNvPr id="2" name="Titel 1"/>
          <p:cNvSpPr>
            <a:spLocks noGrp="1"/>
          </p:cNvSpPr>
          <p:nvPr>
            <p:ph type="ctrTitle"/>
          </p:nvPr>
        </p:nvSpPr>
        <p:spPr>
          <a:xfrm>
            <a:off x="1728001" y="756000"/>
            <a:ext cx="5867148" cy="2196000"/>
          </a:xfrm>
        </p:spPr>
        <p:txBody>
          <a:bodyPr anchor="t">
            <a:noAutofit/>
          </a:bodyPr>
          <a:lstStyle>
            <a:lvl1pPr indent="0" algn="l">
              <a:lnSpc>
                <a:spcPts val="3800"/>
              </a:lnSpc>
              <a:defRPr sz="3700" b="0" i="0">
                <a:solidFill>
                  <a:schemeClr val="bg1"/>
                </a:solidFill>
                <a:latin typeface="FlandersArtSans-Regular" panose="00000500000000000000" pitchFamily="2" charset="0"/>
                <a:cs typeface="FlandersArtSans-Regular" panose="00000500000000000000" pitchFamily="2" charset="0"/>
              </a:defRPr>
            </a:lvl1pPr>
          </a:lstStyle>
          <a:p>
            <a:r>
              <a:rPr lang="nl-NL"/>
              <a:t>Klik om stijl te bewerken</a:t>
            </a:r>
            <a:endParaRPr lang="nl-BE" dirty="0"/>
          </a:p>
        </p:txBody>
      </p:sp>
      <p:sp>
        <p:nvSpPr>
          <p:cNvPr id="15" name="Tijdelijke aanduiding voor dianummer 6"/>
          <p:cNvSpPr>
            <a:spLocks noGrp="1"/>
          </p:cNvSpPr>
          <p:nvPr>
            <p:ph type="sldNum" sz="quarter" idx="12"/>
          </p:nvPr>
        </p:nvSpPr>
        <p:spPr>
          <a:xfrm>
            <a:off x="9168019" y="6336001"/>
            <a:ext cx="2855495" cy="365125"/>
          </a:xfrm>
        </p:spPr>
        <p:txBody>
          <a:bodyPr/>
          <a:lstStyle>
            <a:lvl1pPr>
              <a:defRPr sz="900">
                <a:latin typeface="FlandersArtSans-Regular" panose="00000500000000000000" pitchFamily="2" charset="0"/>
              </a:defRPr>
            </a:lvl1pPr>
          </a:lstStyle>
          <a:p>
            <a:fld id="{522860E6-38CA-45F3-950F-580AB4394CDB}" type="slidenum">
              <a:rPr lang="nl-BE" smtClean="0"/>
              <a:t>‹nr.›</a:t>
            </a:fld>
            <a:endParaRPr lang="nl-BE"/>
          </a:p>
        </p:txBody>
      </p:sp>
      <p:sp>
        <p:nvSpPr>
          <p:cNvPr id="10" name="Rechthoek 9"/>
          <p:cNvSpPr/>
          <p:nvPr/>
        </p:nvSpPr>
        <p:spPr>
          <a:xfrm>
            <a:off x="1" y="0"/>
            <a:ext cx="376276" cy="6858000"/>
          </a:xfrm>
          <a:prstGeom prst="rect">
            <a:avLst/>
          </a:prstGeom>
          <a:solidFill>
            <a:srgbClr val="2B92BE"/>
          </a:solidFill>
          <a:ln>
            <a:solidFill>
              <a:srgbClr val="2B92B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spTree>
    <p:extLst>
      <p:ext uri="{BB962C8B-B14F-4D97-AF65-F5344CB8AC3E}">
        <p14:creationId xmlns:p14="http://schemas.microsoft.com/office/powerpoint/2010/main" val="2724715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9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384000" y="0"/>
            <a:ext cx="11808000" cy="6858000"/>
          </a:xfrm>
        </p:spPr>
        <p:txBody>
          <a:bodyPr anchor="ctr"/>
          <a:lstStyle>
            <a:lvl1pPr algn="ctr">
              <a:buNone/>
              <a:defRPr>
                <a:solidFill>
                  <a:srgbClr val="FF0000"/>
                </a:solidFill>
                <a:latin typeface="FlandersArtSans-Regular" panose="00000500000000000000" pitchFamily="2" charset="0"/>
              </a:defRPr>
            </a:lvl1pPr>
          </a:lstStyle>
          <a:p>
            <a:r>
              <a:rPr lang="nl-NL"/>
              <a:t>Klik op het pictogram als u een afbeelding wilt toevoegen</a:t>
            </a:r>
            <a:endParaRPr lang="nl-BE" dirty="0"/>
          </a:p>
        </p:txBody>
      </p:sp>
      <p:grpSp>
        <p:nvGrpSpPr>
          <p:cNvPr id="11" name="Groeperen 10"/>
          <p:cNvGrpSpPr/>
          <p:nvPr/>
        </p:nvGrpSpPr>
        <p:grpSpPr>
          <a:xfrm>
            <a:off x="384000" y="3402000"/>
            <a:ext cx="11808000" cy="3456000"/>
            <a:chOff x="288000" y="3402000"/>
            <a:chExt cx="8856000" cy="3456000"/>
          </a:xfrm>
        </p:grpSpPr>
        <p:sp>
          <p:nvSpPr>
            <p:cNvPr id="5" name="Rechthoek 4"/>
            <p:cNvSpPr/>
            <p:nvPr userDrawn="1"/>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sp>
          <p:nvSpPr>
            <p:cNvPr id="7" name="Rechthoekige driehoek 6"/>
            <p:cNvSpPr/>
            <p:nvPr userDrawn="1"/>
          </p:nvSpPr>
          <p:spPr>
            <a:xfrm flipH="1">
              <a:off x="288000" y="3402000"/>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grpSp>
      <p:sp>
        <p:nvSpPr>
          <p:cNvPr id="2" name="Titel 1"/>
          <p:cNvSpPr>
            <a:spLocks noGrp="1"/>
          </p:cNvSpPr>
          <p:nvPr>
            <p:ph type="ctrTitle"/>
          </p:nvPr>
        </p:nvSpPr>
        <p:spPr>
          <a:xfrm>
            <a:off x="1728001" y="756000"/>
            <a:ext cx="4915396" cy="2196000"/>
          </a:xfrm>
        </p:spPr>
        <p:txBody>
          <a:bodyPr anchor="t">
            <a:noAutofit/>
          </a:bodyPr>
          <a:lstStyle>
            <a:lvl1pPr indent="0" algn="l">
              <a:lnSpc>
                <a:spcPts val="3800"/>
              </a:lnSpc>
              <a:defRPr sz="3700" b="0" i="0">
                <a:solidFill>
                  <a:schemeClr val="bg1"/>
                </a:solidFill>
                <a:latin typeface="FlandersArtSans-Regular" panose="00000500000000000000" pitchFamily="2" charset="0"/>
                <a:cs typeface="FlandersArtSans-Regular" panose="00000500000000000000" pitchFamily="2" charset="0"/>
              </a:defRPr>
            </a:lvl1pPr>
          </a:lstStyle>
          <a:p>
            <a:r>
              <a:rPr lang="nl-NL"/>
              <a:t>Klik om stijl te bewerken</a:t>
            </a:r>
            <a:endParaRPr lang="nl-BE" dirty="0"/>
          </a:p>
        </p:txBody>
      </p:sp>
      <p:sp>
        <p:nvSpPr>
          <p:cNvPr id="8" name="Tijdelijke aanduiding voor dianummer 6"/>
          <p:cNvSpPr>
            <a:spLocks noGrp="1"/>
          </p:cNvSpPr>
          <p:nvPr>
            <p:ph type="sldNum" sz="quarter" idx="12"/>
          </p:nvPr>
        </p:nvSpPr>
        <p:spPr>
          <a:xfrm>
            <a:off x="9168019" y="6336001"/>
            <a:ext cx="2855495" cy="365125"/>
          </a:xfrm>
        </p:spPr>
        <p:txBody>
          <a:bodyPr/>
          <a:lstStyle>
            <a:lvl1pPr>
              <a:defRPr sz="900">
                <a:latin typeface="FlandersArtSans-Regular" panose="00000500000000000000" pitchFamily="2" charset="0"/>
              </a:defRPr>
            </a:lvl1pPr>
          </a:lstStyle>
          <a:p>
            <a:fld id="{522860E6-38CA-45F3-950F-580AB4394CDB}" type="slidenum">
              <a:rPr lang="nl-BE" smtClean="0"/>
              <a:t>‹nr.›</a:t>
            </a:fld>
            <a:endParaRPr lang="nl-BE"/>
          </a:p>
        </p:txBody>
      </p:sp>
      <p:sp>
        <p:nvSpPr>
          <p:cNvPr id="12" name="Rechthoek 11"/>
          <p:cNvSpPr/>
          <p:nvPr/>
        </p:nvSpPr>
        <p:spPr>
          <a:xfrm>
            <a:off x="1" y="0"/>
            <a:ext cx="376276" cy="6858000"/>
          </a:xfrm>
          <a:prstGeom prst="rect">
            <a:avLst/>
          </a:prstGeom>
          <a:solidFill>
            <a:srgbClr val="2B92BE"/>
          </a:solidFill>
          <a:ln>
            <a:solidFill>
              <a:srgbClr val="2B92B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latin typeface="FlandersArtSans-Regular" panose="00000500000000000000" pitchFamily="2" charset="0"/>
            </a:endParaRPr>
          </a:p>
        </p:txBody>
      </p:sp>
    </p:spTree>
    <p:extLst>
      <p:ext uri="{BB962C8B-B14F-4D97-AF65-F5344CB8AC3E}">
        <p14:creationId xmlns:p14="http://schemas.microsoft.com/office/powerpoint/2010/main" val="3350054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728000" y="756000"/>
            <a:ext cx="9888000" cy="1116000"/>
          </a:xfrm>
          <a:prstGeom prst="rect">
            <a:avLst/>
          </a:prstGeom>
        </p:spPr>
        <p:txBody>
          <a:bodyPr vert="horz" lIns="0" tIns="0" rIns="0" bIns="0" rtlCol="0" anchor="t" anchorCtr="0">
            <a:noAutofit/>
          </a:bodyPr>
          <a:lstStyle/>
          <a:p>
            <a:r>
              <a:rPr lang="nl-NL" dirty="0"/>
              <a:t>Klik om de stijl te bewerken</a:t>
            </a:r>
            <a:endParaRPr lang="nl-BE" dirty="0"/>
          </a:p>
        </p:txBody>
      </p:sp>
      <p:sp>
        <p:nvSpPr>
          <p:cNvPr id="7" name="Tijdelijke aanduiding voor datum 3"/>
          <p:cNvSpPr>
            <a:spLocks noGrp="1"/>
          </p:cNvSpPr>
          <p:nvPr>
            <p:ph type="dt" sz="half" idx="2"/>
          </p:nvPr>
        </p:nvSpPr>
        <p:spPr>
          <a:xfrm>
            <a:off x="4067833" y="6339600"/>
            <a:ext cx="1200000" cy="360000"/>
          </a:xfrm>
          <a:prstGeom prst="rect">
            <a:avLst/>
          </a:prstGeom>
        </p:spPr>
        <p:txBody>
          <a:bodyPr vert="horz" lIns="91440" tIns="45720" rIns="91440" bIns="45720" rtlCol="0" anchor="ctr"/>
          <a:lstStyle>
            <a:lvl1pPr algn="l">
              <a:defRPr sz="1200">
                <a:solidFill>
                  <a:schemeClr val="tx1">
                    <a:tint val="75000"/>
                  </a:schemeClr>
                </a:solidFill>
                <a:latin typeface="FlandersArtSans-Regular" panose="00000500000000000000" pitchFamily="2" charset="0"/>
              </a:defRPr>
            </a:lvl1pPr>
          </a:lstStyle>
          <a:p>
            <a:fld id="{A50D5988-E8FB-4238-BFF8-A32229E23C3C}" type="datetimeFigureOut">
              <a:rPr lang="nl-BE" smtClean="0"/>
              <a:t>7/05/2018</a:t>
            </a:fld>
            <a:endParaRPr lang="nl-BE"/>
          </a:p>
        </p:txBody>
      </p:sp>
      <p:sp>
        <p:nvSpPr>
          <p:cNvPr id="8" name="Tijdelijke aanduiding voor voettekst 4"/>
          <p:cNvSpPr>
            <a:spLocks noGrp="1"/>
          </p:cNvSpPr>
          <p:nvPr>
            <p:ph type="ftr" sz="quarter" idx="3"/>
          </p:nvPr>
        </p:nvSpPr>
        <p:spPr>
          <a:xfrm>
            <a:off x="5324524" y="6339600"/>
            <a:ext cx="2520000" cy="360000"/>
          </a:xfrm>
          <a:prstGeom prst="rect">
            <a:avLst/>
          </a:prstGeom>
        </p:spPr>
        <p:txBody>
          <a:bodyPr vert="horz" lIns="91440" tIns="45720" rIns="91440" bIns="45720" rtlCol="0" anchor="ctr"/>
          <a:lstStyle>
            <a:lvl1pPr algn="ctr">
              <a:defRPr sz="1200">
                <a:solidFill>
                  <a:schemeClr val="tx1">
                    <a:tint val="75000"/>
                  </a:schemeClr>
                </a:solidFill>
                <a:latin typeface="FlandersArtSans-Regular" panose="00000500000000000000" pitchFamily="2" charset="0"/>
              </a:defRPr>
            </a:lvl1pPr>
          </a:lstStyle>
          <a:p>
            <a:endParaRPr lang="nl-BE"/>
          </a:p>
        </p:txBody>
      </p:sp>
      <p:sp>
        <p:nvSpPr>
          <p:cNvPr id="9" name="Tijdelijke aanduiding voor dianummer 5"/>
          <p:cNvSpPr>
            <a:spLocks noGrp="1"/>
          </p:cNvSpPr>
          <p:nvPr>
            <p:ph type="sldNum" sz="quarter" idx="4"/>
          </p:nvPr>
        </p:nvSpPr>
        <p:spPr>
          <a:xfrm>
            <a:off x="7926148" y="6339600"/>
            <a:ext cx="720000" cy="360000"/>
          </a:xfrm>
          <a:prstGeom prst="rect">
            <a:avLst/>
          </a:prstGeom>
        </p:spPr>
        <p:txBody>
          <a:bodyPr vert="horz" lIns="91440" tIns="45720" rIns="91440" bIns="45720" rtlCol="0" anchor="ctr"/>
          <a:lstStyle>
            <a:lvl1pPr algn="r">
              <a:defRPr sz="1100">
                <a:solidFill>
                  <a:schemeClr val="tx1">
                    <a:tint val="75000"/>
                  </a:schemeClr>
                </a:solidFill>
                <a:latin typeface="FlandersArtSans-Regular" panose="00000500000000000000" pitchFamily="2" charset="0"/>
              </a:defRPr>
            </a:lvl1pPr>
          </a:lstStyle>
          <a:p>
            <a:fld id="{522860E6-38CA-45F3-950F-580AB4394CDB}" type="slidenum">
              <a:rPr lang="nl-BE" smtClean="0"/>
              <a:t>‹nr.›</a:t>
            </a:fld>
            <a:endParaRPr lang="nl-BE"/>
          </a:p>
        </p:txBody>
      </p:sp>
      <p:sp>
        <p:nvSpPr>
          <p:cNvPr id="10" name="Tijdelijke aanduiding voor tekst 2"/>
          <p:cNvSpPr>
            <a:spLocks noGrp="1"/>
          </p:cNvSpPr>
          <p:nvPr>
            <p:ph type="body" idx="1"/>
          </p:nvPr>
        </p:nvSpPr>
        <p:spPr>
          <a:xfrm>
            <a:off x="1728000" y="1915200"/>
            <a:ext cx="9926400" cy="4352400"/>
          </a:xfrm>
          <a:prstGeom prst="rect">
            <a:avLst/>
          </a:prstGeom>
        </p:spPr>
        <p:txBody>
          <a:bodyPr vert="horz" lIns="0" tIns="0" rIns="0" bIns="4572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 </a:t>
            </a:r>
            <a:endParaRPr lang="nl-BE" dirty="0"/>
          </a:p>
          <a:p>
            <a:pPr lvl="4"/>
            <a:endParaRPr lang="nl-BE" dirty="0"/>
          </a:p>
        </p:txBody>
      </p:sp>
    </p:spTree>
    <p:extLst>
      <p:ext uri="{BB962C8B-B14F-4D97-AF65-F5344CB8AC3E}">
        <p14:creationId xmlns:p14="http://schemas.microsoft.com/office/powerpoint/2010/main" val="26290614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txStyles>
    <p:titleStyle>
      <a:lvl1pPr algn="l" defTabSz="914400" rtl="0" eaLnBrk="1" latinLnBrk="0" hangingPunct="1">
        <a:lnSpc>
          <a:spcPts val="3800"/>
        </a:lnSpc>
        <a:spcBef>
          <a:spcPct val="0"/>
        </a:spcBef>
        <a:buNone/>
        <a:defRPr sz="3700" b="0" kern="1200">
          <a:solidFill>
            <a:schemeClr val="tx1"/>
          </a:solidFill>
          <a:latin typeface="+mj-lt"/>
          <a:ea typeface="+mj-ea"/>
          <a:cs typeface="Calibri" panose="020F0502020204030204" pitchFamily="34" charset="0"/>
        </a:defRPr>
      </a:lvl1pPr>
    </p:titleStyle>
    <p:bodyStyle>
      <a:lvl1pPr marL="288000" marR="0" indent="-288000" algn="l" defTabSz="914400" rtl="0" eaLnBrk="1" fontAlgn="auto" latinLnBrk="0" hangingPunct="1">
        <a:lnSpc>
          <a:spcPct val="90000"/>
        </a:lnSpc>
        <a:spcBef>
          <a:spcPts val="300"/>
        </a:spcBef>
        <a:spcAft>
          <a:spcPts val="0"/>
        </a:spcAft>
        <a:buClrTx/>
        <a:buSzPct val="90000"/>
        <a:buFontTx/>
        <a:buBlip>
          <a:blip r:embed="rId24"/>
        </a:buBlip>
        <a:tabLst/>
        <a:defRPr sz="2200" kern="1200" spc="0" baseline="0">
          <a:solidFill>
            <a:schemeClr val="tx1"/>
          </a:solidFill>
          <a:latin typeface="FlandersArtSans-Regular" panose="00000500000000000000" pitchFamily="2" charset="0"/>
          <a:ea typeface="+mn-ea"/>
          <a:cs typeface="Calibri" panose="020F0502020204030204" pitchFamily="34" charset="0"/>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25"/>
        </a:buBlip>
        <a:tabLst/>
        <a:defRPr sz="2200" kern="1200" spc="0" baseline="0">
          <a:solidFill>
            <a:srgbClr val="9B9B9B"/>
          </a:solidFill>
          <a:latin typeface="FlandersArtSans-Regular" panose="00000500000000000000" pitchFamily="2" charset="0"/>
          <a:ea typeface="+mn-ea"/>
          <a:cs typeface="Calibri" panose="020F0502020204030204" pitchFamily="34" charset="0"/>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26"/>
        </a:buBlip>
        <a:tabLst/>
        <a:defRPr sz="2000" kern="1200" spc="0" baseline="0">
          <a:solidFill>
            <a:schemeClr val="tx1"/>
          </a:solidFill>
          <a:latin typeface="FlandersArtSans-Regular" panose="00000500000000000000" pitchFamily="2" charset="0"/>
          <a:ea typeface="+mn-ea"/>
          <a:cs typeface="Calibri" panose="020F0502020204030204" pitchFamily="34" charset="0"/>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27"/>
        </a:buBlip>
        <a:tabLst/>
        <a:defRPr sz="2000" kern="1200" spc="0" baseline="0">
          <a:solidFill>
            <a:schemeClr val="tx1"/>
          </a:solidFill>
          <a:latin typeface="FlandersArtSans-Regular" panose="00000500000000000000" pitchFamily="2" charset="0"/>
          <a:ea typeface="+mn-ea"/>
          <a:cs typeface="Calibri" panose="020F0502020204030204" pitchFamily="34" charset="0"/>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24"/>
        </a:buBlip>
        <a:tabLst/>
        <a:defRPr sz="2000" kern="1200" spc="0" baseline="0">
          <a:solidFill>
            <a:schemeClr val="tx1"/>
          </a:solidFill>
          <a:latin typeface="FlandersArtSans-Regular" panose="00000500000000000000" pitchFamily="2"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latin typeface="Calibri" panose="020F0502020204030204" pitchFamily="34" charset="0"/>
              </a:rPr>
              <a:t>Klankbordgroep DAVINCI</a:t>
            </a:r>
          </a:p>
        </p:txBody>
      </p:sp>
      <p:sp>
        <p:nvSpPr>
          <p:cNvPr id="3" name="Ondertitel 2"/>
          <p:cNvSpPr>
            <a:spLocks noGrp="1"/>
          </p:cNvSpPr>
          <p:nvPr>
            <p:ph type="subTitle" idx="1"/>
          </p:nvPr>
        </p:nvSpPr>
        <p:spPr/>
        <p:txBody>
          <a:bodyPr/>
          <a:lstStyle/>
          <a:p>
            <a:r>
              <a:rPr lang="nl-BE" dirty="0">
                <a:latin typeface="Calibri" panose="020F0502020204030204" pitchFamily="34" charset="0"/>
              </a:rPr>
              <a:t>Vrijdag</a:t>
            </a:r>
            <a:r>
              <a:rPr lang="nl-BE" dirty="0"/>
              <a:t> 30/3/2018</a:t>
            </a:r>
          </a:p>
        </p:txBody>
      </p:sp>
      <p:sp>
        <p:nvSpPr>
          <p:cNvPr id="4" name="Tijdelijke aanduiding voor inhoud 3">
            <a:extLst>
              <a:ext uri="{FF2B5EF4-FFF2-40B4-BE49-F238E27FC236}">
                <a16:creationId xmlns:a16="http://schemas.microsoft.com/office/drawing/2014/main" id="{50D6D343-86E2-44CF-A7C9-F27A7A6C1821}"/>
              </a:ext>
            </a:extLst>
          </p:cNvPr>
          <p:cNvSpPr>
            <a:spLocks noGrp="1"/>
          </p:cNvSpPr>
          <p:nvPr>
            <p:ph idx="12"/>
          </p:nvPr>
        </p:nvSpPr>
        <p:spPr/>
        <p:txBody>
          <a:bodyPr/>
          <a:lstStyle/>
          <a:p>
            <a:endParaRPr lang="nl-BE" dirty="0"/>
          </a:p>
        </p:txBody>
      </p:sp>
    </p:spTree>
    <p:extLst>
      <p:ext uri="{BB962C8B-B14F-4D97-AF65-F5344CB8AC3E}">
        <p14:creationId xmlns:p14="http://schemas.microsoft.com/office/powerpoint/2010/main" val="226139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lstStyle/>
          <a:p>
            <a:r>
              <a:rPr lang="nl-BE" dirty="0">
                <a:latin typeface="Calibri" panose="020F0502020204030204" pitchFamily="34" charset="0"/>
              </a:rPr>
              <a:t>DAVINCI</a:t>
            </a:r>
          </a:p>
          <a:p>
            <a:pPr lvl="1"/>
            <a:r>
              <a:rPr lang="nl-BE" dirty="0">
                <a:latin typeface="Calibri" panose="020F0502020204030204" pitchFamily="34" charset="0"/>
              </a:rPr>
              <a:t>Analyse loopt</a:t>
            </a:r>
          </a:p>
          <a:p>
            <a:pPr lvl="2"/>
            <a:r>
              <a:rPr lang="nl-BE" dirty="0">
                <a:latin typeface="Calibri" panose="020F0502020204030204" pitchFamily="34" charset="0"/>
              </a:rPr>
              <a:t>Van zodra verder gevorderd zullen we delen</a:t>
            </a:r>
          </a:p>
          <a:p>
            <a:pPr lvl="1"/>
            <a:r>
              <a:rPr lang="nl-BE" dirty="0">
                <a:latin typeface="Calibri" panose="020F0502020204030204" pitchFamily="34" charset="0"/>
              </a:rPr>
              <a:t>Ontwikkeling</a:t>
            </a:r>
          </a:p>
          <a:p>
            <a:pPr lvl="2"/>
            <a:r>
              <a:rPr lang="nl-BE" dirty="0">
                <a:latin typeface="Calibri" panose="020F0502020204030204" pitchFamily="34" charset="0"/>
              </a:rPr>
              <a:t>Pas in het najaar</a:t>
            </a:r>
          </a:p>
          <a:p>
            <a:pPr lvl="2"/>
            <a:r>
              <a:rPr lang="nl-BE" dirty="0">
                <a:latin typeface="Calibri" panose="020F0502020204030204" pitchFamily="34" charset="0"/>
              </a:rPr>
              <a:t>Omwille van migratie DAVINCI</a:t>
            </a:r>
          </a:p>
          <a:p>
            <a:endParaRPr lang="nl-BE" dirty="0">
              <a:latin typeface="Calibri" panose="020F0502020204030204" pitchFamily="34" charset="0"/>
            </a:endParaRPr>
          </a:p>
          <a:p>
            <a:r>
              <a:rPr lang="nl-BE" dirty="0">
                <a:latin typeface="Calibri" panose="020F0502020204030204" pitchFamily="34" charset="0"/>
              </a:rPr>
              <a:t>Lancering</a:t>
            </a:r>
          </a:p>
          <a:p>
            <a:pPr lvl="2"/>
            <a:r>
              <a:rPr lang="nl-BE" dirty="0">
                <a:latin typeface="Calibri" panose="020F0502020204030204" pitchFamily="34" charset="0"/>
              </a:rPr>
              <a:t>Kerstvakantie??</a:t>
            </a:r>
          </a:p>
          <a:p>
            <a:pPr marL="0" indent="0">
              <a:buNone/>
            </a:pPr>
            <a:endParaRPr lang="nl-BE" dirty="0"/>
          </a:p>
          <a:p>
            <a:endParaRPr lang="nl-BE" dirty="0"/>
          </a:p>
        </p:txBody>
      </p:sp>
      <p:sp>
        <p:nvSpPr>
          <p:cNvPr id="2" name="Titel 1"/>
          <p:cNvSpPr>
            <a:spLocks noGrp="1"/>
          </p:cNvSpPr>
          <p:nvPr>
            <p:ph type="title"/>
          </p:nvPr>
        </p:nvSpPr>
        <p:spPr/>
        <p:txBody>
          <a:bodyPr/>
          <a:lstStyle/>
          <a:p>
            <a:r>
              <a:rPr lang="nl-BE" dirty="0">
                <a:latin typeface="Calibri" panose="020F0502020204030204" pitchFamily="34" charset="0"/>
              </a:rPr>
              <a:t>1. Nieuwe functionaliteit: Nieuwe financieringsdecreet VWO</a:t>
            </a:r>
          </a:p>
        </p:txBody>
      </p:sp>
    </p:spTree>
    <p:extLst>
      <p:ext uri="{BB962C8B-B14F-4D97-AF65-F5344CB8AC3E}">
        <p14:creationId xmlns:p14="http://schemas.microsoft.com/office/powerpoint/2010/main" val="2604582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C37780CD-5D9B-48A6-8843-9857FBE5E320}"/>
              </a:ext>
            </a:extLst>
          </p:cNvPr>
          <p:cNvSpPr>
            <a:spLocks noGrp="1"/>
          </p:cNvSpPr>
          <p:nvPr>
            <p:ph sz="quarter" idx="15"/>
          </p:nvPr>
        </p:nvSpPr>
        <p:spPr/>
        <p:txBody>
          <a:bodyPr/>
          <a:lstStyle/>
          <a:p>
            <a:r>
              <a:rPr lang="nl-BE" dirty="0">
                <a:latin typeface="Calibri" panose="020F0502020204030204" pitchFamily="34" charset="0"/>
              </a:rPr>
              <a:t>Nieuwe dienstenbundel en de </a:t>
            </a:r>
            <a:r>
              <a:rPr lang="nl-BE" dirty="0" err="1">
                <a:latin typeface="Calibri" panose="020F0502020204030204" pitchFamily="34" charset="0"/>
              </a:rPr>
              <a:t>releasenotes</a:t>
            </a:r>
            <a:r>
              <a:rPr lang="nl-BE" dirty="0">
                <a:latin typeface="Calibri" panose="020F0502020204030204" pitchFamily="34" charset="0"/>
              </a:rPr>
              <a:t> staan sinds donderdag 29/3 op </a:t>
            </a:r>
            <a:r>
              <a:rPr lang="nl-BE" dirty="0" err="1">
                <a:latin typeface="Calibri" panose="020F0502020204030204" pitchFamily="34" charset="0"/>
              </a:rPr>
              <a:t>sharepoint</a:t>
            </a:r>
            <a:endParaRPr lang="nl-BE" dirty="0">
              <a:latin typeface="Calibri" panose="020F0502020204030204" pitchFamily="34" charset="0"/>
            </a:endParaRPr>
          </a:p>
          <a:p>
            <a:endParaRPr lang="nl-BE" dirty="0">
              <a:latin typeface="Calibri" panose="020F0502020204030204" pitchFamily="34" charset="0"/>
            </a:endParaRPr>
          </a:p>
          <a:p>
            <a:r>
              <a:rPr lang="nl-BE" dirty="0">
                <a:latin typeface="Calibri" panose="020F0502020204030204" pitchFamily="34" charset="0"/>
              </a:rPr>
              <a:t>Wijzigingen beperkt</a:t>
            </a:r>
          </a:p>
          <a:p>
            <a:pPr lvl="1"/>
            <a:r>
              <a:rPr lang="nl-BE" dirty="0">
                <a:latin typeface="Calibri" panose="020F0502020204030204" pitchFamily="34" charset="0"/>
              </a:rPr>
              <a:t>Taxonomie</a:t>
            </a:r>
          </a:p>
          <a:p>
            <a:pPr lvl="2"/>
            <a:r>
              <a:rPr lang="nl-BE" dirty="0">
                <a:latin typeface="Calibri" panose="020F0502020204030204" pitchFamily="34" charset="0"/>
              </a:rPr>
              <a:t>Mogelijk studiebewijstype </a:t>
            </a:r>
            <a:r>
              <a:rPr lang="nl-BE" dirty="0">
                <a:latin typeface="Calibri" panose="020F0502020204030204" pitchFamily="34" charset="0"/>
                <a:sym typeface="Wingdings" panose="05000000000000000000" pitchFamily="2" charset="2"/>
              </a:rPr>
              <a:t> verdiend studiebewijstype</a:t>
            </a:r>
          </a:p>
          <a:p>
            <a:pPr lvl="2"/>
            <a:r>
              <a:rPr lang="nl-BE" dirty="0">
                <a:latin typeface="Calibri" panose="020F0502020204030204" pitchFamily="34" charset="0"/>
                <a:sym typeface="Wingdings" panose="05000000000000000000" pitchFamily="2" charset="2"/>
              </a:rPr>
              <a:t>Opleiding: overkoepelende en onderliggende opleiding</a:t>
            </a:r>
          </a:p>
          <a:p>
            <a:pPr lvl="1"/>
            <a:r>
              <a:rPr lang="nl-BE" dirty="0">
                <a:latin typeface="Calibri" panose="020F0502020204030204" pitchFamily="34" charset="0"/>
                <a:sym typeface="Wingdings" panose="05000000000000000000" pitchFamily="2" charset="2"/>
              </a:rPr>
              <a:t>Signaal</a:t>
            </a:r>
          </a:p>
          <a:p>
            <a:pPr lvl="2"/>
            <a:r>
              <a:rPr lang="nl-BE" dirty="0">
                <a:latin typeface="Calibri" panose="020F0502020204030204" pitchFamily="34" charset="0"/>
                <a:sym typeface="Wingdings" panose="05000000000000000000" pitchFamily="2" charset="2"/>
              </a:rPr>
              <a:t>Nieuwe signaaltypes</a:t>
            </a:r>
          </a:p>
          <a:p>
            <a:pPr lvl="3"/>
            <a:r>
              <a:rPr lang="nl-BE" dirty="0" err="1">
                <a:latin typeface="Calibri" panose="020F0502020204030204" pitchFamily="34" charset="0"/>
                <a:sym typeface="Wingdings" panose="05000000000000000000" pitchFamily="2" charset="2"/>
              </a:rPr>
              <a:t>NotificatieInformatieType</a:t>
            </a:r>
            <a:endParaRPr lang="nl-BE" dirty="0">
              <a:latin typeface="Calibri" panose="020F0502020204030204" pitchFamily="34" charset="0"/>
              <a:sym typeface="Wingdings" panose="05000000000000000000" pitchFamily="2" charset="2"/>
            </a:endParaRPr>
          </a:p>
          <a:p>
            <a:pPr lvl="3"/>
            <a:r>
              <a:rPr lang="nl-BE" dirty="0" err="1">
                <a:latin typeface="Calibri" panose="020F0502020204030204" pitchFamily="34" charset="0"/>
                <a:sym typeface="Wingdings" panose="05000000000000000000" pitchFamily="2" charset="2"/>
              </a:rPr>
              <a:t>OpleidingsVariantType</a:t>
            </a:r>
            <a:endParaRPr lang="nl-BE" dirty="0">
              <a:latin typeface="Calibri" panose="020F0502020204030204" pitchFamily="34" charset="0"/>
              <a:sym typeface="Wingdings" panose="05000000000000000000" pitchFamily="2" charset="2"/>
            </a:endParaRPr>
          </a:p>
          <a:p>
            <a:pPr lvl="1"/>
            <a:endParaRPr lang="nl-BE" dirty="0"/>
          </a:p>
          <a:p>
            <a:pPr lvl="1"/>
            <a:endParaRPr lang="nl-BE" dirty="0"/>
          </a:p>
        </p:txBody>
      </p:sp>
      <p:sp>
        <p:nvSpPr>
          <p:cNvPr id="2" name="Titel 1">
            <a:extLst>
              <a:ext uri="{FF2B5EF4-FFF2-40B4-BE49-F238E27FC236}">
                <a16:creationId xmlns:a16="http://schemas.microsoft.com/office/drawing/2014/main" id="{F342D532-1F81-4E98-BAAC-44B3937CA01D}"/>
              </a:ext>
            </a:extLst>
          </p:cNvPr>
          <p:cNvSpPr>
            <a:spLocks noGrp="1"/>
          </p:cNvSpPr>
          <p:nvPr>
            <p:ph type="title"/>
          </p:nvPr>
        </p:nvSpPr>
        <p:spPr/>
        <p:txBody>
          <a:bodyPr/>
          <a:lstStyle/>
          <a:p>
            <a:r>
              <a:rPr lang="nl-BE" dirty="0">
                <a:latin typeface="Calibri" panose="020F0502020204030204" pitchFamily="34" charset="0"/>
              </a:rPr>
              <a:t>1. Nieuwe functionaliteit: impact op centrumsoftware</a:t>
            </a:r>
          </a:p>
        </p:txBody>
      </p:sp>
    </p:spTree>
    <p:extLst>
      <p:ext uri="{BB962C8B-B14F-4D97-AF65-F5344CB8AC3E}">
        <p14:creationId xmlns:p14="http://schemas.microsoft.com/office/powerpoint/2010/main" val="565365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normAutofit/>
          </a:bodyPr>
          <a:lstStyle/>
          <a:p>
            <a:r>
              <a:rPr lang="nl-BE" dirty="0">
                <a:latin typeface="Calibri" panose="020F0502020204030204" pitchFamily="34" charset="0"/>
              </a:rPr>
              <a:t>Wat?</a:t>
            </a:r>
          </a:p>
          <a:p>
            <a:pPr lvl="1"/>
            <a:r>
              <a:rPr lang="nl-BE" dirty="0">
                <a:latin typeface="Calibri" panose="020F0502020204030204" pitchFamily="34" charset="0"/>
              </a:rPr>
              <a:t>Van alle issues die we via onze helpdesk binnenkrijgen heeft ongeveer 90% te maken met persoonsregistratie. Daar zijn de grootste winsten nog te boeken in een vlottere registratie</a:t>
            </a:r>
          </a:p>
          <a:p>
            <a:endParaRPr lang="nl-BE" dirty="0">
              <a:latin typeface="Calibri" panose="020F0502020204030204" pitchFamily="34" charset="0"/>
            </a:endParaRPr>
          </a:p>
          <a:p>
            <a:r>
              <a:rPr lang="nl-BE" dirty="0">
                <a:latin typeface="Calibri" panose="020F0502020204030204" pitchFamily="34" charset="0"/>
              </a:rPr>
              <a:t>Waarom?</a:t>
            </a:r>
          </a:p>
          <a:p>
            <a:pPr lvl="1"/>
            <a:r>
              <a:rPr lang="nl-BE" dirty="0">
                <a:latin typeface="Calibri" panose="020F0502020204030204" pitchFamily="34" charset="0"/>
              </a:rPr>
              <a:t>Hoofdoorzaak is koppeling geregistreerd persoon aan een uniek persoon </a:t>
            </a:r>
            <a:r>
              <a:rPr lang="nl-BE" dirty="0">
                <a:latin typeface="Calibri" panose="020F0502020204030204" pitchFamily="34" charset="0"/>
                <a:sym typeface="Wingdings" panose="05000000000000000000" pitchFamily="2" charset="2"/>
              </a:rPr>
              <a:t> noodzakelijk voor uitwisseling met externe databanken</a:t>
            </a:r>
          </a:p>
          <a:p>
            <a:pPr lvl="2"/>
            <a:r>
              <a:rPr lang="nl-BE" dirty="0">
                <a:latin typeface="Calibri" panose="020F0502020204030204" pitchFamily="34" charset="0"/>
                <a:sym typeface="Wingdings" panose="05000000000000000000" pitchFamily="2" charset="2"/>
              </a:rPr>
              <a:t>Maar afhankelijkheden: Administraties, Centrum Software, DAVINCI, MAGDA, KSZ, Rijksregister, KBI-Connect</a:t>
            </a:r>
          </a:p>
          <a:p>
            <a:pPr lvl="1"/>
            <a:r>
              <a:rPr lang="nl-BE" dirty="0">
                <a:latin typeface="Calibri" panose="020F0502020204030204" pitchFamily="34" charset="0"/>
                <a:sym typeface="Wingdings" panose="05000000000000000000" pitchFamily="2" charset="2"/>
              </a:rPr>
              <a:t>Er is ruimte tot verbetering</a:t>
            </a:r>
          </a:p>
          <a:p>
            <a:pPr lvl="2"/>
            <a:r>
              <a:rPr lang="nl-BE" dirty="0">
                <a:latin typeface="Calibri" panose="020F0502020204030204" pitchFamily="34" charset="0"/>
                <a:sym typeface="Wingdings" panose="05000000000000000000" pitchFamily="2" charset="2"/>
              </a:rPr>
              <a:t>DAVINCI: releasetraject</a:t>
            </a:r>
          </a:p>
          <a:p>
            <a:pPr lvl="2"/>
            <a:r>
              <a:rPr lang="nl-BE" dirty="0">
                <a:latin typeface="Calibri" panose="020F0502020204030204" pitchFamily="34" charset="0"/>
                <a:sym typeface="Wingdings" panose="05000000000000000000" pitchFamily="2" charset="2"/>
              </a:rPr>
              <a:t>MAGDA: stabiliteit</a:t>
            </a:r>
          </a:p>
          <a:p>
            <a:pPr lvl="2"/>
            <a:endParaRPr lang="nl-BE" dirty="0"/>
          </a:p>
        </p:txBody>
      </p:sp>
      <p:sp>
        <p:nvSpPr>
          <p:cNvPr id="2" name="Titel 1"/>
          <p:cNvSpPr>
            <a:spLocks noGrp="1"/>
          </p:cNvSpPr>
          <p:nvPr>
            <p:ph type="title"/>
          </p:nvPr>
        </p:nvSpPr>
        <p:spPr/>
        <p:txBody>
          <a:bodyPr/>
          <a:lstStyle/>
          <a:p>
            <a:r>
              <a:rPr lang="nl-BE" dirty="0">
                <a:latin typeface="Calibri" panose="020F0502020204030204" pitchFamily="34" charset="0"/>
              </a:rPr>
              <a:t>2. Aanbevelingen gegevensuitwisseling: persoonsregistratie</a:t>
            </a:r>
          </a:p>
        </p:txBody>
      </p:sp>
    </p:spTree>
    <p:extLst>
      <p:ext uri="{BB962C8B-B14F-4D97-AF65-F5344CB8AC3E}">
        <p14:creationId xmlns:p14="http://schemas.microsoft.com/office/powerpoint/2010/main" val="3639167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normAutofit/>
          </a:bodyPr>
          <a:lstStyle/>
          <a:p>
            <a:pPr lvl="2"/>
            <a:r>
              <a:rPr lang="nl-BE" dirty="0">
                <a:latin typeface="Calibri" panose="020F0502020204030204" pitchFamily="34" charset="0"/>
                <a:sym typeface="Wingdings" panose="05000000000000000000" pitchFamily="2" charset="2"/>
              </a:rPr>
              <a:t>Centra: Zorgvuldige registratie</a:t>
            </a:r>
          </a:p>
          <a:p>
            <a:pPr lvl="3"/>
            <a:r>
              <a:rPr lang="nl-BE" dirty="0">
                <a:latin typeface="Calibri" panose="020F0502020204030204" pitchFamily="34" charset="0"/>
                <a:sym typeface="Wingdings" panose="05000000000000000000" pitchFamily="2" charset="2"/>
              </a:rPr>
              <a:t>Als er een rijksregisternummer is  gebruiken</a:t>
            </a:r>
          </a:p>
          <a:p>
            <a:pPr lvl="3"/>
            <a:r>
              <a:rPr lang="nl-BE" dirty="0">
                <a:latin typeface="Calibri" panose="020F0502020204030204" pitchFamily="34" charset="0"/>
                <a:sym typeface="Wingdings" panose="05000000000000000000" pitchFamily="2" charset="2"/>
              </a:rPr>
              <a:t>Als er een </a:t>
            </a:r>
            <a:r>
              <a:rPr lang="nl-BE" dirty="0" err="1">
                <a:latin typeface="Calibri" panose="020F0502020204030204" pitchFamily="34" charset="0"/>
                <a:sym typeface="Wingdings" panose="05000000000000000000" pitchFamily="2" charset="2"/>
              </a:rPr>
              <a:t>BIS-nummer</a:t>
            </a:r>
            <a:r>
              <a:rPr lang="nl-BE" dirty="0">
                <a:latin typeface="Calibri" panose="020F0502020204030204" pitchFamily="34" charset="0"/>
                <a:sym typeface="Wingdings" panose="05000000000000000000" pitchFamily="2" charset="2"/>
              </a:rPr>
              <a:t> is  gebruiken</a:t>
            </a:r>
          </a:p>
          <a:p>
            <a:pPr lvl="3"/>
            <a:r>
              <a:rPr lang="nl-BE" dirty="0">
                <a:latin typeface="Calibri" panose="020F0502020204030204" pitchFamily="34" charset="0"/>
                <a:sym typeface="Wingdings" panose="05000000000000000000" pitchFamily="2" charset="2"/>
              </a:rPr>
              <a:t>Als beide ontbreken  extra controle op de velden want worden gebruikt voor aanmaak </a:t>
            </a:r>
            <a:r>
              <a:rPr lang="nl-BE" dirty="0" err="1">
                <a:latin typeface="Calibri" panose="020F0502020204030204" pitchFamily="34" charset="0"/>
                <a:sym typeface="Wingdings" panose="05000000000000000000" pitchFamily="2" charset="2"/>
              </a:rPr>
              <a:t>BIS-nummer</a:t>
            </a:r>
            <a:endParaRPr lang="nl-BE" dirty="0">
              <a:latin typeface="Calibri" panose="020F0502020204030204" pitchFamily="34" charset="0"/>
              <a:sym typeface="Wingdings" panose="05000000000000000000" pitchFamily="2" charset="2"/>
            </a:endParaRPr>
          </a:p>
          <a:p>
            <a:pPr lvl="3"/>
            <a:r>
              <a:rPr lang="nl-BE" dirty="0">
                <a:latin typeface="Calibri" panose="020F0502020204030204" pitchFamily="34" charset="0"/>
                <a:sym typeface="Wingdings" panose="05000000000000000000" pitchFamily="2" charset="2"/>
              </a:rPr>
              <a:t>Als centrum weet dat een cursist van BIS naar Rijksregisternummer is gegaan  melden via </a:t>
            </a:r>
            <a:r>
              <a:rPr lang="nl-BE" dirty="0" err="1">
                <a:latin typeface="Calibri" panose="020F0502020204030204" pitchFamily="34" charset="0"/>
                <a:sym typeface="Wingdings" panose="05000000000000000000" pitchFamily="2" charset="2"/>
              </a:rPr>
              <a:t>SysAid</a:t>
            </a:r>
            <a:endParaRPr lang="nl-BE" dirty="0">
              <a:latin typeface="Calibri" panose="020F0502020204030204" pitchFamily="34" charset="0"/>
              <a:sym typeface="Wingdings" panose="05000000000000000000" pitchFamily="2" charset="2"/>
            </a:endParaRPr>
          </a:p>
          <a:p>
            <a:pPr lvl="3"/>
            <a:r>
              <a:rPr lang="nl-BE" dirty="0">
                <a:latin typeface="Calibri" panose="020F0502020204030204" pitchFamily="34" charset="0"/>
                <a:sym typeface="Wingdings" panose="05000000000000000000" pitchFamily="2" charset="2"/>
              </a:rPr>
              <a:t>Online inschrijvingen  extra zorgvuldigheid</a:t>
            </a:r>
          </a:p>
          <a:p>
            <a:pPr lvl="2"/>
            <a:endParaRPr lang="nl-BE" dirty="0">
              <a:latin typeface="Calibri" panose="020F0502020204030204" pitchFamily="34" charset="0"/>
              <a:sym typeface="Wingdings" panose="05000000000000000000" pitchFamily="2" charset="2"/>
            </a:endParaRPr>
          </a:p>
          <a:p>
            <a:pPr lvl="2"/>
            <a:r>
              <a:rPr lang="nl-BE" dirty="0">
                <a:latin typeface="Calibri" panose="020F0502020204030204" pitchFamily="34" charset="0"/>
                <a:sym typeface="Wingdings" panose="05000000000000000000" pitchFamily="2" charset="2"/>
              </a:rPr>
              <a:t>Centrum Software</a:t>
            </a:r>
          </a:p>
          <a:p>
            <a:pPr lvl="3"/>
            <a:r>
              <a:rPr lang="nl-BE" dirty="0">
                <a:latin typeface="Calibri" panose="020F0502020204030204" pitchFamily="34" charset="0"/>
                <a:sym typeface="Wingdings" panose="05000000000000000000" pitchFamily="2" charset="2"/>
              </a:rPr>
              <a:t>Raadpleeg Uniek Persoon standaard gebruiken</a:t>
            </a:r>
          </a:p>
          <a:p>
            <a:pPr lvl="3"/>
            <a:r>
              <a:rPr lang="nl-BE" dirty="0">
                <a:latin typeface="Calibri" panose="020F0502020204030204" pitchFamily="34" charset="0"/>
                <a:sym typeface="Wingdings" panose="05000000000000000000" pitchFamily="2" charset="2"/>
              </a:rPr>
              <a:t>Belangrijk om gegevens uit KBI-Connect goed te verwerken</a:t>
            </a:r>
          </a:p>
          <a:p>
            <a:pPr lvl="2"/>
            <a:endParaRPr lang="nl-BE" dirty="0"/>
          </a:p>
        </p:txBody>
      </p:sp>
      <p:sp>
        <p:nvSpPr>
          <p:cNvPr id="2" name="Titel 1"/>
          <p:cNvSpPr>
            <a:spLocks noGrp="1"/>
          </p:cNvSpPr>
          <p:nvPr>
            <p:ph type="title"/>
          </p:nvPr>
        </p:nvSpPr>
        <p:spPr/>
        <p:txBody>
          <a:bodyPr/>
          <a:lstStyle/>
          <a:p>
            <a:r>
              <a:rPr lang="nl-BE" dirty="0">
                <a:latin typeface="Calibri" panose="020F0502020204030204" pitchFamily="34" charset="0"/>
              </a:rPr>
              <a:t>2. Aanbevelingen gegevensuitwisseling: persoonsregistratie</a:t>
            </a:r>
          </a:p>
        </p:txBody>
      </p:sp>
    </p:spTree>
    <p:extLst>
      <p:ext uri="{BB962C8B-B14F-4D97-AF65-F5344CB8AC3E}">
        <p14:creationId xmlns:p14="http://schemas.microsoft.com/office/powerpoint/2010/main" val="3664423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normAutofit/>
          </a:bodyPr>
          <a:lstStyle/>
          <a:p>
            <a:r>
              <a:rPr lang="nl-BE" dirty="0">
                <a:latin typeface="Calibri" panose="020F0502020204030204" pitchFamily="34" charset="0"/>
              </a:rPr>
              <a:t>Veel centra hebben gevraagd om diensten raadpleegbaar te maken voor de inschrijving</a:t>
            </a:r>
          </a:p>
          <a:p>
            <a:endParaRPr lang="nl-BE" dirty="0">
              <a:latin typeface="Calibri" panose="020F0502020204030204" pitchFamily="34" charset="0"/>
            </a:endParaRPr>
          </a:p>
          <a:p>
            <a:r>
              <a:rPr lang="nl-BE" dirty="0">
                <a:latin typeface="Calibri" panose="020F0502020204030204" pitchFamily="34" charset="0"/>
              </a:rPr>
              <a:t>DAVINCI laat dit reeds toe: tariefsuggestie en wettig verblijf op basis van INSZ, LED enkel nood aan geregistreerd persoon</a:t>
            </a:r>
          </a:p>
          <a:p>
            <a:endParaRPr lang="nl-BE" dirty="0">
              <a:latin typeface="Calibri" panose="020F0502020204030204" pitchFamily="34" charset="0"/>
            </a:endParaRPr>
          </a:p>
          <a:p>
            <a:r>
              <a:rPr lang="nl-BE" dirty="0">
                <a:latin typeface="Calibri" panose="020F0502020204030204" pitchFamily="34" charset="0"/>
              </a:rPr>
              <a:t>Problematiek: </a:t>
            </a:r>
          </a:p>
          <a:p>
            <a:pPr lvl="1"/>
            <a:r>
              <a:rPr lang="nl-BE" dirty="0">
                <a:latin typeface="Calibri" panose="020F0502020204030204" pitchFamily="34" charset="0"/>
              </a:rPr>
              <a:t>DAVINCI verschillende diensten: raadpleeg UP, registreer GP, registreer Aanmelding, registreer Plaatsing </a:t>
            </a:r>
          </a:p>
          <a:p>
            <a:pPr lvl="1"/>
            <a:r>
              <a:rPr lang="nl-BE" dirty="0">
                <a:latin typeface="Calibri" panose="020F0502020204030204" pitchFamily="34" charset="0"/>
              </a:rPr>
              <a:t>Centrumsoftware: unificatie in de gebruikersinterface, en achterliggend gebruik van de verschillende DAVINCI-diensten</a:t>
            </a:r>
          </a:p>
        </p:txBody>
      </p:sp>
      <p:sp>
        <p:nvSpPr>
          <p:cNvPr id="2" name="Titel 1"/>
          <p:cNvSpPr>
            <a:spLocks noGrp="1"/>
          </p:cNvSpPr>
          <p:nvPr>
            <p:ph type="title"/>
          </p:nvPr>
        </p:nvSpPr>
        <p:spPr/>
        <p:txBody>
          <a:bodyPr/>
          <a:lstStyle/>
          <a:p>
            <a:r>
              <a:rPr lang="nl-BE" dirty="0">
                <a:latin typeface="Calibri" panose="020F0502020204030204" pitchFamily="34" charset="0"/>
              </a:rPr>
              <a:t>2. Aanbevelingen gegevensuitwisseling: raadplegen tarief, wettig verblijf, LED</a:t>
            </a:r>
          </a:p>
        </p:txBody>
      </p:sp>
    </p:spTree>
    <p:extLst>
      <p:ext uri="{BB962C8B-B14F-4D97-AF65-F5344CB8AC3E}">
        <p14:creationId xmlns:p14="http://schemas.microsoft.com/office/powerpoint/2010/main" val="3914481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normAutofit lnSpcReduction="10000"/>
          </a:bodyPr>
          <a:lstStyle/>
          <a:p>
            <a:r>
              <a:rPr lang="nl-BE" dirty="0"/>
              <a:t>Voordelen aan werkwijze centrumsoftware</a:t>
            </a:r>
          </a:p>
          <a:p>
            <a:pPr lvl="1"/>
            <a:r>
              <a:rPr lang="nl-BE" dirty="0"/>
              <a:t>Sneller, duidelijker</a:t>
            </a:r>
          </a:p>
          <a:p>
            <a:pPr lvl="1"/>
            <a:r>
              <a:rPr lang="nl-BE" dirty="0"/>
              <a:t>Minder afhankelijk van DAVINCI</a:t>
            </a:r>
          </a:p>
          <a:p>
            <a:endParaRPr lang="nl-BE" dirty="0"/>
          </a:p>
          <a:p>
            <a:r>
              <a:rPr lang="nl-BE" dirty="0"/>
              <a:t>Nadelen</a:t>
            </a:r>
          </a:p>
          <a:p>
            <a:pPr lvl="1"/>
            <a:r>
              <a:rPr lang="nl-BE" dirty="0"/>
              <a:t>Volgtijdelijkheid van de acties komt soms in het gedrang</a:t>
            </a:r>
          </a:p>
          <a:p>
            <a:pPr lvl="2"/>
            <a:r>
              <a:rPr lang="nl-BE" dirty="0"/>
              <a:t>Zie de probleemstelling van de centra</a:t>
            </a:r>
          </a:p>
          <a:p>
            <a:pPr lvl="1"/>
            <a:r>
              <a:rPr lang="nl-BE" dirty="0"/>
              <a:t>Communicatie moeilijker</a:t>
            </a:r>
          </a:p>
          <a:p>
            <a:pPr lvl="2"/>
            <a:r>
              <a:rPr lang="nl-BE" dirty="0"/>
              <a:t>Voor onze helpdesk niet altijd duidelijk waar een probleem zich situeert omwille van de vertaalslag in de centrumsoftware	</a:t>
            </a:r>
          </a:p>
          <a:p>
            <a:endParaRPr lang="nl-BE" dirty="0"/>
          </a:p>
          <a:p>
            <a:r>
              <a:rPr lang="nl-BE" dirty="0"/>
              <a:t>Warme oproep:</a:t>
            </a:r>
          </a:p>
          <a:p>
            <a:pPr lvl="1"/>
            <a:r>
              <a:rPr lang="nl-BE" dirty="0"/>
              <a:t>Bekijk de huidige flow en probeer de meerwaarde van de diensten van DAVINCI optimaal te benutten.</a:t>
            </a:r>
          </a:p>
          <a:p>
            <a:pPr lvl="1"/>
            <a:endParaRPr lang="nl-BE" dirty="0"/>
          </a:p>
        </p:txBody>
      </p:sp>
      <p:sp>
        <p:nvSpPr>
          <p:cNvPr id="2" name="Titel 1"/>
          <p:cNvSpPr>
            <a:spLocks noGrp="1"/>
          </p:cNvSpPr>
          <p:nvPr>
            <p:ph type="title"/>
          </p:nvPr>
        </p:nvSpPr>
        <p:spPr/>
        <p:txBody>
          <a:bodyPr/>
          <a:lstStyle/>
          <a:p>
            <a:r>
              <a:rPr lang="nl-BE" dirty="0">
                <a:latin typeface="Calibri" panose="020F0502020204030204" pitchFamily="34" charset="0"/>
              </a:rPr>
              <a:t>2. Aanbevelingen gegevensuitwisseling: raadplegen tarief, wettig verblijf, LED</a:t>
            </a:r>
          </a:p>
        </p:txBody>
      </p:sp>
    </p:spTree>
    <p:extLst>
      <p:ext uri="{BB962C8B-B14F-4D97-AF65-F5344CB8AC3E}">
        <p14:creationId xmlns:p14="http://schemas.microsoft.com/office/powerpoint/2010/main" val="1562794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normAutofit/>
          </a:bodyPr>
          <a:lstStyle/>
          <a:p>
            <a:r>
              <a:rPr lang="nl-BE" dirty="0">
                <a:latin typeface="Calibri" panose="020F0502020204030204" pitchFamily="34" charset="0"/>
              </a:rPr>
              <a:t>Wat?</a:t>
            </a:r>
          </a:p>
          <a:p>
            <a:pPr lvl="1"/>
            <a:r>
              <a:rPr lang="nl-BE" dirty="0">
                <a:latin typeface="Calibri" panose="020F0502020204030204" pitchFamily="34" charset="0"/>
              </a:rPr>
              <a:t>DAVINCI biedt vanaf de start al een dienst raadpleeg Plaatsing aan</a:t>
            </a:r>
          </a:p>
          <a:p>
            <a:pPr lvl="1"/>
            <a:r>
              <a:rPr lang="nl-BE" dirty="0">
                <a:latin typeface="Calibri" panose="020F0502020204030204" pitchFamily="34" charset="0"/>
              </a:rPr>
              <a:t>Op basis van een INSZ: historiek van de inschrijvingen</a:t>
            </a:r>
          </a:p>
          <a:p>
            <a:endParaRPr lang="nl-BE" dirty="0">
              <a:latin typeface="Calibri" panose="020F0502020204030204" pitchFamily="34" charset="0"/>
            </a:endParaRPr>
          </a:p>
          <a:p>
            <a:r>
              <a:rPr lang="nl-BE" dirty="0">
                <a:latin typeface="Calibri" panose="020F0502020204030204" pitchFamily="34" charset="0"/>
              </a:rPr>
              <a:t>Waarom?</a:t>
            </a:r>
          </a:p>
          <a:p>
            <a:pPr lvl="1"/>
            <a:r>
              <a:rPr lang="nl-BE" dirty="0">
                <a:latin typeface="Calibri" panose="020F0502020204030204" pitchFamily="34" charset="0"/>
              </a:rPr>
              <a:t>Initieel: centra te helpen in de toekenning van een plafond</a:t>
            </a:r>
          </a:p>
          <a:p>
            <a:pPr lvl="1"/>
            <a:r>
              <a:rPr lang="nl-BE" dirty="0">
                <a:latin typeface="Calibri" panose="020F0502020204030204" pitchFamily="34" charset="0"/>
              </a:rPr>
              <a:t>Vandaag (morgen): </a:t>
            </a:r>
          </a:p>
          <a:p>
            <a:pPr lvl="2"/>
            <a:r>
              <a:rPr lang="nl-BE" dirty="0">
                <a:latin typeface="Calibri" panose="020F0502020204030204" pitchFamily="34" charset="0"/>
              </a:rPr>
              <a:t>plafond + nog relevanter </a:t>
            </a:r>
            <a:r>
              <a:rPr lang="nl-BE" dirty="0" err="1">
                <a:latin typeface="Calibri" panose="020F0502020204030204" pitchFamily="34" charset="0"/>
              </a:rPr>
              <a:t>ikv</a:t>
            </a:r>
            <a:r>
              <a:rPr lang="nl-BE" dirty="0">
                <a:latin typeface="Calibri" panose="020F0502020204030204" pitchFamily="34" charset="0"/>
              </a:rPr>
              <a:t> correcte premie</a:t>
            </a:r>
          </a:p>
          <a:p>
            <a:pPr lvl="2"/>
            <a:r>
              <a:rPr lang="nl-BE" dirty="0">
                <a:latin typeface="Calibri" panose="020F0502020204030204" pitchFamily="34" charset="0"/>
              </a:rPr>
              <a:t>Meervoudige inschrijvingen</a:t>
            </a:r>
          </a:p>
          <a:p>
            <a:pPr lvl="2"/>
            <a:r>
              <a:rPr lang="nl-BE" dirty="0">
                <a:latin typeface="Calibri" panose="020F0502020204030204" pitchFamily="34" charset="0"/>
              </a:rPr>
              <a:t>…</a:t>
            </a:r>
          </a:p>
          <a:p>
            <a:endParaRPr lang="nl-BE" dirty="0">
              <a:latin typeface="Calibri" panose="020F0502020204030204" pitchFamily="34" charset="0"/>
            </a:endParaRPr>
          </a:p>
          <a:p>
            <a:r>
              <a:rPr lang="nl-BE" dirty="0">
                <a:latin typeface="Calibri" panose="020F0502020204030204" pitchFamily="34" charset="0"/>
              </a:rPr>
              <a:t>Beperking</a:t>
            </a:r>
          </a:p>
          <a:p>
            <a:pPr lvl="1"/>
            <a:r>
              <a:rPr lang="nl-BE" dirty="0">
                <a:latin typeface="Calibri" panose="020F0502020204030204" pitchFamily="34" charset="0"/>
              </a:rPr>
              <a:t>Vertraging van de flow</a:t>
            </a:r>
          </a:p>
          <a:p>
            <a:pPr lvl="1"/>
            <a:endParaRPr lang="nl-BE" dirty="0"/>
          </a:p>
        </p:txBody>
      </p:sp>
      <p:sp>
        <p:nvSpPr>
          <p:cNvPr id="2" name="Titel 1"/>
          <p:cNvSpPr>
            <a:spLocks noGrp="1"/>
          </p:cNvSpPr>
          <p:nvPr>
            <p:ph type="title"/>
          </p:nvPr>
        </p:nvSpPr>
        <p:spPr/>
        <p:txBody>
          <a:bodyPr/>
          <a:lstStyle/>
          <a:p>
            <a:r>
              <a:rPr lang="nl-BE" dirty="0">
                <a:latin typeface="Calibri" panose="020F0502020204030204" pitchFamily="34" charset="0"/>
              </a:rPr>
              <a:t>2. Aanbevelingen gegevensuitwisseling: historiek van de plaatsingen gebruiken</a:t>
            </a:r>
          </a:p>
        </p:txBody>
      </p:sp>
    </p:spTree>
    <p:extLst>
      <p:ext uri="{BB962C8B-B14F-4D97-AF65-F5344CB8AC3E}">
        <p14:creationId xmlns:p14="http://schemas.microsoft.com/office/powerpoint/2010/main" val="2898740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a:xfrm>
            <a:off x="719469" y="1491990"/>
            <a:ext cx="10918349" cy="4512624"/>
          </a:xfrm>
        </p:spPr>
        <p:txBody>
          <a:bodyPr/>
          <a:lstStyle/>
          <a:p>
            <a:r>
              <a:rPr lang="nl-BE" dirty="0">
                <a:latin typeface="Calibri" panose="020F0502020204030204" pitchFamily="34" charset="0"/>
              </a:rPr>
              <a:t>Wat?</a:t>
            </a:r>
          </a:p>
          <a:p>
            <a:pPr lvl="1"/>
            <a:r>
              <a:rPr lang="nl-BE" dirty="0">
                <a:latin typeface="Calibri" panose="020F0502020204030204" pitchFamily="34" charset="0"/>
              </a:rPr>
              <a:t>Centra willen graag een permanent zicht op de financierbaarheid van cursisten/ modules. Belangrijk… </a:t>
            </a:r>
          </a:p>
          <a:p>
            <a:pPr lvl="2"/>
            <a:r>
              <a:rPr lang="nl-BE" dirty="0" err="1">
                <a:latin typeface="Calibri" panose="020F0502020204030204" pitchFamily="34" charset="0"/>
              </a:rPr>
              <a:t>ifv</a:t>
            </a:r>
            <a:r>
              <a:rPr lang="nl-BE" dirty="0">
                <a:latin typeface="Calibri" panose="020F0502020204030204" pitchFamily="34" charset="0"/>
              </a:rPr>
              <a:t> de berekening van de omkadering</a:t>
            </a:r>
          </a:p>
          <a:p>
            <a:pPr lvl="2"/>
            <a:r>
              <a:rPr lang="nl-BE" dirty="0">
                <a:latin typeface="Calibri" panose="020F0502020204030204" pitchFamily="34" charset="0"/>
              </a:rPr>
              <a:t>ter voorbereiding van de verificatie.</a:t>
            </a:r>
          </a:p>
          <a:p>
            <a:pPr lvl="1"/>
            <a:r>
              <a:rPr lang="nl-BE" dirty="0">
                <a:latin typeface="Calibri" panose="020F0502020204030204" pitchFamily="34" charset="0"/>
              </a:rPr>
              <a:t>Centra krijgen 3x wekelijks een financierings- en registratierapport</a:t>
            </a:r>
          </a:p>
          <a:p>
            <a:pPr lvl="2"/>
            <a:r>
              <a:rPr lang="nl-BE" dirty="0">
                <a:latin typeface="Calibri" panose="020F0502020204030204" pitchFamily="34" charset="0"/>
              </a:rPr>
              <a:t>door de meeste centra gebruikt ter voorbereiding/ opvolging verificatie</a:t>
            </a:r>
          </a:p>
          <a:p>
            <a:pPr lvl="2"/>
            <a:r>
              <a:rPr lang="nl-BE" dirty="0">
                <a:latin typeface="Calibri" panose="020F0502020204030204" pitchFamily="34" charset="0"/>
              </a:rPr>
              <a:t>Rapporten hebben andere finaliteit en zijn (dus) niet geïntegreerd (vb. participatie)</a:t>
            </a:r>
          </a:p>
          <a:p>
            <a:pPr lvl="1"/>
            <a:endParaRPr lang="nl-BE" dirty="0">
              <a:latin typeface="Calibri" panose="020F0502020204030204" pitchFamily="34" charset="0"/>
            </a:endParaRPr>
          </a:p>
          <a:p>
            <a:pPr marL="288000" lvl="1">
              <a:buSzPct val="90000"/>
              <a:buBlip>
                <a:blip r:embed="rId2"/>
              </a:buBlip>
            </a:pPr>
            <a:r>
              <a:rPr lang="nl-BE" dirty="0">
                <a:solidFill>
                  <a:schemeClr val="tx1"/>
                </a:solidFill>
                <a:latin typeface="Calibri" panose="020F0502020204030204" pitchFamily="34" charset="0"/>
              </a:rPr>
              <a:t>Problemen?</a:t>
            </a:r>
          </a:p>
          <a:p>
            <a:pPr lvl="1"/>
            <a:r>
              <a:rPr lang="nl-BE" dirty="0">
                <a:latin typeface="Calibri" panose="020F0502020204030204" pitchFamily="34" charset="0"/>
              </a:rPr>
              <a:t>Analyse van het fin- en regrapport lijkt vaak manueel te gebeuren, al dan niet met een eigen rapport er langs = arbeidsintensief + hoog foutenrisico</a:t>
            </a:r>
          </a:p>
          <a:p>
            <a:pPr lvl="1"/>
            <a:r>
              <a:rPr lang="nl-BE" dirty="0">
                <a:latin typeface="Calibri" panose="020F0502020204030204" pitchFamily="34" charset="0"/>
              </a:rPr>
              <a:t>Centra lijken erg op onze input te berusten </a:t>
            </a:r>
            <a:r>
              <a:rPr lang="nl-BE" dirty="0" err="1">
                <a:latin typeface="Calibri" panose="020F0502020204030204" pitchFamily="34" charset="0"/>
              </a:rPr>
              <a:t>ipv</a:t>
            </a:r>
            <a:r>
              <a:rPr lang="nl-BE" dirty="0">
                <a:latin typeface="Calibri" panose="020F0502020204030204" pitchFamily="34" charset="0"/>
              </a:rPr>
              <a:t> op info pakketten (foutencentrum, …)</a:t>
            </a:r>
          </a:p>
          <a:p>
            <a:pPr lvl="1"/>
            <a:r>
              <a:rPr lang="nl-BE" dirty="0">
                <a:latin typeface="Calibri" panose="020F0502020204030204" pitchFamily="34" charset="0"/>
              </a:rPr>
              <a:t>Alarmbellen lijken afwezig te zijn</a:t>
            </a:r>
          </a:p>
          <a:p>
            <a:pPr lvl="1"/>
            <a:r>
              <a:rPr lang="nl-BE" dirty="0">
                <a:latin typeface="Calibri" panose="020F0502020204030204" pitchFamily="34" charset="0"/>
              </a:rPr>
              <a:t>Centra hebben geen zicht op wat ze van het fonds tegoed hebben (plafond, vrijstellingen, …)</a:t>
            </a:r>
          </a:p>
          <a:p>
            <a:pPr lvl="1"/>
            <a:endParaRPr lang="nl-BE" dirty="0"/>
          </a:p>
        </p:txBody>
      </p:sp>
      <p:sp>
        <p:nvSpPr>
          <p:cNvPr id="2" name="Titel 1"/>
          <p:cNvSpPr>
            <a:spLocks noGrp="1"/>
          </p:cNvSpPr>
          <p:nvPr>
            <p:ph type="title"/>
          </p:nvPr>
        </p:nvSpPr>
        <p:spPr/>
        <p:txBody>
          <a:bodyPr/>
          <a:lstStyle/>
          <a:p>
            <a:r>
              <a:rPr lang="nl-BE" dirty="0">
                <a:latin typeface="Calibri" panose="020F0502020204030204" pitchFamily="34" charset="0"/>
              </a:rPr>
              <a:t>2. Aanbevelingen gegevensuitwisseling: Opvolging financiering</a:t>
            </a:r>
          </a:p>
        </p:txBody>
      </p:sp>
    </p:spTree>
    <p:extLst>
      <p:ext uri="{BB962C8B-B14F-4D97-AF65-F5344CB8AC3E}">
        <p14:creationId xmlns:p14="http://schemas.microsoft.com/office/powerpoint/2010/main" val="1895058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a:xfrm>
            <a:off x="719470" y="1491990"/>
            <a:ext cx="10581576" cy="4512624"/>
          </a:xfrm>
        </p:spPr>
        <p:txBody>
          <a:bodyPr/>
          <a:lstStyle/>
          <a:p>
            <a:r>
              <a:rPr lang="nl-BE" dirty="0">
                <a:latin typeface="Calibri" panose="020F0502020204030204" pitchFamily="34" charset="0"/>
              </a:rPr>
              <a:t>Meest voorkomende fouten</a:t>
            </a:r>
          </a:p>
          <a:p>
            <a:pPr lvl="1"/>
            <a:r>
              <a:rPr lang="nl-BE" dirty="0">
                <a:latin typeface="Calibri" panose="020F0502020204030204" pitchFamily="34" charset="0"/>
              </a:rPr>
              <a:t>Verkeerde financieringsbron</a:t>
            </a:r>
          </a:p>
          <a:p>
            <a:pPr lvl="1"/>
            <a:r>
              <a:rPr lang="nl-BE" dirty="0">
                <a:latin typeface="Calibri" panose="020F0502020204030204" pitchFamily="34" charset="0"/>
              </a:rPr>
              <a:t>Fouten in de organisatievorm</a:t>
            </a:r>
          </a:p>
          <a:p>
            <a:pPr lvl="1"/>
            <a:r>
              <a:rPr lang="nl-BE" dirty="0">
                <a:latin typeface="Calibri" panose="020F0502020204030204" pitchFamily="34" charset="0"/>
              </a:rPr>
              <a:t>(Ontbrekende participaties, …)</a:t>
            </a:r>
          </a:p>
          <a:p>
            <a:pPr lvl="1"/>
            <a:endParaRPr lang="nl-BE" dirty="0">
              <a:latin typeface="Calibri" panose="020F0502020204030204" pitchFamily="34" charset="0"/>
            </a:endParaRPr>
          </a:p>
          <a:p>
            <a:pPr marL="288000" lvl="1">
              <a:buSzPct val="90000"/>
              <a:buBlip>
                <a:blip r:embed="rId2"/>
              </a:buBlip>
            </a:pPr>
            <a:r>
              <a:rPr lang="nl-BE" dirty="0">
                <a:solidFill>
                  <a:schemeClr val="tx1"/>
                </a:solidFill>
                <a:latin typeface="Calibri" panose="020F0502020204030204" pitchFamily="34" charset="0"/>
              </a:rPr>
              <a:t>Oplossingen…?</a:t>
            </a:r>
          </a:p>
          <a:p>
            <a:pPr marL="288000" lvl="1" indent="0">
              <a:buNone/>
            </a:pPr>
            <a:endParaRPr lang="nl-BE" dirty="0"/>
          </a:p>
          <a:p>
            <a:pPr lvl="1"/>
            <a:endParaRPr lang="nl-BE" dirty="0"/>
          </a:p>
          <a:p>
            <a:pPr lvl="1"/>
            <a:endParaRPr lang="nl-BE" dirty="0"/>
          </a:p>
        </p:txBody>
      </p:sp>
      <p:sp>
        <p:nvSpPr>
          <p:cNvPr id="2" name="Titel 1"/>
          <p:cNvSpPr>
            <a:spLocks noGrp="1"/>
          </p:cNvSpPr>
          <p:nvPr>
            <p:ph type="title"/>
          </p:nvPr>
        </p:nvSpPr>
        <p:spPr/>
        <p:txBody>
          <a:bodyPr/>
          <a:lstStyle/>
          <a:p>
            <a:r>
              <a:rPr lang="nl-BE" dirty="0">
                <a:latin typeface="Calibri" panose="020F0502020204030204" pitchFamily="34" charset="0"/>
              </a:rPr>
              <a:t>2. Aanbevelingen gegevensuitwisseling: Opvolging financiering</a:t>
            </a:r>
          </a:p>
        </p:txBody>
      </p:sp>
    </p:spTree>
    <p:extLst>
      <p:ext uri="{BB962C8B-B14F-4D97-AF65-F5344CB8AC3E}">
        <p14:creationId xmlns:p14="http://schemas.microsoft.com/office/powerpoint/2010/main" val="2374043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lstStyle/>
          <a:p>
            <a:r>
              <a:rPr lang="nl-BE" dirty="0">
                <a:latin typeface="Calibri" panose="020F0502020204030204" pitchFamily="34" charset="0"/>
              </a:rPr>
              <a:t>Wat?</a:t>
            </a:r>
          </a:p>
          <a:p>
            <a:pPr lvl="1"/>
            <a:r>
              <a:rPr lang="nl-BE" dirty="0">
                <a:latin typeface="Calibri" panose="020F0502020204030204" pitchFamily="34" charset="0"/>
              </a:rPr>
              <a:t>Als een actor zaken uitvoert die niet conform de DAVINCI-bedrijfsregels zijn, dan geeft DAVINCI een foutmelding terug</a:t>
            </a:r>
          </a:p>
          <a:p>
            <a:endParaRPr lang="nl-BE" dirty="0">
              <a:latin typeface="Calibri" panose="020F0502020204030204" pitchFamily="34" charset="0"/>
            </a:endParaRPr>
          </a:p>
          <a:p>
            <a:r>
              <a:rPr lang="nl-BE" dirty="0">
                <a:latin typeface="Calibri" panose="020F0502020204030204" pitchFamily="34" charset="0"/>
              </a:rPr>
              <a:t>Waarom?</a:t>
            </a:r>
          </a:p>
          <a:p>
            <a:pPr lvl="1"/>
            <a:r>
              <a:rPr lang="nl-BE" dirty="0">
                <a:latin typeface="Calibri" panose="020F0502020204030204" pitchFamily="34" charset="0"/>
              </a:rPr>
              <a:t>Manifest verkeerde gegevens niet laten registreren in de databank</a:t>
            </a:r>
          </a:p>
          <a:p>
            <a:endParaRPr lang="nl-BE" dirty="0">
              <a:latin typeface="Calibri" panose="020F0502020204030204" pitchFamily="34" charset="0"/>
            </a:endParaRPr>
          </a:p>
          <a:p>
            <a:r>
              <a:rPr lang="nl-BE" dirty="0">
                <a:latin typeface="Calibri" panose="020F0502020204030204" pitchFamily="34" charset="0"/>
              </a:rPr>
              <a:t>Hoe mee omgaan?</a:t>
            </a:r>
          </a:p>
          <a:p>
            <a:pPr lvl="1"/>
            <a:r>
              <a:rPr lang="nl-BE" dirty="0">
                <a:latin typeface="Calibri" panose="020F0502020204030204" pitchFamily="34" charset="0"/>
              </a:rPr>
              <a:t>In de eerste plaats: vermijden van de fouten in de bron (in dit geval: centrumsoftware). </a:t>
            </a:r>
            <a:r>
              <a:rPr lang="nl-BE" dirty="0" err="1">
                <a:latin typeface="Calibri" panose="020F0502020204030204" pitchFamily="34" charset="0"/>
              </a:rPr>
              <a:t>Maw</a:t>
            </a:r>
            <a:r>
              <a:rPr lang="nl-BE" dirty="0">
                <a:latin typeface="Calibri" panose="020F0502020204030204" pitchFamily="34" charset="0"/>
              </a:rPr>
              <a:t>: zoveel mogelijk de bedrijfsregels overnemen</a:t>
            </a:r>
          </a:p>
          <a:p>
            <a:pPr lvl="1"/>
            <a:r>
              <a:rPr lang="nl-BE" dirty="0">
                <a:latin typeface="Calibri" panose="020F0502020204030204" pitchFamily="34" charset="0"/>
              </a:rPr>
              <a:t>Overblijvende foutmeldingen: duidelijk terugkoppelen naar de eindgebruiker</a:t>
            </a:r>
          </a:p>
          <a:p>
            <a:pPr lvl="2"/>
            <a:r>
              <a:rPr lang="nl-BE" dirty="0">
                <a:latin typeface="Calibri" panose="020F0502020204030204" pitchFamily="34" charset="0"/>
              </a:rPr>
              <a:t>Duidelijk = met verwijzing naar de eigen context en in de eigen “taal”</a:t>
            </a:r>
          </a:p>
          <a:p>
            <a:endParaRPr lang="nl-BE" dirty="0"/>
          </a:p>
        </p:txBody>
      </p:sp>
      <p:sp>
        <p:nvSpPr>
          <p:cNvPr id="2" name="Titel 1"/>
          <p:cNvSpPr>
            <a:spLocks noGrp="1"/>
          </p:cNvSpPr>
          <p:nvPr>
            <p:ph type="title"/>
          </p:nvPr>
        </p:nvSpPr>
        <p:spPr/>
        <p:txBody>
          <a:bodyPr/>
          <a:lstStyle/>
          <a:p>
            <a:r>
              <a:rPr lang="nl-BE" dirty="0">
                <a:latin typeface="Calibri" panose="020F0502020204030204" pitchFamily="34" charset="0"/>
              </a:rPr>
              <a:t>2. Aanbevelingen gegevensuitwisseling:</a:t>
            </a:r>
            <a:br>
              <a:rPr lang="nl-BE" dirty="0">
                <a:latin typeface="Calibri" panose="020F0502020204030204" pitchFamily="34" charset="0"/>
              </a:rPr>
            </a:br>
            <a:r>
              <a:rPr lang="nl-BE" dirty="0">
                <a:latin typeface="Calibri" panose="020F0502020204030204" pitchFamily="34" charset="0"/>
              </a:rPr>
              <a:t>Foutmeldingen</a:t>
            </a:r>
          </a:p>
        </p:txBody>
      </p:sp>
    </p:spTree>
    <p:extLst>
      <p:ext uri="{BB962C8B-B14F-4D97-AF65-F5344CB8AC3E}">
        <p14:creationId xmlns:p14="http://schemas.microsoft.com/office/powerpoint/2010/main" val="3731843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lstStyle/>
          <a:p>
            <a:pPr marL="514350" indent="-514350">
              <a:buFont typeface="+mj-lt"/>
              <a:buAutoNum type="arabicPeriod"/>
            </a:pPr>
            <a:r>
              <a:rPr lang="nl-BE" dirty="0">
                <a:latin typeface="Calibri" panose="020F0502020204030204" pitchFamily="34" charset="0"/>
              </a:rPr>
              <a:t>Nieuwe functionaliteit in DAVINCI</a:t>
            </a:r>
          </a:p>
          <a:p>
            <a:pPr marL="514350" indent="-514350">
              <a:buFont typeface="+mj-lt"/>
              <a:buAutoNum type="arabicPeriod"/>
            </a:pPr>
            <a:r>
              <a:rPr lang="nl-BE" dirty="0">
                <a:latin typeface="Calibri" panose="020F0502020204030204" pitchFamily="34" charset="0"/>
              </a:rPr>
              <a:t>Aanbevelingen voor verbetering in de gegevensuitwisseling</a:t>
            </a:r>
          </a:p>
          <a:p>
            <a:pPr marL="514350" indent="-514350">
              <a:buFont typeface="+mj-lt"/>
              <a:buAutoNum type="arabicPeriod"/>
            </a:pPr>
            <a:r>
              <a:rPr lang="nl-BE" dirty="0">
                <a:latin typeface="Calibri" panose="020F0502020204030204" pitchFamily="34" charset="0"/>
              </a:rPr>
              <a:t>GDPR en DAVINCI</a:t>
            </a:r>
          </a:p>
          <a:p>
            <a:pPr marL="514350" indent="-514350">
              <a:buFont typeface="+mj-lt"/>
              <a:buAutoNum type="arabicPeriod"/>
            </a:pPr>
            <a:r>
              <a:rPr lang="nl-BE" dirty="0">
                <a:latin typeface="Calibri" panose="020F0502020204030204" pitchFamily="34" charset="0"/>
              </a:rPr>
              <a:t>Uitwisseling met KBI-Connect</a:t>
            </a:r>
          </a:p>
          <a:p>
            <a:pPr marL="514350" indent="-514350">
              <a:buFont typeface="+mj-lt"/>
              <a:buAutoNum type="arabicPeriod"/>
            </a:pPr>
            <a:r>
              <a:rPr lang="nl-BE" dirty="0">
                <a:latin typeface="Calibri" panose="020F0502020204030204" pitchFamily="34" charset="0"/>
              </a:rPr>
              <a:t>Vragen vanuit de deelnemers</a:t>
            </a:r>
          </a:p>
        </p:txBody>
      </p:sp>
      <p:sp>
        <p:nvSpPr>
          <p:cNvPr id="2" name="Titel 1"/>
          <p:cNvSpPr>
            <a:spLocks noGrp="1"/>
          </p:cNvSpPr>
          <p:nvPr>
            <p:ph type="title"/>
          </p:nvPr>
        </p:nvSpPr>
        <p:spPr/>
        <p:txBody>
          <a:bodyPr/>
          <a:lstStyle/>
          <a:p>
            <a:r>
              <a:rPr lang="nl-BE" dirty="0">
                <a:latin typeface="Calibri" panose="020F0502020204030204" pitchFamily="34" charset="0"/>
              </a:rPr>
              <a:t>Agenda</a:t>
            </a:r>
          </a:p>
        </p:txBody>
      </p:sp>
    </p:spTree>
    <p:extLst>
      <p:ext uri="{BB962C8B-B14F-4D97-AF65-F5344CB8AC3E}">
        <p14:creationId xmlns:p14="http://schemas.microsoft.com/office/powerpoint/2010/main" val="2694233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normAutofit lnSpcReduction="10000"/>
          </a:bodyPr>
          <a:lstStyle/>
          <a:p>
            <a:r>
              <a:rPr lang="nl-BE" dirty="0">
                <a:latin typeface="Calibri" panose="020F0502020204030204" pitchFamily="34" charset="0"/>
              </a:rPr>
              <a:t>Wat?</a:t>
            </a:r>
          </a:p>
          <a:p>
            <a:pPr lvl="1"/>
            <a:r>
              <a:rPr lang="nl-BE" dirty="0">
                <a:latin typeface="Calibri" panose="020F0502020204030204" pitchFamily="34" charset="0"/>
              </a:rPr>
              <a:t>Centra die online inschrijven struikelen vaak over de vereiste dat ondubbelzinnig de cursist aan de inschrijving moet gekoppeld kunnen worden</a:t>
            </a:r>
          </a:p>
          <a:p>
            <a:endParaRPr lang="nl-BE" dirty="0">
              <a:latin typeface="Calibri" panose="020F0502020204030204" pitchFamily="34" charset="0"/>
            </a:endParaRPr>
          </a:p>
          <a:p>
            <a:r>
              <a:rPr lang="nl-BE" dirty="0">
                <a:latin typeface="Calibri" panose="020F0502020204030204" pitchFamily="34" charset="0"/>
              </a:rPr>
              <a:t>Hoe aanpakken?</a:t>
            </a:r>
          </a:p>
          <a:p>
            <a:pPr lvl="1"/>
            <a:r>
              <a:rPr lang="nl-BE" dirty="0">
                <a:latin typeface="Calibri" panose="020F0502020204030204" pitchFamily="34" charset="0"/>
              </a:rPr>
              <a:t>AHOVOKS wil werk maken van verdere digitalisering gegevensuitwisseling en dit vormt daar een onderdeel van</a:t>
            </a:r>
          </a:p>
          <a:p>
            <a:pPr lvl="2"/>
            <a:r>
              <a:rPr lang="nl-BE" dirty="0">
                <a:latin typeface="Calibri" panose="020F0502020204030204" pitchFamily="34" charset="0"/>
              </a:rPr>
              <a:t>Ruimere problematiek die binnen verschillende processen terugkomt</a:t>
            </a:r>
          </a:p>
          <a:p>
            <a:pPr lvl="1"/>
            <a:r>
              <a:rPr lang="nl-BE" dirty="0">
                <a:latin typeface="Calibri" panose="020F0502020204030204" pitchFamily="34" charset="0"/>
              </a:rPr>
              <a:t>Eerste stap: verzamelen best </a:t>
            </a:r>
            <a:r>
              <a:rPr lang="nl-BE" dirty="0" err="1">
                <a:latin typeface="Calibri" panose="020F0502020204030204" pitchFamily="34" charset="0"/>
              </a:rPr>
              <a:t>practices</a:t>
            </a:r>
            <a:endParaRPr lang="nl-BE" dirty="0">
              <a:latin typeface="Calibri" panose="020F0502020204030204" pitchFamily="34" charset="0"/>
            </a:endParaRPr>
          </a:p>
          <a:p>
            <a:pPr lvl="2"/>
            <a:r>
              <a:rPr lang="nl-BE" dirty="0">
                <a:latin typeface="Calibri" panose="020F0502020204030204" pitchFamily="34" charset="0"/>
              </a:rPr>
              <a:t>Procesmatig</a:t>
            </a:r>
          </a:p>
          <a:p>
            <a:pPr lvl="2"/>
            <a:r>
              <a:rPr lang="nl-BE" dirty="0">
                <a:latin typeface="Calibri" panose="020F0502020204030204" pitchFamily="34" charset="0"/>
              </a:rPr>
              <a:t>IT-technisch</a:t>
            </a:r>
          </a:p>
          <a:p>
            <a:pPr lvl="1"/>
            <a:r>
              <a:rPr lang="nl-BE" dirty="0">
                <a:latin typeface="Calibri" panose="020F0502020204030204" pitchFamily="34" charset="0"/>
              </a:rPr>
              <a:t>Warme oproep:</a:t>
            </a:r>
          </a:p>
          <a:p>
            <a:pPr lvl="2"/>
            <a:r>
              <a:rPr lang="nl-BE" dirty="0">
                <a:latin typeface="Calibri" panose="020F0502020204030204" pitchFamily="34" charset="0"/>
              </a:rPr>
              <a:t>Graag jullie goede praktijken</a:t>
            </a:r>
          </a:p>
          <a:p>
            <a:pPr lvl="1"/>
            <a:r>
              <a:rPr lang="nl-BE" dirty="0">
                <a:latin typeface="Calibri" panose="020F0502020204030204" pitchFamily="34" charset="0"/>
              </a:rPr>
              <a:t>Terugkoppeling </a:t>
            </a:r>
          </a:p>
          <a:p>
            <a:pPr lvl="2"/>
            <a:r>
              <a:rPr lang="nl-BE" dirty="0">
                <a:latin typeface="Calibri" panose="020F0502020204030204" pitchFamily="34" charset="0"/>
              </a:rPr>
              <a:t>Volgend klankborgroep in het najaar</a:t>
            </a:r>
          </a:p>
          <a:p>
            <a:pPr lvl="1"/>
            <a:endParaRPr lang="nl-BE" dirty="0"/>
          </a:p>
        </p:txBody>
      </p:sp>
      <p:sp>
        <p:nvSpPr>
          <p:cNvPr id="2" name="Titel 1"/>
          <p:cNvSpPr>
            <a:spLocks noGrp="1"/>
          </p:cNvSpPr>
          <p:nvPr>
            <p:ph type="title"/>
          </p:nvPr>
        </p:nvSpPr>
        <p:spPr/>
        <p:txBody>
          <a:bodyPr>
            <a:normAutofit/>
          </a:bodyPr>
          <a:lstStyle/>
          <a:p>
            <a:r>
              <a:rPr lang="nl-BE" dirty="0">
                <a:latin typeface="Calibri" panose="020F0502020204030204" pitchFamily="34" charset="0"/>
              </a:rPr>
              <a:t>2. Aanbevelingen gegevensuitwisseling: Online inschrijven – elektronisch handtekenen</a:t>
            </a:r>
          </a:p>
        </p:txBody>
      </p:sp>
    </p:spTree>
    <p:extLst>
      <p:ext uri="{BB962C8B-B14F-4D97-AF65-F5344CB8AC3E}">
        <p14:creationId xmlns:p14="http://schemas.microsoft.com/office/powerpoint/2010/main" val="3848244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normAutofit/>
          </a:bodyPr>
          <a:lstStyle/>
          <a:p>
            <a:r>
              <a:rPr lang="nl-BE" dirty="0">
                <a:latin typeface="Calibri" panose="020F0502020204030204" pitchFamily="34" charset="0"/>
              </a:rPr>
              <a:t>Wat?</a:t>
            </a:r>
          </a:p>
          <a:p>
            <a:pPr lvl="1"/>
            <a:r>
              <a:rPr lang="nl-BE" dirty="0">
                <a:latin typeface="Calibri" panose="020F0502020204030204" pitchFamily="34" charset="0"/>
              </a:rPr>
              <a:t>Nieuwe Europese regelgeving omtrent de verwerking van persoonsgegevens die op 25 mei in werking treedt</a:t>
            </a:r>
          </a:p>
          <a:p>
            <a:pPr lvl="1"/>
            <a:r>
              <a:rPr lang="nl-BE" dirty="0" err="1">
                <a:latin typeface="Calibri" panose="020F0502020204030204" pitchFamily="34" charset="0"/>
              </a:rPr>
              <a:t>Impacteert</a:t>
            </a:r>
            <a:r>
              <a:rPr lang="nl-BE" dirty="0">
                <a:latin typeface="Calibri" panose="020F0502020204030204" pitchFamily="34" charset="0"/>
              </a:rPr>
              <a:t> ook de verwerking van persoonsgegevens door de CVO/CBE</a:t>
            </a:r>
          </a:p>
          <a:p>
            <a:endParaRPr lang="nl-BE" dirty="0">
              <a:latin typeface="Calibri" panose="020F0502020204030204" pitchFamily="34" charset="0"/>
            </a:endParaRPr>
          </a:p>
          <a:p>
            <a:r>
              <a:rPr lang="nl-BE" dirty="0">
                <a:latin typeface="Calibri" panose="020F0502020204030204" pitchFamily="34" charset="0"/>
              </a:rPr>
              <a:t>Hoe aanpakken?</a:t>
            </a:r>
          </a:p>
          <a:p>
            <a:pPr lvl="1"/>
            <a:r>
              <a:rPr lang="nl-BE" dirty="0">
                <a:latin typeface="Calibri" panose="020F0502020204030204" pitchFamily="34" charset="0"/>
              </a:rPr>
              <a:t>Belgische regelgeving was al behoorlijk streng, dus impact in België is veel minder dan in andere lidstaten</a:t>
            </a:r>
          </a:p>
          <a:p>
            <a:pPr lvl="1"/>
            <a:r>
              <a:rPr lang="nl-BE" dirty="0">
                <a:latin typeface="Calibri" panose="020F0502020204030204" pitchFamily="34" charset="0"/>
              </a:rPr>
              <a:t>Vanuit de koepels : intentieverklaring</a:t>
            </a:r>
          </a:p>
          <a:p>
            <a:pPr lvl="2"/>
            <a:r>
              <a:rPr lang="nl-BE" dirty="0">
                <a:latin typeface="Calibri" panose="020F0502020204030204" pitchFamily="34" charset="0"/>
              </a:rPr>
              <a:t>de ondertekenaars gaan het engagement aan zich in overeenstemming te stellen met de verordening, op basis van de aanpak beschreven in de intentieverklaring</a:t>
            </a:r>
          </a:p>
          <a:p>
            <a:pPr lvl="2"/>
            <a:r>
              <a:rPr lang="nl-BE" dirty="0">
                <a:latin typeface="Calibri" panose="020F0502020204030204" pitchFamily="34" charset="0"/>
              </a:rPr>
              <a:t>Niet-bindend</a:t>
            </a:r>
          </a:p>
          <a:p>
            <a:pPr lvl="2"/>
            <a:r>
              <a:rPr lang="nl-BE" dirty="0">
                <a:latin typeface="Calibri" panose="020F0502020204030204" pitchFamily="34" charset="0"/>
              </a:rPr>
              <a:t>Bevat modelcontract met een gegevensverwerker</a:t>
            </a:r>
          </a:p>
        </p:txBody>
      </p:sp>
      <p:sp>
        <p:nvSpPr>
          <p:cNvPr id="2" name="Titel 1"/>
          <p:cNvSpPr>
            <a:spLocks noGrp="1"/>
          </p:cNvSpPr>
          <p:nvPr>
            <p:ph type="title"/>
          </p:nvPr>
        </p:nvSpPr>
        <p:spPr/>
        <p:txBody>
          <a:bodyPr/>
          <a:lstStyle/>
          <a:p>
            <a:r>
              <a:rPr lang="nl-BE" dirty="0">
                <a:latin typeface="Calibri" panose="020F0502020204030204" pitchFamily="34" charset="0"/>
              </a:rPr>
              <a:t>3. Algemene Verordening Gegevensbescherming (AVG/GDPR)</a:t>
            </a:r>
          </a:p>
        </p:txBody>
      </p:sp>
    </p:spTree>
    <p:extLst>
      <p:ext uri="{BB962C8B-B14F-4D97-AF65-F5344CB8AC3E}">
        <p14:creationId xmlns:p14="http://schemas.microsoft.com/office/powerpoint/2010/main" val="737409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normAutofit/>
          </a:bodyPr>
          <a:lstStyle/>
          <a:p>
            <a:pPr lvl="1"/>
            <a:r>
              <a:rPr lang="nl-BE" dirty="0">
                <a:latin typeface="Calibri" panose="020F0502020204030204" pitchFamily="34" charset="0"/>
              </a:rPr>
              <a:t>Modelcontract</a:t>
            </a:r>
          </a:p>
          <a:p>
            <a:pPr lvl="2"/>
            <a:r>
              <a:rPr lang="nl-BE" dirty="0">
                <a:latin typeface="Calibri" panose="020F0502020204030204" pitchFamily="34" charset="0"/>
              </a:rPr>
              <a:t>Gegevensverwerker = IT-leverancier</a:t>
            </a:r>
          </a:p>
          <a:p>
            <a:pPr lvl="3"/>
            <a:r>
              <a:rPr lang="nl-BE" dirty="0">
                <a:latin typeface="Calibri" panose="020F0502020204030204" pitchFamily="34" charset="0"/>
              </a:rPr>
              <a:t>Softwareleverancier, elektronische leeromgeving</a:t>
            </a:r>
          </a:p>
          <a:p>
            <a:pPr lvl="2"/>
            <a:r>
              <a:rPr lang="nl-BE" dirty="0">
                <a:latin typeface="Calibri" panose="020F0502020204030204" pitchFamily="34" charset="0"/>
              </a:rPr>
              <a:t>Bevat noodzakelijke bepalingen over</a:t>
            </a:r>
          </a:p>
          <a:p>
            <a:pPr lvl="3"/>
            <a:r>
              <a:rPr lang="nl-BE" dirty="0">
                <a:latin typeface="Calibri" panose="020F0502020204030204" pitchFamily="34" charset="0"/>
              </a:rPr>
              <a:t>Beveiliging van de data</a:t>
            </a:r>
          </a:p>
          <a:p>
            <a:pPr lvl="3"/>
            <a:r>
              <a:rPr lang="nl-BE" dirty="0">
                <a:latin typeface="Calibri" panose="020F0502020204030204" pitchFamily="34" charset="0"/>
              </a:rPr>
              <a:t>Toegangsbeleid</a:t>
            </a:r>
          </a:p>
          <a:p>
            <a:pPr lvl="3"/>
            <a:r>
              <a:rPr lang="nl-BE" dirty="0">
                <a:latin typeface="Calibri" panose="020F0502020204030204" pitchFamily="34" charset="0"/>
              </a:rPr>
              <a:t>Transport van de data</a:t>
            </a:r>
          </a:p>
          <a:p>
            <a:pPr lvl="3"/>
            <a:r>
              <a:rPr lang="nl-BE" dirty="0">
                <a:latin typeface="Calibri" panose="020F0502020204030204" pitchFamily="34" charset="0"/>
              </a:rPr>
              <a:t>Beëindiging van de samenwerking</a:t>
            </a:r>
          </a:p>
          <a:p>
            <a:pPr lvl="3"/>
            <a:r>
              <a:rPr lang="nl-BE" dirty="0">
                <a:latin typeface="Calibri" panose="020F0502020204030204" pitchFamily="34" charset="0"/>
              </a:rPr>
              <a:t>… </a:t>
            </a:r>
          </a:p>
          <a:p>
            <a:pPr lvl="2"/>
            <a:r>
              <a:rPr lang="nl-BE" dirty="0">
                <a:latin typeface="Calibri" panose="020F0502020204030204" pitchFamily="34" charset="0"/>
              </a:rPr>
              <a:t>Contract </a:t>
            </a:r>
            <a:r>
              <a:rPr lang="nl-BE" dirty="0">
                <a:latin typeface="Calibri" panose="020F0502020204030204" pitchFamily="34" charset="0"/>
                <a:sym typeface="Wingdings" panose="05000000000000000000" pitchFamily="2" charset="2"/>
              </a:rPr>
              <a:t> wel bindend</a:t>
            </a:r>
          </a:p>
          <a:p>
            <a:endParaRPr lang="nl-BE" dirty="0">
              <a:latin typeface="Calibri" panose="020F0502020204030204" pitchFamily="34" charset="0"/>
              <a:sym typeface="Wingdings" panose="05000000000000000000" pitchFamily="2" charset="2"/>
            </a:endParaRPr>
          </a:p>
          <a:p>
            <a:r>
              <a:rPr lang="nl-BE" dirty="0">
                <a:latin typeface="Calibri" panose="020F0502020204030204" pitchFamily="34" charset="0"/>
                <a:sym typeface="Wingdings" panose="05000000000000000000" pitchFamily="2" charset="2"/>
              </a:rPr>
              <a:t>Warme oproep</a:t>
            </a:r>
          </a:p>
          <a:p>
            <a:pPr lvl="1"/>
            <a:r>
              <a:rPr lang="nl-BE" dirty="0">
                <a:latin typeface="Calibri" panose="020F0502020204030204" pitchFamily="34" charset="0"/>
                <a:sym typeface="Wingdings" panose="05000000000000000000" pitchFamily="2" charset="2"/>
              </a:rPr>
              <a:t>Aansluiten bij de intentieverklaring en gebruik maken van modelcontract = volgen van de aanbevelingen AVG/GDPR</a:t>
            </a:r>
            <a:endParaRPr lang="nl-BE" dirty="0">
              <a:latin typeface="Calibri" panose="020F0502020204030204" pitchFamily="34" charset="0"/>
            </a:endParaRPr>
          </a:p>
        </p:txBody>
      </p:sp>
      <p:sp>
        <p:nvSpPr>
          <p:cNvPr id="2" name="Titel 1"/>
          <p:cNvSpPr>
            <a:spLocks noGrp="1"/>
          </p:cNvSpPr>
          <p:nvPr>
            <p:ph type="title"/>
          </p:nvPr>
        </p:nvSpPr>
        <p:spPr/>
        <p:txBody>
          <a:bodyPr/>
          <a:lstStyle/>
          <a:p>
            <a:r>
              <a:rPr lang="nl-BE" dirty="0">
                <a:latin typeface="Calibri" panose="020F0502020204030204" pitchFamily="34" charset="0"/>
              </a:rPr>
              <a:t>3. Algemene Verordening Gegevensbescherming (AVG/GDPR)</a:t>
            </a:r>
          </a:p>
        </p:txBody>
      </p:sp>
    </p:spTree>
    <p:extLst>
      <p:ext uri="{BB962C8B-B14F-4D97-AF65-F5344CB8AC3E}">
        <p14:creationId xmlns:p14="http://schemas.microsoft.com/office/powerpoint/2010/main" val="3084576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lstStyle/>
          <a:p>
            <a:r>
              <a:rPr lang="nl-BE" dirty="0">
                <a:latin typeface="Calibri" panose="020F0502020204030204" pitchFamily="34" charset="0"/>
              </a:rPr>
              <a:t>Gijs Verstraete</a:t>
            </a:r>
          </a:p>
        </p:txBody>
      </p:sp>
      <p:sp>
        <p:nvSpPr>
          <p:cNvPr id="2" name="Titel 1"/>
          <p:cNvSpPr>
            <a:spLocks noGrp="1"/>
          </p:cNvSpPr>
          <p:nvPr>
            <p:ph type="title"/>
          </p:nvPr>
        </p:nvSpPr>
        <p:spPr>
          <a:xfrm>
            <a:off x="1165064" y="384782"/>
            <a:ext cx="10384832" cy="1116000"/>
          </a:xfrm>
        </p:spPr>
        <p:txBody>
          <a:bodyPr/>
          <a:lstStyle/>
          <a:p>
            <a:r>
              <a:rPr lang="nl-BE" dirty="0">
                <a:latin typeface="Calibri" panose="020F0502020204030204" pitchFamily="34" charset="0"/>
              </a:rPr>
              <a:t>4. Gegevensuitwisseling centra – KBI-Connect</a:t>
            </a:r>
          </a:p>
        </p:txBody>
      </p:sp>
    </p:spTree>
    <p:extLst>
      <p:ext uri="{BB962C8B-B14F-4D97-AF65-F5344CB8AC3E}">
        <p14:creationId xmlns:p14="http://schemas.microsoft.com/office/powerpoint/2010/main" val="2721620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normAutofit lnSpcReduction="10000"/>
          </a:bodyPr>
          <a:lstStyle/>
          <a:p>
            <a:r>
              <a:rPr lang="nl-BE" dirty="0">
                <a:latin typeface="Calibri" panose="020F0502020204030204" pitchFamily="34" charset="0"/>
              </a:rPr>
              <a:t>De tariefsuggestie is niet up-to-date</a:t>
            </a:r>
          </a:p>
          <a:p>
            <a:pPr lvl="1"/>
            <a:r>
              <a:rPr lang="nl-BE" dirty="0">
                <a:latin typeface="Calibri" panose="020F0502020204030204" pitchFamily="34" charset="0"/>
              </a:rPr>
              <a:t>Voorbeelden?</a:t>
            </a:r>
          </a:p>
          <a:p>
            <a:pPr lvl="1"/>
            <a:r>
              <a:rPr lang="nl-BE" dirty="0">
                <a:latin typeface="Calibri" panose="020F0502020204030204" pitchFamily="34" charset="0"/>
              </a:rPr>
              <a:t>Oorzaak? </a:t>
            </a:r>
            <a:r>
              <a:rPr lang="nl-BE" dirty="0">
                <a:latin typeface="Calibri" panose="020F0502020204030204" pitchFamily="34" charset="0"/>
                <a:sym typeface="Wingdings" panose="05000000000000000000" pitchFamily="2" charset="2"/>
              </a:rPr>
              <a:t> Tariefsuggestie is afhankelijk van beschikbaarheid externe bronnen</a:t>
            </a:r>
          </a:p>
          <a:p>
            <a:pPr lvl="0"/>
            <a:endParaRPr lang="nl-BE" dirty="0">
              <a:latin typeface="Calibri" panose="020F0502020204030204" pitchFamily="34" charset="0"/>
            </a:endParaRPr>
          </a:p>
          <a:p>
            <a:pPr lvl="0"/>
            <a:r>
              <a:rPr lang="nl-BE" dirty="0">
                <a:latin typeface="Calibri" panose="020F0502020204030204" pitchFamily="34" charset="0"/>
              </a:rPr>
              <a:t>De wettige verblijven kloppen niet altijd met het registratierapport en worden niet op het registratierapport weergegeven</a:t>
            </a:r>
          </a:p>
          <a:p>
            <a:pPr lvl="1"/>
            <a:r>
              <a:rPr lang="nl-BE" dirty="0">
                <a:latin typeface="Calibri" panose="020F0502020204030204" pitchFamily="34" charset="0"/>
              </a:rPr>
              <a:t>Registratierapport toont enkel de registraties door de centra</a:t>
            </a:r>
          </a:p>
          <a:p>
            <a:endParaRPr lang="nl-BE" dirty="0">
              <a:latin typeface="Calibri" panose="020F0502020204030204" pitchFamily="34" charset="0"/>
            </a:endParaRPr>
          </a:p>
          <a:p>
            <a:r>
              <a:rPr lang="nl-BE" dirty="0">
                <a:latin typeface="Calibri" panose="020F0502020204030204" pitchFamily="34" charset="0"/>
              </a:rPr>
              <a:t>Is het mogelijk om ter voorbereiding van de verificatie meer gegevens in het registratierapport te zetten die belangrijk zijn voor DAVINCI?</a:t>
            </a:r>
          </a:p>
          <a:p>
            <a:pPr lvl="1"/>
            <a:r>
              <a:rPr lang="nl-BE" dirty="0">
                <a:latin typeface="Calibri" panose="020F0502020204030204" pitchFamily="34" charset="0"/>
              </a:rPr>
              <a:t>Semantiek is een overzicht van de registraties in DAVINCI door de centra</a:t>
            </a:r>
          </a:p>
          <a:p>
            <a:pPr lvl="1"/>
            <a:r>
              <a:rPr lang="nl-BE" dirty="0">
                <a:latin typeface="Calibri" panose="020F0502020204030204" pitchFamily="34" charset="0"/>
              </a:rPr>
              <a:t>Welke gegevens precies?</a:t>
            </a:r>
          </a:p>
          <a:p>
            <a:pPr lvl="1"/>
            <a:r>
              <a:rPr lang="nl-BE" dirty="0">
                <a:latin typeface="Calibri" panose="020F0502020204030204" pitchFamily="34" charset="0"/>
              </a:rPr>
              <a:t>Zo weinig mogelijk in rapporten:</a:t>
            </a:r>
          </a:p>
          <a:p>
            <a:pPr lvl="2"/>
            <a:r>
              <a:rPr lang="nl-BE" dirty="0">
                <a:latin typeface="Calibri" panose="020F0502020204030204" pitchFamily="34" charset="0"/>
              </a:rPr>
              <a:t>Dubbel werk</a:t>
            </a:r>
          </a:p>
          <a:p>
            <a:pPr lvl="2"/>
            <a:r>
              <a:rPr lang="nl-BE" dirty="0">
                <a:latin typeface="Calibri" panose="020F0502020204030204" pitchFamily="34" charset="0"/>
              </a:rPr>
              <a:t>Manueel werk</a:t>
            </a:r>
          </a:p>
        </p:txBody>
      </p:sp>
      <p:sp>
        <p:nvSpPr>
          <p:cNvPr id="2" name="Titel 1"/>
          <p:cNvSpPr>
            <a:spLocks noGrp="1"/>
          </p:cNvSpPr>
          <p:nvPr>
            <p:ph type="title"/>
          </p:nvPr>
        </p:nvSpPr>
        <p:spPr/>
        <p:txBody>
          <a:bodyPr/>
          <a:lstStyle/>
          <a:p>
            <a:r>
              <a:rPr lang="nl-BE" dirty="0">
                <a:latin typeface="Calibri" panose="020F0502020204030204" pitchFamily="34" charset="0"/>
              </a:rPr>
              <a:t>5. Vragen vanuit de klankbordgroep</a:t>
            </a:r>
          </a:p>
        </p:txBody>
      </p:sp>
    </p:spTree>
    <p:extLst>
      <p:ext uri="{BB962C8B-B14F-4D97-AF65-F5344CB8AC3E}">
        <p14:creationId xmlns:p14="http://schemas.microsoft.com/office/powerpoint/2010/main" val="1650454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normAutofit/>
          </a:bodyPr>
          <a:lstStyle/>
          <a:p>
            <a:r>
              <a:rPr lang="nl-BE" dirty="0">
                <a:latin typeface="Calibri" panose="020F0502020204030204" pitchFamily="34" charset="0"/>
              </a:rPr>
              <a:t>Er gaat vaak lange tijd over vooraleer de plaatsingen van de AII teruggevonden kunnen worden bij ‘signalen raadplegen’</a:t>
            </a:r>
          </a:p>
          <a:p>
            <a:pPr lvl="1"/>
            <a:r>
              <a:rPr lang="nl-BE" dirty="0">
                <a:latin typeface="Calibri" panose="020F0502020204030204" pitchFamily="34" charset="0"/>
              </a:rPr>
              <a:t>Eerder gehoorde verzuchting</a:t>
            </a:r>
          </a:p>
          <a:p>
            <a:pPr lvl="1"/>
            <a:r>
              <a:rPr lang="nl-BE" dirty="0">
                <a:latin typeface="Calibri" panose="020F0502020204030204" pitchFamily="34" charset="0"/>
              </a:rPr>
              <a:t>Vreemd:</a:t>
            </a:r>
          </a:p>
          <a:p>
            <a:pPr lvl="2"/>
            <a:r>
              <a:rPr lang="nl-BE" dirty="0">
                <a:latin typeface="Calibri" panose="020F0502020204030204" pitchFamily="34" charset="0"/>
              </a:rPr>
              <a:t>KBI-Connect: Synchroon</a:t>
            </a:r>
          </a:p>
          <a:p>
            <a:pPr lvl="2"/>
            <a:r>
              <a:rPr lang="nl-BE" dirty="0">
                <a:latin typeface="Calibri" panose="020F0502020204030204" pitchFamily="34" charset="0"/>
              </a:rPr>
              <a:t>DAVINCI: Synchroon</a:t>
            </a:r>
          </a:p>
          <a:p>
            <a:pPr lvl="2"/>
            <a:r>
              <a:rPr lang="nl-BE" dirty="0">
                <a:latin typeface="Calibri" panose="020F0502020204030204" pitchFamily="34" charset="0"/>
              </a:rPr>
              <a:t>Centrumsoftware: haalt signalen quasi synchroon op?</a:t>
            </a:r>
          </a:p>
        </p:txBody>
      </p:sp>
      <p:sp>
        <p:nvSpPr>
          <p:cNvPr id="2" name="Titel 1"/>
          <p:cNvSpPr>
            <a:spLocks noGrp="1"/>
          </p:cNvSpPr>
          <p:nvPr>
            <p:ph type="title"/>
          </p:nvPr>
        </p:nvSpPr>
        <p:spPr/>
        <p:txBody>
          <a:bodyPr/>
          <a:lstStyle/>
          <a:p>
            <a:r>
              <a:rPr lang="nl-BE" dirty="0">
                <a:latin typeface="Calibri" panose="020F0502020204030204" pitchFamily="34" charset="0"/>
              </a:rPr>
              <a:t>5. Vragen vanuit de klankbordgroep</a:t>
            </a:r>
          </a:p>
        </p:txBody>
      </p:sp>
    </p:spTree>
    <p:extLst>
      <p:ext uri="{BB962C8B-B14F-4D97-AF65-F5344CB8AC3E}">
        <p14:creationId xmlns:p14="http://schemas.microsoft.com/office/powerpoint/2010/main" val="626511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lstStyle/>
          <a:p>
            <a:r>
              <a:rPr lang="nl-BE" dirty="0">
                <a:latin typeface="Calibri" panose="020F0502020204030204" pitchFamily="34" charset="0"/>
              </a:rPr>
              <a:t>Door technische problemen werden twee NT2-cursisten geschrapt. Probleem: de plaatsingen geraken niet in DAVINCI</a:t>
            </a:r>
          </a:p>
          <a:p>
            <a:pPr lvl="1"/>
            <a:r>
              <a:rPr lang="nl-BE" dirty="0">
                <a:latin typeface="Calibri" panose="020F0502020204030204" pitchFamily="34" charset="0"/>
              </a:rPr>
              <a:t>Het CVO wordt van het kastje naar de muur gestuurd om het technisch probleem op te lossen. Ze zijn al te rade gegaan bij </a:t>
            </a:r>
            <a:r>
              <a:rPr lang="nl-BE" dirty="0" err="1">
                <a:latin typeface="Calibri" panose="020F0502020204030204" pitchFamily="34" charset="0"/>
              </a:rPr>
              <a:t>Informat</a:t>
            </a:r>
            <a:r>
              <a:rPr lang="nl-BE" dirty="0">
                <a:latin typeface="Calibri" panose="020F0502020204030204" pitchFamily="34" charset="0"/>
              </a:rPr>
              <a:t> en KBI/ </a:t>
            </a:r>
            <a:r>
              <a:rPr lang="nl-BE" dirty="0" err="1">
                <a:latin typeface="Calibri" panose="020F0502020204030204" pitchFamily="34" charset="0"/>
              </a:rPr>
              <a:t>HvN</a:t>
            </a:r>
            <a:r>
              <a:rPr lang="nl-BE" dirty="0">
                <a:latin typeface="Calibri" panose="020F0502020204030204" pitchFamily="34" charset="0"/>
              </a:rPr>
              <a:t> maar het probleem geraakt niet opgelost. Het CVO wordt ook gebruikt als tussenpersoon tussen leverancier en </a:t>
            </a:r>
            <a:r>
              <a:rPr lang="nl-BE" dirty="0" err="1">
                <a:latin typeface="Calibri" panose="020F0502020204030204" pitchFamily="34" charset="0"/>
              </a:rPr>
              <a:t>HvN</a:t>
            </a:r>
            <a:r>
              <a:rPr lang="nl-BE" dirty="0">
                <a:latin typeface="Calibri" panose="020F0502020204030204" pitchFamily="34" charset="0"/>
              </a:rPr>
              <a:t> om te proberen om het probleem op te lossen, wat ook niet de bedoeling kan zijn</a:t>
            </a:r>
          </a:p>
        </p:txBody>
      </p:sp>
      <p:sp>
        <p:nvSpPr>
          <p:cNvPr id="2" name="Titel 1"/>
          <p:cNvSpPr>
            <a:spLocks noGrp="1"/>
          </p:cNvSpPr>
          <p:nvPr>
            <p:ph type="title"/>
          </p:nvPr>
        </p:nvSpPr>
        <p:spPr/>
        <p:txBody>
          <a:bodyPr/>
          <a:lstStyle/>
          <a:p>
            <a:r>
              <a:rPr lang="nl-BE" dirty="0">
                <a:latin typeface="Calibri" panose="020F0502020204030204" pitchFamily="34" charset="0"/>
              </a:rPr>
              <a:t>5. Vragen vanuit de klankbordgroep</a:t>
            </a:r>
          </a:p>
        </p:txBody>
      </p:sp>
    </p:spTree>
    <p:extLst>
      <p:ext uri="{BB962C8B-B14F-4D97-AF65-F5344CB8AC3E}">
        <p14:creationId xmlns:p14="http://schemas.microsoft.com/office/powerpoint/2010/main" val="1502912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normAutofit/>
          </a:bodyPr>
          <a:lstStyle/>
          <a:p>
            <a:r>
              <a:rPr lang="nl-BE" dirty="0">
                <a:latin typeface="Calibri" panose="020F0502020204030204" pitchFamily="34" charset="0"/>
              </a:rPr>
              <a:t>Gegevens die door het </a:t>
            </a:r>
            <a:r>
              <a:rPr lang="nl-BE" dirty="0" err="1">
                <a:latin typeface="Calibri" panose="020F0502020204030204" pitchFamily="34" charset="0"/>
              </a:rPr>
              <a:t>HvN</a:t>
            </a:r>
            <a:r>
              <a:rPr lang="nl-BE" dirty="0">
                <a:latin typeface="Calibri" panose="020F0502020204030204" pitchFamily="34" charset="0"/>
              </a:rPr>
              <a:t> worden geregistreerd onder een bisnummer, worden later niet overgenomen wanneer aan de cursisten een rijksregisternummer wordt toegekend</a:t>
            </a:r>
          </a:p>
          <a:p>
            <a:pPr lvl="1"/>
            <a:r>
              <a:rPr lang="nl-BE" dirty="0">
                <a:latin typeface="Calibri" panose="020F0502020204030204" pitchFamily="34" charset="0"/>
              </a:rPr>
              <a:t>Als er gegevens worden toegevoegd door AII onder het rijksregisternummer, na aanmelding van het </a:t>
            </a:r>
            <a:r>
              <a:rPr lang="nl-BE" dirty="0" err="1">
                <a:latin typeface="Calibri" panose="020F0502020204030204" pitchFamily="34" charset="0"/>
              </a:rPr>
              <a:t>HvN</a:t>
            </a:r>
            <a:r>
              <a:rPr lang="nl-BE" dirty="0">
                <a:latin typeface="Calibri" panose="020F0502020204030204" pitchFamily="34" charset="0"/>
              </a:rPr>
              <a:t> onder een bisnummer, zien we de aanvulling van AII niet bij het bisnummer. Wijzigt het CVO het bisnummer naar een rijksregisternummer in het systeem dan kunnen ze de gegevens van het </a:t>
            </a:r>
            <a:r>
              <a:rPr lang="nl-BE" dirty="0" err="1">
                <a:latin typeface="Calibri" panose="020F0502020204030204" pitchFamily="34" charset="0"/>
              </a:rPr>
              <a:t>HvN</a:t>
            </a:r>
            <a:r>
              <a:rPr lang="nl-BE" dirty="0">
                <a:latin typeface="Calibri" panose="020F0502020204030204" pitchFamily="34" charset="0"/>
              </a:rPr>
              <a:t> niet meer zien, maar wel de info van de AII.</a:t>
            </a:r>
          </a:p>
          <a:p>
            <a:pPr lvl="1"/>
            <a:r>
              <a:rPr lang="nl-BE" dirty="0">
                <a:latin typeface="Calibri" panose="020F0502020204030204" pitchFamily="34" charset="0"/>
              </a:rPr>
              <a:t>Zelfs als het bisnummer en het rijksregisternummer gekoppeld worden door </a:t>
            </a:r>
            <a:r>
              <a:rPr lang="nl-BE" dirty="0" err="1">
                <a:latin typeface="Calibri" panose="020F0502020204030204" pitchFamily="34" charset="0"/>
              </a:rPr>
              <a:t>Hvn</a:t>
            </a:r>
            <a:r>
              <a:rPr lang="nl-BE" dirty="0">
                <a:latin typeface="Calibri" panose="020F0502020204030204" pitchFamily="34" charset="0"/>
              </a:rPr>
              <a:t> of AII blijft de info gescheiden</a:t>
            </a:r>
          </a:p>
        </p:txBody>
      </p:sp>
      <p:sp>
        <p:nvSpPr>
          <p:cNvPr id="2" name="Titel 1"/>
          <p:cNvSpPr>
            <a:spLocks noGrp="1"/>
          </p:cNvSpPr>
          <p:nvPr>
            <p:ph type="title"/>
          </p:nvPr>
        </p:nvSpPr>
        <p:spPr/>
        <p:txBody>
          <a:bodyPr/>
          <a:lstStyle/>
          <a:p>
            <a:r>
              <a:rPr lang="nl-BE" dirty="0">
                <a:latin typeface="Calibri" panose="020F0502020204030204" pitchFamily="34" charset="0"/>
              </a:rPr>
              <a:t>5. Vragen vanuit de klankbordgroep</a:t>
            </a:r>
          </a:p>
        </p:txBody>
      </p:sp>
    </p:spTree>
    <p:extLst>
      <p:ext uri="{BB962C8B-B14F-4D97-AF65-F5344CB8AC3E}">
        <p14:creationId xmlns:p14="http://schemas.microsoft.com/office/powerpoint/2010/main" val="89351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normAutofit/>
          </a:bodyPr>
          <a:lstStyle/>
          <a:p>
            <a:r>
              <a:rPr lang="nl-BE" dirty="0">
                <a:latin typeface="Calibri" panose="020F0502020204030204" pitchFamily="34" charset="0"/>
              </a:rPr>
              <a:t>Wat?</a:t>
            </a:r>
          </a:p>
          <a:p>
            <a:pPr lvl="1"/>
            <a:r>
              <a:rPr lang="nl-BE" dirty="0">
                <a:latin typeface="Calibri" panose="020F0502020204030204" pitchFamily="34" charset="0"/>
              </a:rPr>
              <a:t>Een nieuw algoritme op DAVINCI gaat controleren of:</a:t>
            </a:r>
          </a:p>
          <a:p>
            <a:pPr lvl="2"/>
            <a:r>
              <a:rPr lang="nl-BE" dirty="0">
                <a:latin typeface="Calibri" panose="020F0502020204030204" pitchFamily="34" charset="0"/>
              </a:rPr>
              <a:t>Er cursisten zijn die recht hebben op een bepaald eindbewijs</a:t>
            </a:r>
          </a:p>
          <a:p>
            <a:pPr lvl="2"/>
            <a:r>
              <a:rPr lang="nl-BE" dirty="0">
                <a:latin typeface="Calibri" panose="020F0502020204030204" pitchFamily="34" charset="0"/>
              </a:rPr>
              <a:t>En waarvoor dit studiebewijs nog niet werd geregistreerd</a:t>
            </a:r>
          </a:p>
          <a:p>
            <a:pPr lvl="1"/>
            <a:r>
              <a:rPr lang="nl-BE" dirty="0">
                <a:latin typeface="Calibri" panose="020F0502020204030204" pitchFamily="34" charset="0"/>
              </a:rPr>
              <a:t>Als er dergelijke gevallen gevonden worden </a:t>
            </a:r>
            <a:r>
              <a:rPr lang="nl-BE" dirty="0">
                <a:latin typeface="Calibri" panose="020F0502020204030204" pitchFamily="34" charset="0"/>
                <a:sym typeface="Wingdings" panose="05000000000000000000" pitchFamily="2" charset="2"/>
              </a:rPr>
              <a:t> signaal naar de centrumsoftware</a:t>
            </a:r>
          </a:p>
          <a:p>
            <a:pPr lvl="1"/>
            <a:r>
              <a:rPr lang="nl-BE" dirty="0">
                <a:latin typeface="Calibri" panose="020F0502020204030204" pitchFamily="34" charset="0"/>
                <a:sym typeface="Wingdings" panose="05000000000000000000" pitchFamily="2" charset="2"/>
              </a:rPr>
              <a:t>Signaal gaat naar het centrum </a:t>
            </a:r>
            <a:r>
              <a:rPr lang="nl-BE" b="1" i="1" u="sng" dirty="0">
                <a:solidFill>
                  <a:srgbClr val="FF0000"/>
                </a:solidFill>
                <a:latin typeface="Calibri" panose="020F0502020204030204" pitchFamily="34" charset="0"/>
                <a:sym typeface="Wingdings" panose="05000000000000000000" pitchFamily="2" charset="2"/>
              </a:rPr>
              <a:t>dat het laatste deelbewijs heeft uitgereikt</a:t>
            </a:r>
            <a:endParaRPr lang="nl-BE" b="1" i="1" u="sng" dirty="0">
              <a:solidFill>
                <a:srgbClr val="FF0000"/>
              </a:solidFill>
              <a:latin typeface="Calibri" panose="020F0502020204030204" pitchFamily="34" charset="0"/>
            </a:endParaRPr>
          </a:p>
          <a:p>
            <a:endParaRPr lang="nl-BE" dirty="0">
              <a:latin typeface="Calibri" panose="020F0502020204030204" pitchFamily="34" charset="0"/>
            </a:endParaRPr>
          </a:p>
          <a:p>
            <a:r>
              <a:rPr lang="nl-BE" dirty="0">
                <a:latin typeface="Calibri" panose="020F0502020204030204" pitchFamily="34" charset="0"/>
              </a:rPr>
              <a:t>Waarom?</a:t>
            </a:r>
          </a:p>
          <a:p>
            <a:pPr lvl="1"/>
            <a:r>
              <a:rPr lang="nl-BE" dirty="0">
                <a:latin typeface="Calibri" panose="020F0502020204030204" pitchFamily="34" charset="0"/>
              </a:rPr>
              <a:t>Volledigere registratie van de studiebewijzen</a:t>
            </a:r>
          </a:p>
          <a:p>
            <a:pPr lvl="2"/>
            <a:r>
              <a:rPr lang="nl-BE" dirty="0">
                <a:latin typeface="Calibri" panose="020F0502020204030204" pitchFamily="34" charset="0"/>
              </a:rPr>
              <a:t>Belang voor monitoring van het beleid</a:t>
            </a:r>
          </a:p>
          <a:p>
            <a:pPr lvl="2"/>
            <a:r>
              <a:rPr lang="nl-BE" dirty="0">
                <a:latin typeface="Calibri" panose="020F0502020204030204" pitchFamily="34" charset="0"/>
              </a:rPr>
              <a:t>Belang van de cursist (LED)</a:t>
            </a:r>
          </a:p>
          <a:p>
            <a:pPr lvl="1"/>
            <a:r>
              <a:rPr lang="nl-BE" dirty="0">
                <a:latin typeface="Calibri" panose="020F0502020204030204" pitchFamily="34" charset="0"/>
              </a:rPr>
              <a:t>Nieuwe financieringssysteem </a:t>
            </a:r>
            <a:r>
              <a:rPr lang="nl-BE" dirty="0">
                <a:latin typeface="Calibri" panose="020F0502020204030204" pitchFamily="34" charset="0"/>
                <a:sym typeface="Wingdings" panose="05000000000000000000" pitchFamily="2" charset="2"/>
              </a:rPr>
              <a:t> extra financiering op output</a:t>
            </a:r>
            <a:endParaRPr lang="nl-BE" dirty="0">
              <a:latin typeface="Calibri" panose="020F0502020204030204" pitchFamily="34" charset="0"/>
            </a:endParaRPr>
          </a:p>
          <a:p>
            <a:endParaRPr lang="nl-BE" dirty="0"/>
          </a:p>
        </p:txBody>
      </p:sp>
      <p:sp>
        <p:nvSpPr>
          <p:cNvPr id="2" name="Titel 1"/>
          <p:cNvSpPr>
            <a:spLocks noGrp="1"/>
          </p:cNvSpPr>
          <p:nvPr>
            <p:ph type="title"/>
          </p:nvPr>
        </p:nvSpPr>
        <p:spPr/>
        <p:txBody>
          <a:bodyPr/>
          <a:lstStyle/>
          <a:p>
            <a:r>
              <a:rPr lang="nl-BE" dirty="0">
                <a:latin typeface="Calibri" panose="020F0502020204030204" pitchFamily="34" charset="0"/>
              </a:rPr>
              <a:t>1. Nieuwe functionaliteit : Studiebewijsnotificatie</a:t>
            </a:r>
          </a:p>
        </p:txBody>
      </p:sp>
    </p:spTree>
    <p:extLst>
      <p:ext uri="{BB962C8B-B14F-4D97-AF65-F5344CB8AC3E}">
        <p14:creationId xmlns:p14="http://schemas.microsoft.com/office/powerpoint/2010/main" val="1872430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lstStyle/>
          <a:p>
            <a:r>
              <a:rPr lang="nl-BE" dirty="0">
                <a:latin typeface="Calibri" panose="020F0502020204030204" pitchFamily="34" charset="0"/>
              </a:rPr>
              <a:t>Beperkingen</a:t>
            </a:r>
          </a:p>
          <a:p>
            <a:pPr lvl="1"/>
            <a:r>
              <a:rPr lang="nl-BE" dirty="0">
                <a:latin typeface="Calibri" panose="020F0502020204030204" pitchFamily="34" charset="0"/>
              </a:rPr>
              <a:t>Geen vrijstellingen in DAVINCI, dus nog geen volledigheid</a:t>
            </a:r>
          </a:p>
          <a:p>
            <a:pPr lvl="1"/>
            <a:r>
              <a:rPr lang="nl-BE" dirty="0">
                <a:latin typeface="Calibri" panose="020F0502020204030204" pitchFamily="34" charset="0"/>
              </a:rPr>
              <a:t>Geen notificatie voor tussenbewijzen </a:t>
            </a:r>
            <a:r>
              <a:rPr lang="nl-BE" dirty="0">
                <a:latin typeface="Calibri" panose="020F0502020204030204" pitchFamily="34" charset="0"/>
                <a:sym typeface="Wingdings" panose="05000000000000000000" pitchFamily="2" charset="2"/>
              </a:rPr>
              <a:t> zelf makkelijk om controles in te bouwen: geslaagd betekent deelcertificaat</a:t>
            </a:r>
          </a:p>
          <a:p>
            <a:endParaRPr lang="nl-BE" dirty="0">
              <a:latin typeface="Calibri" panose="020F0502020204030204" pitchFamily="34" charset="0"/>
            </a:endParaRPr>
          </a:p>
          <a:p>
            <a:r>
              <a:rPr lang="nl-BE" dirty="0">
                <a:latin typeface="Calibri" panose="020F0502020204030204" pitchFamily="34" charset="0"/>
              </a:rPr>
              <a:t>Bijkomend</a:t>
            </a:r>
          </a:p>
          <a:p>
            <a:pPr lvl="1"/>
            <a:r>
              <a:rPr lang="nl-BE" dirty="0">
                <a:latin typeface="Calibri" panose="020F0502020204030204" pitchFamily="34" charset="0"/>
              </a:rPr>
              <a:t>De gegevens achterliggend aan de studiebewijsnotificatie kunnen we gebruiken voor een betere controle op de registratie van de studiebewijzen</a:t>
            </a:r>
          </a:p>
          <a:p>
            <a:endParaRPr lang="nl-BE" dirty="0">
              <a:latin typeface="Calibri" panose="020F0502020204030204" pitchFamily="34" charset="0"/>
            </a:endParaRPr>
          </a:p>
          <a:p>
            <a:r>
              <a:rPr lang="nl-BE" dirty="0">
                <a:latin typeface="Calibri" panose="020F0502020204030204" pitchFamily="34" charset="0"/>
              </a:rPr>
              <a:t>Lancering: </a:t>
            </a:r>
          </a:p>
          <a:p>
            <a:pPr lvl="1"/>
            <a:r>
              <a:rPr lang="nl-BE" dirty="0">
                <a:latin typeface="Calibri" panose="020F0502020204030204" pitchFamily="34" charset="0"/>
              </a:rPr>
              <a:t>11 april</a:t>
            </a:r>
          </a:p>
        </p:txBody>
      </p:sp>
      <p:sp>
        <p:nvSpPr>
          <p:cNvPr id="2" name="Titel 1"/>
          <p:cNvSpPr>
            <a:spLocks noGrp="1"/>
          </p:cNvSpPr>
          <p:nvPr>
            <p:ph type="title"/>
          </p:nvPr>
        </p:nvSpPr>
        <p:spPr/>
        <p:txBody>
          <a:bodyPr/>
          <a:lstStyle/>
          <a:p>
            <a:r>
              <a:rPr lang="nl-BE" dirty="0">
                <a:latin typeface="Calibri" panose="020F0502020204030204" pitchFamily="34" charset="0"/>
              </a:rPr>
              <a:t>1. Nieuwe functionaliteit : Studiebewijsnotificatie</a:t>
            </a:r>
          </a:p>
        </p:txBody>
      </p:sp>
    </p:spTree>
    <p:extLst>
      <p:ext uri="{BB962C8B-B14F-4D97-AF65-F5344CB8AC3E}">
        <p14:creationId xmlns:p14="http://schemas.microsoft.com/office/powerpoint/2010/main" val="4149861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lstStyle/>
          <a:p>
            <a:r>
              <a:rPr lang="nl-BE" dirty="0">
                <a:latin typeface="Calibri" panose="020F0502020204030204" pitchFamily="34" charset="0"/>
              </a:rPr>
              <a:t>Wat?</a:t>
            </a:r>
          </a:p>
          <a:p>
            <a:pPr lvl="1"/>
            <a:r>
              <a:rPr lang="nl-BE" dirty="0">
                <a:latin typeface="Calibri" panose="020F0502020204030204" pitchFamily="34" charset="0"/>
              </a:rPr>
              <a:t>Cursisten die in het Volwassenenonderwijs een eerste diploma secundair onderwijs behalen die krijgen het inschrijvingsgeld dat ze betalen voor het diplomagerichte deel terugbetaald</a:t>
            </a:r>
          </a:p>
          <a:p>
            <a:pPr lvl="1"/>
            <a:r>
              <a:rPr lang="nl-BE" dirty="0">
                <a:latin typeface="Calibri" panose="020F0502020204030204" pitchFamily="34" charset="0"/>
              </a:rPr>
              <a:t>De procedure om die premie aan te vragen, te berekenen en te betalen ligt tot op heden volledig buiten DAVINCI</a:t>
            </a:r>
          </a:p>
          <a:p>
            <a:pPr lvl="1"/>
            <a:r>
              <a:rPr lang="nl-BE" dirty="0">
                <a:latin typeface="Calibri" panose="020F0502020204030204" pitchFamily="34" charset="0"/>
              </a:rPr>
              <a:t>Vanaf einde schooljaar 2017-2018 </a:t>
            </a:r>
            <a:r>
              <a:rPr lang="nl-BE" dirty="0">
                <a:latin typeface="Calibri" panose="020F0502020204030204" pitchFamily="34" charset="0"/>
                <a:sym typeface="Wingdings" panose="05000000000000000000" pitchFamily="2" charset="2"/>
              </a:rPr>
              <a:t> premie toekenning grotendeels via DAVINCI</a:t>
            </a:r>
          </a:p>
          <a:p>
            <a:endParaRPr lang="nl-BE" dirty="0">
              <a:latin typeface="Calibri" panose="020F0502020204030204" pitchFamily="34" charset="0"/>
              <a:sym typeface="Wingdings" panose="05000000000000000000" pitchFamily="2" charset="2"/>
            </a:endParaRPr>
          </a:p>
          <a:p>
            <a:r>
              <a:rPr lang="nl-BE" dirty="0">
                <a:latin typeface="Calibri" panose="020F0502020204030204" pitchFamily="34" charset="0"/>
                <a:sym typeface="Wingdings" panose="05000000000000000000" pitchFamily="2" charset="2"/>
              </a:rPr>
              <a:t>Waarom?</a:t>
            </a:r>
          </a:p>
          <a:p>
            <a:pPr lvl="1"/>
            <a:r>
              <a:rPr lang="nl-BE" dirty="0">
                <a:latin typeface="Calibri" panose="020F0502020204030204" pitchFamily="34" charset="0"/>
                <a:sym typeface="Wingdings" panose="05000000000000000000" pitchFamily="2" charset="2"/>
              </a:rPr>
              <a:t>Gegevens zijn grotendeels al ter beschikking  </a:t>
            </a:r>
            <a:r>
              <a:rPr lang="nl-BE" dirty="0" err="1">
                <a:latin typeface="Calibri" panose="020F0502020204030204" pitchFamily="34" charset="0"/>
                <a:sym typeface="Wingdings" panose="05000000000000000000" pitchFamily="2" charset="2"/>
              </a:rPr>
              <a:t>once</a:t>
            </a:r>
            <a:r>
              <a:rPr lang="nl-BE" dirty="0">
                <a:latin typeface="Calibri" panose="020F0502020204030204" pitchFamily="34" charset="0"/>
                <a:sym typeface="Wingdings" panose="05000000000000000000" pitchFamily="2" charset="2"/>
              </a:rPr>
              <a:t> </a:t>
            </a:r>
            <a:r>
              <a:rPr lang="nl-BE" dirty="0" err="1">
                <a:latin typeface="Calibri" panose="020F0502020204030204" pitchFamily="34" charset="0"/>
                <a:sym typeface="Wingdings" panose="05000000000000000000" pitchFamily="2" charset="2"/>
              </a:rPr>
              <a:t>only</a:t>
            </a:r>
            <a:r>
              <a:rPr lang="nl-BE" dirty="0">
                <a:latin typeface="Calibri" panose="020F0502020204030204" pitchFamily="34" charset="0"/>
                <a:sym typeface="Wingdings" panose="05000000000000000000" pitchFamily="2" charset="2"/>
              </a:rPr>
              <a:t> principe</a:t>
            </a:r>
          </a:p>
        </p:txBody>
      </p:sp>
      <p:sp>
        <p:nvSpPr>
          <p:cNvPr id="2" name="Titel 1"/>
          <p:cNvSpPr>
            <a:spLocks noGrp="1"/>
          </p:cNvSpPr>
          <p:nvPr>
            <p:ph type="title"/>
          </p:nvPr>
        </p:nvSpPr>
        <p:spPr/>
        <p:txBody>
          <a:bodyPr/>
          <a:lstStyle/>
          <a:p>
            <a:r>
              <a:rPr lang="nl-BE" dirty="0">
                <a:latin typeface="Calibri" panose="020F0502020204030204" pitchFamily="34" charset="0"/>
              </a:rPr>
              <a:t>1. Nieuwe functionaliteit : Automatisering Premie diploma secundair</a:t>
            </a:r>
          </a:p>
        </p:txBody>
      </p:sp>
    </p:spTree>
    <p:extLst>
      <p:ext uri="{BB962C8B-B14F-4D97-AF65-F5344CB8AC3E}">
        <p14:creationId xmlns:p14="http://schemas.microsoft.com/office/powerpoint/2010/main" val="2557593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lstStyle/>
          <a:p>
            <a:r>
              <a:rPr lang="nl-BE" dirty="0">
                <a:latin typeface="Calibri" panose="020F0502020204030204" pitchFamily="34" charset="0"/>
              </a:rPr>
              <a:t>Hoe?</a:t>
            </a:r>
          </a:p>
          <a:p>
            <a:pPr lvl="1"/>
            <a:r>
              <a:rPr lang="nl-BE" dirty="0">
                <a:latin typeface="Calibri" panose="020F0502020204030204" pitchFamily="34" charset="0"/>
              </a:rPr>
              <a:t>Bij de registratie van een diploma secundair onderwijs (of aanmaak van studiebewijsnotificatie hiervoor) </a:t>
            </a:r>
            <a:r>
              <a:rPr lang="nl-BE" dirty="0">
                <a:latin typeface="Calibri" panose="020F0502020204030204" pitchFamily="34" charset="0"/>
                <a:sym typeface="Wingdings" panose="05000000000000000000" pitchFamily="2" charset="2"/>
              </a:rPr>
              <a:t> opstart van een premiedossier</a:t>
            </a:r>
          </a:p>
          <a:p>
            <a:pPr lvl="1"/>
            <a:r>
              <a:rPr lang="nl-BE" dirty="0">
                <a:latin typeface="Calibri" panose="020F0502020204030204" pitchFamily="34" charset="0"/>
                <a:sym typeface="Wingdings" panose="05000000000000000000" pitchFamily="2" charset="2"/>
              </a:rPr>
              <a:t>Inschrijvingsgelden uit DAVINCI van de opleiding worden opgehaald en gesommeerd (rekening houdend met de plafonds en eventueel opleidingscheques)</a:t>
            </a:r>
          </a:p>
          <a:p>
            <a:pPr lvl="1"/>
            <a:r>
              <a:rPr lang="nl-BE" dirty="0">
                <a:latin typeface="Calibri" panose="020F0502020204030204" pitchFamily="34" charset="0"/>
                <a:sym typeface="Wingdings" panose="05000000000000000000" pitchFamily="2" charset="2"/>
              </a:rPr>
              <a:t>Notificatie naar instelling waar het diploma werd behaald</a:t>
            </a:r>
          </a:p>
          <a:p>
            <a:pPr lvl="1"/>
            <a:r>
              <a:rPr lang="nl-BE" dirty="0">
                <a:latin typeface="Calibri" panose="020F0502020204030204" pitchFamily="34" charset="0"/>
                <a:sym typeface="Wingdings" panose="05000000000000000000" pitchFamily="2" charset="2"/>
              </a:rPr>
              <a:t>Cursist moet nog altijd een formulier bezorgen aan AHOVOKS (</a:t>
            </a:r>
            <a:r>
              <a:rPr lang="nl-BE" dirty="0" err="1">
                <a:latin typeface="Calibri" panose="020F0502020204030204" pitchFamily="34" charset="0"/>
                <a:sym typeface="Wingdings" panose="05000000000000000000" pitchFamily="2" charset="2"/>
              </a:rPr>
              <a:t>opt</a:t>
            </a:r>
            <a:r>
              <a:rPr lang="nl-BE" dirty="0">
                <a:latin typeface="Calibri" panose="020F0502020204030204" pitchFamily="34" charset="0"/>
                <a:sym typeface="Wingdings" panose="05000000000000000000" pitchFamily="2" charset="2"/>
              </a:rPr>
              <a:t>-in), maar de stavingstukken moeten er normaliter niet meer bij</a:t>
            </a:r>
          </a:p>
          <a:p>
            <a:pPr lvl="1"/>
            <a:r>
              <a:rPr lang="nl-BE" dirty="0">
                <a:latin typeface="Calibri" panose="020F0502020204030204" pitchFamily="34" charset="0"/>
                <a:sym typeface="Wingdings" panose="05000000000000000000" pitchFamily="2" charset="2"/>
              </a:rPr>
              <a:t>Verdere afhandeling van de aanvraag gebeurt eveneens in DAVINCI</a:t>
            </a:r>
          </a:p>
          <a:p>
            <a:pPr lvl="1"/>
            <a:endParaRPr lang="nl-BE" dirty="0"/>
          </a:p>
        </p:txBody>
      </p:sp>
      <p:sp>
        <p:nvSpPr>
          <p:cNvPr id="2" name="Titel 1"/>
          <p:cNvSpPr>
            <a:spLocks noGrp="1"/>
          </p:cNvSpPr>
          <p:nvPr>
            <p:ph type="title"/>
          </p:nvPr>
        </p:nvSpPr>
        <p:spPr/>
        <p:txBody>
          <a:bodyPr/>
          <a:lstStyle/>
          <a:p>
            <a:r>
              <a:rPr lang="nl-BE" dirty="0">
                <a:latin typeface="Calibri" panose="020F0502020204030204" pitchFamily="34" charset="0"/>
              </a:rPr>
              <a:t>1. Nieuwe functionaliteit : Automatisering Premie diploma secundair</a:t>
            </a:r>
          </a:p>
        </p:txBody>
      </p:sp>
    </p:spTree>
    <p:extLst>
      <p:ext uri="{BB962C8B-B14F-4D97-AF65-F5344CB8AC3E}">
        <p14:creationId xmlns:p14="http://schemas.microsoft.com/office/powerpoint/2010/main" val="1125349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lstStyle/>
          <a:p>
            <a:r>
              <a:rPr lang="nl-BE" dirty="0">
                <a:latin typeface="Calibri" panose="020F0502020204030204" pitchFamily="34" charset="0"/>
              </a:rPr>
              <a:t>Beperkingen</a:t>
            </a:r>
          </a:p>
          <a:p>
            <a:pPr lvl="1"/>
            <a:r>
              <a:rPr lang="nl-BE" dirty="0">
                <a:latin typeface="Calibri" panose="020F0502020204030204" pitchFamily="34" charset="0"/>
                <a:sym typeface="Wingdings" panose="05000000000000000000" pitchFamily="2" charset="2"/>
              </a:rPr>
              <a:t>Inschrijvingen van voor 1/4/2013 zitten niet in DAVINCI, dus inschrijvingsgelden die van daarvoor dateren moeten wel nog gestaafd worden door de cursist</a:t>
            </a:r>
          </a:p>
          <a:p>
            <a:pPr lvl="1"/>
            <a:r>
              <a:rPr lang="nl-BE" dirty="0">
                <a:latin typeface="Calibri" panose="020F0502020204030204" pitchFamily="34" charset="0"/>
                <a:sym typeface="Wingdings" panose="05000000000000000000" pitchFamily="2" charset="2"/>
              </a:rPr>
              <a:t>Notificatie van de instelling is ook nog een beperking. Dit moet op termijn burgerloket worden.</a:t>
            </a:r>
          </a:p>
          <a:p>
            <a:pPr lvl="1"/>
            <a:r>
              <a:rPr lang="nl-BE" dirty="0">
                <a:latin typeface="Calibri" panose="020F0502020204030204" pitchFamily="34" charset="0"/>
                <a:sym typeface="Wingdings" panose="05000000000000000000" pitchFamily="2" charset="2"/>
              </a:rPr>
              <a:t>Afhankelijk van goede registratie door de instellingen: opleidingscheques, plafond,…</a:t>
            </a:r>
          </a:p>
          <a:p>
            <a:endParaRPr lang="nl-BE" dirty="0">
              <a:latin typeface="Calibri" panose="020F0502020204030204" pitchFamily="34" charset="0"/>
              <a:sym typeface="Wingdings" panose="05000000000000000000" pitchFamily="2" charset="2"/>
            </a:endParaRPr>
          </a:p>
          <a:p>
            <a:r>
              <a:rPr lang="nl-BE" dirty="0">
                <a:latin typeface="Calibri" panose="020F0502020204030204" pitchFamily="34" charset="0"/>
                <a:sym typeface="Wingdings" panose="05000000000000000000" pitchFamily="2" charset="2"/>
              </a:rPr>
              <a:t>Lancering</a:t>
            </a:r>
          </a:p>
          <a:p>
            <a:pPr lvl="1"/>
            <a:r>
              <a:rPr lang="nl-BE" dirty="0">
                <a:latin typeface="Calibri" panose="020F0502020204030204" pitchFamily="34" charset="0"/>
                <a:sym typeface="Wingdings" panose="05000000000000000000" pitchFamily="2" charset="2"/>
              </a:rPr>
              <a:t>11 april </a:t>
            </a:r>
          </a:p>
          <a:p>
            <a:pPr lvl="1"/>
            <a:endParaRPr lang="nl-BE" dirty="0"/>
          </a:p>
        </p:txBody>
      </p:sp>
      <p:sp>
        <p:nvSpPr>
          <p:cNvPr id="2" name="Titel 1"/>
          <p:cNvSpPr>
            <a:spLocks noGrp="1"/>
          </p:cNvSpPr>
          <p:nvPr>
            <p:ph type="title"/>
          </p:nvPr>
        </p:nvSpPr>
        <p:spPr/>
        <p:txBody>
          <a:bodyPr/>
          <a:lstStyle/>
          <a:p>
            <a:r>
              <a:rPr lang="nl-BE" dirty="0">
                <a:latin typeface="Calibri" panose="020F0502020204030204" pitchFamily="34" charset="0"/>
              </a:rPr>
              <a:t>1. Nieuwe functionaliteit : Automatisering Premie diploma secundair</a:t>
            </a:r>
          </a:p>
        </p:txBody>
      </p:sp>
    </p:spTree>
    <p:extLst>
      <p:ext uri="{BB962C8B-B14F-4D97-AF65-F5344CB8AC3E}">
        <p14:creationId xmlns:p14="http://schemas.microsoft.com/office/powerpoint/2010/main" val="1591722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lstStyle/>
          <a:p>
            <a:r>
              <a:rPr lang="nl-BE" dirty="0">
                <a:latin typeface="Calibri" panose="020F0502020204030204" pitchFamily="34" charset="0"/>
              </a:rPr>
              <a:t>Waarom?</a:t>
            </a:r>
          </a:p>
          <a:p>
            <a:pPr lvl="1"/>
            <a:r>
              <a:rPr lang="nl-BE" dirty="0">
                <a:latin typeface="Calibri" panose="020F0502020204030204" pitchFamily="34" charset="0"/>
              </a:rPr>
              <a:t>Nieuwe financieringsdecreet VWO werd begin maart goedgekeurd door het Vlaams Parlement</a:t>
            </a:r>
          </a:p>
          <a:p>
            <a:pPr lvl="1"/>
            <a:r>
              <a:rPr lang="nl-BE" dirty="0">
                <a:latin typeface="Calibri" panose="020F0502020204030204" pitchFamily="34" charset="0"/>
              </a:rPr>
              <a:t>De ingang van het nieuwe decreet is 1/9/2019</a:t>
            </a:r>
          </a:p>
          <a:p>
            <a:pPr lvl="1"/>
            <a:r>
              <a:rPr lang="nl-BE" dirty="0">
                <a:latin typeface="Calibri" panose="020F0502020204030204" pitchFamily="34" charset="0"/>
              </a:rPr>
              <a:t>De eerste berekening op basis van de nieuwe bepalingen begin 2020 op gegevens met registratiemoment tussen 1/1/2019 en 31/12/2019</a:t>
            </a:r>
          </a:p>
          <a:p>
            <a:pPr lvl="1"/>
            <a:r>
              <a:rPr lang="nl-BE" dirty="0">
                <a:latin typeface="Calibri" panose="020F0502020204030204" pitchFamily="34" charset="0"/>
              </a:rPr>
              <a:t>Gevolg: registraties moeten eerder aangepast zijn dan de inwerkingtreding van het decreet</a:t>
            </a:r>
          </a:p>
          <a:p>
            <a:endParaRPr lang="nl-BE" dirty="0">
              <a:latin typeface="Calibri" panose="020F0502020204030204" pitchFamily="34" charset="0"/>
            </a:endParaRPr>
          </a:p>
          <a:p>
            <a:r>
              <a:rPr lang="nl-BE" dirty="0">
                <a:latin typeface="Calibri" panose="020F0502020204030204" pitchFamily="34" charset="0"/>
              </a:rPr>
              <a:t>Wat?</a:t>
            </a:r>
          </a:p>
          <a:p>
            <a:pPr lvl="1"/>
            <a:r>
              <a:rPr lang="nl-BE" dirty="0">
                <a:latin typeface="Calibri" panose="020F0502020204030204" pitchFamily="34" charset="0"/>
              </a:rPr>
              <a:t>Veel nieuwe parameters (klasgrootte, centrumgrootte, vestigingsplaatsen, knelpuntkarakter, …), maar weinig gekoppeld aan individuele cursist/IMV</a:t>
            </a:r>
          </a:p>
        </p:txBody>
      </p:sp>
      <p:sp>
        <p:nvSpPr>
          <p:cNvPr id="2" name="Titel 1"/>
          <p:cNvSpPr>
            <a:spLocks noGrp="1"/>
          </p:cNvSpPr>
          <p:nvPr>
            <p:ph type="title"/>
          </p:nvPr>
        </p:nvSpPr>
        <p:spPr/>
        <p:txBody>
          <a:bodyPr/>
          <a:lstStyle/>
          <a:p>
            <a:r>
              <a:rPr lang="nl-BE" dirty="0">
                <a:latin typeface="Calibri" panose="020F0502020204030204" pitchFamily="34" charset="0"/>
              </a:rPr>
              <a:t>1. Nieuwe functionaliteit: Nieuwe financieringsdecreet VWO</a:t>
            </a:r>
          </a:p>
        </p:txBody>
      </p:sp>
    </p:spTree>
    <p:extLst>
      <p:ext uri="{BB962C8B-B14F-4D97-AF65-F5344CB8AC3E}">
        <p14:creationId xmlns:p14="http://schemas.microsoft.com/office/powerpoint/2010/main" val="3717090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5"/>
          </p:nvPr>
        </p:nvSpPr>
        <p:spPr/>
        <p:txBody>
          <a:bodyPr/>
          <a:lstStyle/>
          <a:p>
            <a:r>
              <a:rPr lang="nl-BE" dirty="0">
                <a:latin typeface="Calibri" panose="020F0502020204030204" pitchFamily="34" charset="0"/>
              </a:rPr>
              <a:t>Waar wel impact?</a:t>
            </a:r>
          </a:p>
          <a:p>
            <a:pPr lvl="1"/>
            <a:endParaRPr lang="nl-BE" dirty="0">
              <a:latin typeface="Calibri" panose="020F0502020204030204" pitchFamily="34" charset="0"/>
            </a:endParaRPr>
          </a:p>
          <a:p>
            <a:pPr lvl="1"/>
            <a:r>
              <a:rPr lang="nl-BE" dirty="0">
                <a:latin typeface="Calibri" panose="020F0502020204030204" pitchFamily="34" charset="0"/>
              </a:rPr>
              <a:t>Tariefsuggestie: wijzigingen aan tarieven : </a:t>
            </a:r>
            <a:r>
              <a:rPr lang="nl-BE" dirty="0" err="1">
                <a:latin typeface="Calibri" panose="020F0502020204030204" pitchFamily="34" charset="0"/>
              </a:rPr>
              <a:t>bvb</a:t>
            </a:r>
            <a:r>
              <a:rPr lang="nl-BE" dirty="0">
                <a:latin typeface="Calibri" panose="020F0502020204030204" pitchFamily="34" charset="0"/>
              </a:rPr>
              <a:t>: </a:t>
            </a:r>
          </a:p>
          <a:p>
            <a:pPr lvl="2"/>
            <a:r>
              <a:rPr lang="nl-BE" dirty="0">
                <a:latin typeface="Calibri" panose="020F0502020204030204" pitchFamily="34" charset="0"/>
              </a:rPr>
              <a:t>AAV en BE niet meer per definitie vrijgesteld, maar enkel in combinatie met nog geen diploma secundair onderwijs</a:t>
            </a:r>
          </a:p>
          <a:p>
            <a:pPr lvl="2"/>
            <a:r>
              <a:rPr lang="nl-BE" dirty="0">
                <a:latin typeface="Calibri" panose="020F0502020204030204" pitchFamily="34" charset="0"/>
              </a:rPr>
              <a:t>Doorstroom BE naar CVO: geen vrijstelling meer</a:t>
            </a:r>
          </a:p>
          <a:p>
            <a:pPr lvl="2"/>
            <a:r>
              <a:rPr lang="nl-BE" dirty="0" err="1">
                <a:latin typeface="Calibri" panose="020F0502020204030204" pitchFamily="34" charset="0"/>
              </a:rPr>
              <a:t>Decreetsdatum</a:t>
            </a:r>
            <a:r>
              <a:rPr lang="nl-BE" dirty="0">
                <a:latin typeface="Calibri" panose="020F0502020204030204" pitchFamily="34" charset="0"/>
              </a:rPr>
              <a:t> op tariefsuggestie wordt relevant</a:t>
            </a:r>
          </a:p>
          <a:p>
            <a:pPr lvl="1"/>
            <a:endParaRPr lang="nl-BE" dirty="0">
              <a:latin typeface="Calibri" panose="020F0502020204030204" pitchFamily="34" charset="0"/>
            </a:endParaRPr>
          </a:p>
          <a:p>
            <a:pPr lvl="1"/>
            <a:r>
              <a:rPr lang="nl-BE" dirty="0">
                <a:latin typeface="Calibri" panose="020F0502020204030204" pitchFamily="34" charset="0"/>
              </a:rPr>
              <a:t>Plaatsing: </a:t>
            </a:r>
          </a:p>
          <a:p>
            <a:pPr lvl="2"/>
            <a:r>
              <a:rPr lang="nl-BE" dirty="0">
                <a:latin typeface="Calibri" panose="020F0502020204030204" pitchFamily="34" charset="0"/>
              </a:rPr>
              <a:t>indicatie of diploma secundair al behaald werd</a:t>
            </a:r>
          </a:p>
          <a:p>
            <a:pPr lvl="2"/>
            <a:r>
              <a:rPr lang="nl-BE" dirty="0">
                <a:latin typeface="Calibri" panose="020F0502020204030204" pitchFamily="34" charset="0"/>
              </a:rPr>
              <a:t>Indicatie of cursist werkzoekend is (volgens een nieuwe definitie)</a:t>
            </a:r>
          </a:p>
          <a:p>
            <a:pPr lvl="2"/>
            <a:r>
              <a:rPr lang="nl-BE" dirty="0">
                <a:latin typeface="Calibri" panose="020F0502020204030204" pitchFamily="34" charset="0"/>
              </a:rPr>
              <a:t>Meervoudige inschrijving : 4 keer in 6 jaar zelfde module + 1,5 €</a:t>
            </a:r>
          </a:p>
          <a:p>
            <a:pPr marL="0" indent="0">
              <a:buNone/>
            </a:pPr>
            <a:endParaRPr lang="nl-BE" dirty="0"/>
          </a:p>
          <a:p>
            <a:endParaRPr lang="nl-BE" dirty="0"/>
          </a:p>
        </p:txBody>
      </p:sp>
      <p:sp>
        <p:nvSpPr>
          <p:cNvPr id="2" name="Titel 1"/>
          <p:cNvSpPr>
            <a:spLocks noGrp="1"/>
          </p:cNvSpPr>
          <p:nvPr>
            <p:ph type="title"/>
          </p:nvPr>
        </p:nvSpPr>
        <p:spPr/>
        <p:txBody>
          <a:bodyPr/>
          <a:lstStyle/>
          <a:p>
            <a:r>
              <a:rPr lang="nl-BE" dirty="0">
                <a:latin typeface="Calibri" panose="020F0502020204030204" pitchFamily="34" charset="0"/>
              </a:rPr>
              <a:t>1. Nieuwe functionaliteit: Nieuwe financieringsdecreet VWO</a:t>
            </a:r>
          </a:p>
        </p:txBody>
      </p:sp>
    </p:spTree>
    <p:extLst>
      <p:ext uri="{BB962C8B-B14F-4D97-AF65-F5344CB8AC3E}">
        <p14:creationId xmlns:p14="http://schemas.microsoft.com/office/powerpoint/2010/main" val="1761708204"/>
      </p:ext>
    </p:extLst>
  </p:cSld>
  <p:clrMapOvr>
    <a:masterClrMapping/>
  </p:clrMapOvr>
</p:sld>
</file>

<file path=ppt/theme/theme1.xml><?xml version="1.0" encoding="utf-8"?>
<a:theme xmlns:a="http://schemas.openxmlformats.org/drawingml/2006/main" name="Aangepast ontwerp">
  <a:themeElements>
    <a:clrScheme name="Vlaamse overheid presentatie">
      <a:dk1>
        <a:srgbClr val="373636"/>
      </a:dk1>
      <a:lt1>
        <a:sysClr val="window" lastClr="FFFFFF"/>
      </a:lt1>
      <a:dk2>
        <a:srgbClr val="6B6B6B"/>
      </a:dk2>
      <a:lt2>
        <a:srgbClr val="F6F5F3"/>
      </a:lt2>
      <a:accent1>
        <a:srgbClr val="FFF200"/>
      </a:accent1>
      <a:accent2>
        <a:srgbClr val="373636"/>
      </a:accent2>
      <a:accent3>
        <a:srgbClr val="E5DA04"/>
      </a:accent3>
      <a:accent4>
        <a:srgbClr val="6B6B6B"/>
      </a:accent4>
      <a:accent5>
        <a:srgbClr val="D5D5D5"/>
      </a:accent5>
      <a:accent6>
        <a:srgbClr val="989898"/>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_AHOVOKS_Model_FlandersArt" id="{2A38DCDD-BAC3-4504-9B74-23E86E4FCD6B}" vid="{00809BCD-6986-4E98-89E2-3B90EB6F2A2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F3773FCD558348AC88939477CBAEAF" ma:contentTypeVersion="0" ma:contentTypeDescription="Een nieuw document maken." ma:contentTypeScope="" ma:versionID="955033a02b1998c7952885d91aab26be">
  <xsd:schema xmlns:xsd="http://www.w3.org/2001/XMLSchema" xmlns:xs="http://www.w3.org/2001/XMLSchema" xmlns:p="http://schemas.microsoft.com/office/2006/metadata/properties" targetNamespace="http://schemas.microsoft.com/office/2006/metadata/properties" ma:root="true" ma:fieldsID="1978a156f712f99d6452530788f7ff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7F4C3D-9C9F-4118-8F0B-5E8DC4638BE3}">
  <ds:schemaRefs>
    <ds:schemaRef ds:uri="http://purl.org/dc/dcmitype/"/>
    <ds:schemaRef ds:uri="http://schemas.openxmlformats.org/package/2006/metadata/core-properties"/>
    <ds:schemaRef ds:uri="http://purl.org/dc/terms/"/>
    <ds:schemaRef ds:uri="http://www.w3.org/XML/1998/namespace"/>
    <ds:schemaRef ds:uri="http://schemas.microsoft.com/office/2006/documentManagement/types"/>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A294DB4B-93B8-46C6-BC10-69F3233D6FC7}">
  <ds:schemaRefs>
    <ds:schemaRef ds:uri="http://schemas.microsoft.com/sharepoint/v3/contenttype/forms"/>
  </ds:schemaRefs>
</ds:datastoreItem>
</file>

<file path=customXml/itemProps3.xml><?xml version="1.0" encoding="utf-8"?>
<ds:datastoreItem xmlns:ds="http://schemas.openxmlformats.org/officeDocument/2006/customXml" ds:itemID="{E2D0D8CE-78B0-4561-B59B-F3399484C0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Powerpoint_AHOVOKS_Model_FlandersArt</Template>
  <TotalTime>1837</TotalTime>
  <Words>1816</Words>
  <Application>Microsoft Office PowerPoint</Application>
  <PresentationFormat>Breedbeeld</PresentationFormat>
  <Paragraphs>254</Paragraphs>
  <Slides>27</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27</vt:i4>
      </vt:variant>
    </vt:vector>
  </HeadingPairs>
  <TitlesOfParts>
    <vt:vector size="35" baseType="lpstr">
      <vt:lpstr>Arial</vt:lpstr>
      <vt:lpstr>Calibri</vt:lpstr>
      <vt:lpstr>FlandersArtSans-Bold</vt:lpstr>
      <vt:lpstr>FlandersArtSans-Medium</vt:lpstr>
      <vt:lpstr>FlandersArtSans-Regular</vt:lpstr>
      <vt:lpstr>FlandersArtSerif-Regular</vt:lpstr>
      <vt:lpstr>Wingdings</vt:lpstr>
      <vt:lpstr>Aangepast ontwerp</vt:lpstr>
      <vt:lpstr>Klankbordgroep DAVINCI</vt:lpstr>
      <vt:lpstr>Agenda</vt:lpstr>
      <vt:lpstr>1. Nieuwe functionaliteit : Studiebewijsnotificatie</vt:lpstr>
      <vt:lpstr>1. Nieuwe functionaliteit : Studiebewijsnotificatie</vt:lpstr>
      <vt:lpstr>1. Nieuwe functionaliteit : Automatisering Premie diploma secundair</vt:lpstr>
      <vt:lpstr>1. Nieuwe functionaliteit : Automatisering Premie diploma secundair</vt:lpstr>
      <vt:lpstr>1. Nieuwe functionaliteit : Automatisering Premie diploma secundair</vt:lpstr>
      <vt:lpstr>1. Nieuwe functionaliteit: Nieuwe financieringsdecreet VWO</vt:lpstr>
      <vt:lpstr>1. Nieuwe functionaliteit: Nieuwe financieringsdecreet VWO</vt:lpstr>
      <vt:lpstr>1. Nieuwe functionaliteit: Nieuwe financieringsdecreet VWO</vt:lpstr>
      <vt:lpstr>1. Nieuwe functionaliteit: impact op centrumsoftware</vt:lpstr>
      <vt:lpstr>2. Aanbevelingen gegevensuitwisseling: persoonsregistratie</vt:lpstr>
      <vt:lpstr>2. Aanbevelingen gegevensuitwisseling: persoonsregistratie</vt:lpstr>
      <vt:lpstr>2. Aanbevelingen gegevensuitwisseling: raadplegen tarief, wettig verblijf, LED</vt:lpstr>
      <vt:lpstr>2. Aanbevelingen gegevensuitwisseling: raadplegen tarief, wettig verblijf, LED</vt:lpstr>
      <vt:lpstr>2. Aanbevelingen gegevensuitwisseling: historiek van de plaatsingen gebruiken</vt:lpstr>
      <vt:lpstr>2. Aanbevelingen gegevensuitwisseling: Opvolging financiering</vt:lpstr>
      <vt:lpstr>2. Aanbevelingen gegevensuitwisseling: Opvolging financiering</vt:lpstr>
      <vt:lpstr>2. Aanbevelingen gegevensuitwisseling: Foutmeldingen</vt:lpstr>
      <vt:lpstr>2. Aanbevelingen gegevensuitwisseling: Online inschrijven – elektronisch handtekenen</vt:lpstr>
      <vt:lpstr>3. Algemene Verordening Gegevensbescherming (AVG/GDPR)</vt:lpstr>
      <vt:lpstr>3. Algemene Verordening Gegevensbescherming (AVG/GDPR)</vt:lpstr>
      <vt:lpstr>4. Gegevensuitwisseling centra – KBI-Connect</vt:lpstr>
      <vt:lpstr>5. Vragen vanuit de klankbordgroep</vt:lpstr>
      <vt:lpstr>5. Vragen vanuit de klankbordgroep</vt:lpstr>
      <vt:lpstr>5. Vragen vanuit de klankbordgroep</vt:lpstr>
      <vt:lpstr>5. Vragen vanuit de klankbordgroep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Klankbordgroep DAVINCI</dc:title>
  <dc:creator>Verbeke Luk</dc:creator>
  <cp:lastModifiedBy>luk verbeke</cp:lastModifiedBy>
  <cp:revision>37</cp:revision>
  <dcterms:created xsi:type="dcterms:W3CDTF">2018-03-26T06:45:38Z</dcterms:created>
  <dcterms:modified xsi:type="dcterms:W3CDTF">2018-05-07T12:45:15Z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0x01010056F3773FCD558348AC88939477CBAEAF</vt:lpwstr>
  </property>
</Properties>
</file>