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Amatic SC"/>
      <p:regular r:id="rId17"/>
      <p:bold r:id="rId18"/>
    </p:embeddedFont>
    <p:embeddedFont>
      <p:font typeface="Source Code Pro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maticSC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2.xml"/><Relationship Id="rId18" Type="http://schemas.openxmlformats.org/officeDocument/2006/relationships/font" Target="fonts/AmaticSC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c6f59039d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c6f5903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f4e20da7b_0_6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f4e20da7b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f4e20da7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f4e20da7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6f59039d_0_2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6f59039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59039d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5903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6f59039d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6f59039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vertel hier over wat ons oorspronkelijk idee was en waarom we kiezen voor “de schoolcontext” = steun op maat = veel gezinnen met kleine kinderen, grote afstand tot “gewone” werking van DLD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59039d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59039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f59039d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f59039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f4e20da7b_0_6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f4e20da7b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f4e20da7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f4e20da7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niet voor laaggeletterden (1 op 7!)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evidentie van internet en digitale vaardigheden is ongelofelijk doorgesijpeld naar de basale taken in ‘t leven: winkelen - school - werk - gezondheidszorg -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We maken kennis met een drietal mama’s  en hun digitale vaardigheden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6f59039d_0_2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6f59039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f4e20da7b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f4e20da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406125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4800"/>
              <a:t>Bol.com-aanbod voor kwetsbare ouders</a:t>
            </a:r>
            <a:endParaRPr sz="48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samenwerking De Lage Drempel &amp; CBE Open School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590100" y="171100"/>
            <a:ext cx="3981900" cy="7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Ik ben Julia </a:t>
            </a:r>
            <a:endParaRPr sz="3600"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519300" y="982100"/>
            <a:ext cx="4123500" cy="11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Identiteit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5</a:t>
            </a:r>
            <a:r>
              <a:rPr lang="nl" sz="1400"/>
              <a:t> kinderen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Haar smartphone/PC, les thuis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Communicatie school Smartschool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519300" y="2211902"/>
            <a:ext cx="3981900" cy="10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Kan nu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mailen met bijlage en adressen toevoegen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schoolfacturen digitaal volgen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klasbloggen - facebooken - smartschoolen</a:t>
            </a:r>
            <a:endParaRPr sz="1400"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519300" y="3885179"/>
            <a:ext cx="3981900" cy="10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Kreeg nu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vertrouwen &amp; geloof in zichzelf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meer tijd &amp; regelt hierdoor haar leven efficiënter</a:t>
            </a:r>
            <a:endParaRPr sz="1400"/>
          </a:p>
        </p:txBody>
      </p:sp>
      <p:pic>
        <p:nvPicPr>
          <p:cNvPr id="121" name="Google Shape;121;p22"/>
          <p:cNvPicPr preferRelativeResize="0"/>
          <p:nvPr/>
        </p:nvPicPr>
        <p:blipFill rotWithShape="1">
          <a:blip r:embed="rId3">
            <a:alphaModFix/>
          </a:blip>
          <a:srcRect b="0" l="5555" r="5555" t="0"/>
          <a:stretch/>
        </p:blipFill>
        <p:spPr>
          <a:xfrm>
            <a:off x="4572000" y="0"/>
            <a:ext cx="4572002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Bevindingen en voorwaarden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Onze bevindingen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zeer laagdrempelig aanbod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écht op maat, net als bol.com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deelnemers evolueren snel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korte leertijd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ZELFVERTROUWEN!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starten met andere opleidingen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3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Voorwaarden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goede SW tussen élke partij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werving door Steun Op Maat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huisbezoeken leveren veel op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flexibiliteit ten top!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educatieve medewerker moet bereid zijn zo dicht te komen bij de cursist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/>
              <a:t>externe financiering want 1op1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4"/>
          <p:cNvPicPr preferRelativeResize="0"/>
          <p:nvPr/>
        </p:nvPicPr>
        <p:blipFill rotWithShape="1">
          <a:blip r:embed="rId3">
            <a:alphaModFix/>
          </a:blip>
          <a:srcRect b="21875" l="0" r="0" t="21875"/>
          <a:stretch/>
        </p:blipFill>
        <p:spPr>
          <a:xfrm>
            <a:off x="685800" y="501088"/>
            <a:ext cx="8082599" cy="4546462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685800" y="4021725"/>
            <a:ext cx="8082600" cy="507300"/>
          </a:xfrm>
          <a:prstGeom prst="rect">
            <a:avLst/>
          </a:prstGeom>
          <a:solidFill>
            <a:schemeClr val="lt2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accent5"/>
                </a:solidFill>
              </a:rPr>
              <a:t>Ga jij aan de slag met hun verhaal? </a:t>
            </a:r>
            <a:r>
              <a:rPr lang="nl" sz="3000">
                <a:solidFill>
                  <a:schemeClr val="accent5"/>
                </a:solidFill>
              </a:rPr>
              <a:t>www.basiseducatie.be</a:t>
            </a:r>
            <a:endParaRPr sz="3000">
              <a:solidFill>
                <a:schemeClr val="accent5"/>
              </a:solidFill>
            </a:endParaRPr>
          </a:p>
        </p:txBody>
      </p:sp>
      <p:sp>
        <p:nvSpPr>
          <p:cNvPr id="135" name="Google Shape;135;p24"/>
          <p:cNvSpPr/>
          <p:nvPr/>
        </p:nvSpPr>
        <p:spPr>
          <a:xfrm>
            <a:off x="7188950" y="209650"/>
            <a:ext cx="1840200" cy="1421700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4"/>
          <p:cNvSpPr txBox="1"/>
          <p:nvPr/>
        </p:nvSpPr>
        <p:spPr>
          <a:xfrm>
            <a:off x="7323900" y="501100"/>
            <a:ext cx="1649100" cy="7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Ik durf mailen!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7" name="Google Shape;137;p24"/>
          <p:cNvSpPr/>
          <p:nvPr/>
        </p:nvSpPr>
        <p:spPr>
          <a:xfrm>
            <a:off x="4682250" y="628950"/>
            <a:ext cx="2320200" cy="10623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4"/>
          <p:cNvSpPr txBox="1"/>
          <p:nvPr/>
        </p:nvSpPr>
        <p:spPr>
          <a:xfrm>
            <a:off x="3717850" y="922475"/>
            <a:ext cx="27900" cy="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9" name="Google Shape;139;p24"/>
          <p:cNvSpPr txBox="1"/>
          <p:nvPr/>
        </p:nvSpPr>
        <p:spPr>
          <a:xfrm>
            <a:off x="4682250" y="720475"/>
            <a:ext cx="2250300" cy="7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Ik maak zelf een online afspraak!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0" name="Google Shape;140;p24"/>
          <p:cNvSpPr/>
          <p:nvPr/>
        </p:nvSpPr>
        <p:spPr>
          <a:xfrm>
            <a:off x="1295350" y="193300"/>
            <a:ext cx="2250300" cy="1421700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4"/>
          <p:cNvSpPr txBox="1"/>
          <p:nvPr/>
        </p:nvSpPr>
        <p:spPr>
          <a:xfrm>
            <a:off x="1685350" y="331475"/>
            <a:ext cx="17751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latin typeface="Source Code Pro"/>
                <a:ea typeface="Source Code Pro"/>
                <a:cs typeface="Source Code Pro"/>
                <a:sym typeface="Source Code Pro"/>
              </a:rPr>
              <a:t>Ik betaal facturen nu zonder extra kosten!</a:t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Wie is wie?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99900" y="1340475"/>
            <a:ext cx="8520600" cy="15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ouders met een afstand tot het digitale én het reguliere aanbod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Vereniging waar armen het woord nemen De Lage Drempel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Spin-off Steun op Maat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Centrum voor Basiseducatie Open School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KBS-middelen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5087600" y="2697550"/>
            <a:ext cx="2627700" cy="9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Het verhaal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directeur van de school</a:t>
            </a:r>
            <a:endParaRPr/>
          </a:p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betrokken</a:t>
            </a:r>
            <a:r>
              <a:rPr lang="nl"/>
              <a:t> ouders, dat verwacht ik. 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0" l="5555" r="5555" t="0"/>
          <a:stretch/>
        </p:blipFill>
        <p:spPr>
          <a:xfrm>
            <a:off x="4571996" y="0"/>
            <a:ext cx="457199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490250" y="831150"/>
            <a:ext cx="34932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oudercontact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huiswerk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rekeningen betalen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zwemzak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schoolfeest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fruitspeeltijd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leesouder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luizenshampoo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type="title"/>
          </p:nvPr>
        </p:nvSpPr>
        <p:spPr>
          <a:xfrm>
            <a:off x="4376450" y="831150"/>
            <a:ext cx="3925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toetsen ondertekenen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rapport begrijpen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woordrijtjes lezen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strookje </a:t>
            </a:r>
            <a:r>
              <a:rPr lang="nl" sz="4800"/>
              <a:t>TIJDIG</a:t>
            </a:r>
            <a:r>
              <a:rPr lang="nl" sz="3600"/>
              <a:t> inleveren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foto’s liken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bingelen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Fietscontrole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enz.enz.enz.enz.enz.enz.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265500" y="214825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gemakkelijk, toch?</a:t>
            </a:r>
            <a:endParaRPr/>
          </a:p>
        </p:txBody>
      </p:sp>
      <p:sp>
        <p:nvSpPr>
          <p:cNvPr id="88" name="Google Shape;88;p18"/>
          <p:cNvSpPr txBox="1"/>
          <p:nvPr>
            <p:ph idx="1" type="subTitle"/>
          </p:nvPr>
        </p:nvSpPr>
        <p:spPr>
          <a:xfrm>
            <a:off x="526800" y="2280001"/>
            <a:ext cx="4045200" cy="20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het staat immers </a:t>
            </a:r>
            <a:endParaRPr b="1"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op ‘t internet, de schoolwebsite, smartschool, facebookpagina...</a:t>
            </a:r>
            <a:endParaRPr b="1" sz="2400"/>
          </a:p>
        </p:txBody>
      </p:sp>
      <p:pic>
        <p:nvPicPr>
          <p:cNvPr id="89" name="Google Shape;89;p18"/>
          <p:cNvPicPr preferRelativeResize="0"/>
          <p:nvPr/>
        </p:nvPicPr>
        <p:blipFill rotWithShape="1">
          <a:blip r:embed="rId3">
            <a:alphaModFix/>
          </a:blip>
          <a:srcRect b="0" l="5555" r="5555" t="0"/>
          <a:stretch/>
        </p:blipFill>
        <p:spPr>
          <a:xfrm>
            <a:off x="4571996" y="0"/>
            <a:ext cx="457199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Euhm….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4877475" y="296900"/>
            <a:ext cx="3981900" cy="4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Ik ben Nour</a:t>
            </a:r>
            <a:endParaRPr sz="3600"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4877475" y="1052000"/>
            <a:ext cx="3981900" cy="10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Identiteit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3 kinderen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kreeg les in Open School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eigen smartphone &amp; PC lesgever</a:t>
            </a:r>
            <a:endParaRPr sz="1400"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4877475" y="2265902"/>
            <a:ext cx="3981900" cy="10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Kan nu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verbinding maken met Wifi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bericht sturen met smartphone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audiobericht sturen Whatsapp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ontdekte wat e-mail is</a:t>
            </a:r>
            <a:endParaRPr sz="1400"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4877475" y="3731429"/>
            <a:ext cx="3981900" cy="10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Leert nu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Bingel &amp; Kweetet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Smartschool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mailen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03" name="Google Shape;103;p20"/>
          <p:cNvPicPr preferRelativeResize="0"/>
          <p:nvPr/>
        </p:nvPicPr>
        <p:blipFill rotWithShape="1">
          <a:blip r:embed="rId3">
            <a:alphaModFix/>
          </a:blip>
          <a:srcRect b="0" l="5555" r="5555" t="0"/>
          <a:stretch/>
        </p:blipFill>
        <p:spPr>
          <a:xfrm>
            <a:off x="0" y="0"/>
            <a:ext cx="457200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4877475" y="296900"/>
            <a:ext cx="3981900" cy="6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Ik ben Ina</a:t>
            </a:r>
            <a:endParaRPr sz="3600"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4877475" y="1275625"/>
            <a:ext cx="4123500" cy="10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Identiteit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1 kindje in LO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Gebruikte tablet in DLD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school communiceert via mail man </a:t>
            </a:r>
            <a:endParaRPr sz="1400"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4877475" y="2503527"/>
            <a:ext cx="3981900" cy="10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Kan nu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zelfstandig mailen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website van school &amp; bingel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surfen: info CVO _ Wijkcentrum</a:t>
            </a:r>
            <a:endParaRPr sz="1400"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4877475" y="3731429"/>
            <a:ext cx="3981900" cy="10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Leert nu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het dagelijks leven digitaal regelen via tablet-aanbod in DC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nl" sz="1400"/>
              <a:t>beter mailen</a:t>
            </a:r>
            <a:endParaRPr sz="1400"/>
          </a:p>
        </p:txBody>
      </p:sp>
      <p:pic>
        <p:nvPicPr>
          <p:cNvPr id="112" name="Google Shape;112;p21"/>
          <p:cNvPicPr preferRelativeResize="0"/>
          <p:nvPr/>
        </p:nvPicPr>
        <p:blipFill rotWithShape="1">
          <a:blip r:embed="rId3">
            <a:alphaModFix/>
          </a:blip>
          <a:srcRect b="0" l="5555" r="5555" t="0"/>
          <a:stretch/>
        </p:blipFill>
        <p:spPr>
          <a:xfrm>
            <a:off x="0" y="0"/>
            <a:ext cx="4572002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