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4"/>
    <p:sldMasterId id="2147483660" r:id="rId5"/>
    <p:sldMasterId id="2147484632" r:id="rId6"/>
    <p:sldMasterId id="2147484657" r:id="rId7"/>
  </p:sldMasterIdLst>
  <p:notesMasterIdLst>
    <p:notesMasterId r:id="rId24"/>
  </p:notesMasterIdLst>
  <p:sldIdLst>
    <p:sldId id="724" r:id="rId8"/>
    <p:sldId id="824" r:id="rId9"/>
    <p:sldId id="849" r:id="rId10"/>
    <p:sldId id="850" r:id="rId11"/>
    <p:sldId id="851" r:id="rId12"/>
    <p:sldId id="852" r:id="rId13"/>
    <p:sldId id="853" r:id="rId14"/>
    <p:sldId id="854" r:id="rId15"/>
    <p:sldId id="855" r:id="rId16"/>
    <p:sldId id="856" r:id="rId17"/>
    <p:sldId id="857" r:id="rId18"/>
    <p:sldId id="858" r:id="rId19"/>
    <p:sldId id="859" r:id="rId20"/>
    <p:sldId id="860" r:id="rId21"/>
    <p:sldId id="861" r:id="rId22"/>
    <p:sldId id="862" r:id="rId23"/>
  </p:sldIdLst>
  <p:sldSz cx="12192000" cy="6858000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der Elst Lien" initials="VdEL" lastIdx="1" clrIdx="0">
    <p:extLst>
      <p:ext uri="{19B8F6BF-5375-455C-9EA6-DF929625EA0E}">
        <p15:presenceInfo xmlns:p15="http://schemas.microsoft.com/office/powerpoint/2012/main" userId="S::lien.vanderelst@ond.vlaanderen.be::070ca6b4-168e-4a65-b911-694dd0d10dd2" providerId="AD"/>
      </p:ext>
    </p:extLst>
  </p:cmAuthor>
  <p:cmAuthor id="2" name="Bossaert Goele" initials="BG" lastIdx="8" clrIdx="1">
    <p:extLst>
      <p:ext uri="{19B8F6BF-5375-455C-9EA6-DF929625EA0E}">
        <p15:presenceInfo xmlns:p15="http://schemas.microsoft.com/office/powerpoint/2012/main" userId="S::goele.bossaert@ond.vlaanderen.be::8273efc1-d8a3-46e2-b969-4ec15017d12e" providerId="AD"/>
      </p:ext>
    </p:extLst>
  </p:cmAuthor>
  <p:cmAuthor id="3" name="Rutten Jurgen" initials="RJ" lastIdx="5" clrIdx="2">
    <p:extLst>
      <p:ext uri="{19B8F6BF-5375-455C-9EA6-DF929625EA0E}">
        <p15:presenceInfo xmlns:p15="http://schemas.microsoft.com/office/powerpoint/2012/main" userId="S::jurgen.rutten@ond.vlaanderen.be::6d158ccd-082d-43cb-a635-c641900a04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55247B-8D3B-4045-A465-0A3C0E295FCB}" v="19" dt="2020-08-17T13:22:06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30189" autoAdjust="0"/>
  </p:normalViewPr>
  <p:slideViewPr>
    <p:cSldViewPr snapToGrid="0">
      <p:cViewPr varScale="1">
        <p:scale>
          <a:sx n="25" d="100"/>
          <a:sy n="25" d="100"/>
        </p:scale>
        <p:origin x="286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beke Luk" userId="742fd895-39b6-4514-87cf-ad5e30d0a4c9" providerId="ADAL" clId="{FB55247B-8D3B-4045-A465-0A3C0E295FCB}"/>
    <pc:docChg chg="undo redo custSel addSld delSld modSld modNotesMaster">
      <pc:chgData name="Verbeke Luk" userId="742fd895-39b6-4514-87cf-ad5e30d0a4c9" providerId="ADAL" clId="{FB55247B-8D3B-4045-A465-0A3C0E295FCB}" dt="2020-08-19T09:03:07.793" v="13593" actId="20577"/>
      <pc:docMkLst>
        <pc:docMk/>
      </pc:docMkLst>
      <pc:sldChg chg="modNotesTx">
        <pc:chgData name="Verbeke Luk" userId="742fd895-39b6-4514-87cf-ad5e30d0a4c9" providerId="ADAL" clId="{FB55247B-8D3B-4045-A465-0A3C0E295FCB}" dt="2020-08-19T09:01:42.240" v="13579" actId="6549"/>
        <pc:sldMkLst>
          <pc:docMk/>
          <pc:sldMk cId="3955426062" sldId="724"/>
        </pc:sldMkLst>
      </pc:sldChg>
      <pc:sldChg chg="modSp modNotesTx">
        <pc:chgData name="Verbeke Luk" userId="742fd895-39b6-4514-87cf-ad5e30d0a4c9" providerId="ADAL" clId="{FB55247B-8D3B-4045-A465-0A3C0E295FCB}" dt="2020-08-19T09:01:35.666" v="13577" actId="20577"/>
        <pc:sldMkLst>
          <pc:docMk/>
          <pc:sldMk cId="1132188086" sldId="824"/>
        </pc:sldMkLst>
        <pc:spChg chg="mod">
          <ac:chgData name="Verbeke Luk" userId="742fd895-39b6-4514-87cf-ad5e30d0a4c9" providerId="ADAL" clId="{FB55247B-8D3B-4045-A465-0A3C0E295FCB}" dt="2020-08-17T10:37:46.828" v="1767" actId="255"/>
          <ac:spMkLst>
            <pc:docMk/>
            <pc:sldMk cId="1132188086" sldId="824"/>
            <ac:spMk id="3" creationId="{2DE5403E-2EA8-4B43-AE7A-C9D13FB12966}"/>
          </ac:spMkLst>
        </pc:spChg>
      </pc:sldChg>
      <pc:sldChg chg="modSp modNotesTx">
        <pc:chgData name="Verbeke Luk" userId="742fd895-39b6-4514-87cf-ad5e30d0a4c9" providerId="ADAL" clId="{FB55247B-8D3B-4045-A465-0A3C0E295FCB}" dt="2020-08-19T09:01:48.391" v="13580" actId="20577"/>
        <pc:sldMkLst>
          <pc:docMk/>
          <pc:sldMk cId="3347630157" sldId="849"/>
        </pc:sldMkLst>
        <pc:spChg chg="mod">
          <ac:chgData name="Verbeke Luk" userId="742fd895-39b6-4514-87cf-ad5e30d0a4c9" providerId="ADAL" clId="{FB55247B-8D3B-4045-A465-0A3C0E295FCB}" dt="2020-08-17T10:53:14.576" v="3440" actId="14100"/>
          <ac:spMkLst>
            <pc:docMk/>
            <pc:sldMk cId="3347630157" sldId="849"/>
            <ac:spMk id="3" creationId="{2DE5403E-2EA8-4B43-AE7A-C9D13FB12966}"/>
          </ac:spMkLst>
        </pc:spChg>
      </pc:sldChg>
      <pc:sldChg chg="modNotesTx">
        <pc:chgData name="Verbeke Luk" userId="742fd895-39b6-4514-87cf-ad5e30d0a4c9" providerId="ADAL" clId="{FB55247B-8D3B-4045-A465-0A3C0E295FCB}" dt="2020-08-19T09:01:54.708" v="13581" actId="20577"/>
        <pc:sldMkLst>
          <pc:docMk/>
          <pc:sldMk cId="1329215616" sldId="850"/>
        </pc:sldMkLst>
      </pc:sldChg>
      <pc:sldChg chg="modSp modNotesTx">
        <pc:chgData name="Verbeke Luk" userId="742fd895-39b6-4514-87cf-ad5e30d0a4c9" providerId="ADAL" clId="{FB55247B-8D3B-4045-A465-0A3C0E295FCB}" dt="2020-08-19T09:02:01.821" v="13582" actId="20577"/>
        <pc:sldMkLst>
          <pc:docMk/>
          <pc:sldMk cId="265133673" sldId="851"/>
        </pc:sldMkLst>
        <pc:spChg chg="mod">
          <ac:chgData name="Verbeke Luk" userId="742fd895-39b6-4514-87cf-ad5e30d0a4c9" providerId="ADAL" clId="{FB55247B-8D3B-4045-A465-0A3C0E295FCB}" dt="2020-08-17T11:02:37.372" v="4550" actId="20577"/>
          <ac:spMkLst>
            <pc:docMk/>
            <pc:sldMk cId="265133673" sldId="851"/>
            <ac:spMk id="3" creationId="{2DE5403E-2EA8-4B43-AE7A-C9D13FB12966}"/>
          </ac:spMkLst>
        </pc:spChg>
      </pc:sldChg>
      <pc:sldChg chg="modNotesTx">
        <pc:chgData name="Verbeke Luk" userId="742fd895-39b6-4514-87cf-ad5e30d0a4c9" providerId="ADAL" clId="{FB55247B-8D3B-4045-A465-0A3C0E295FCB}" dt="2020-08-19T09:02:10.033" v="13583" actId="20577"/>
        <pc:sldMkLst>
          <pc:docMk/>
          <pc:sldMk cId="3598169894" sldId="852"/>
        </pc:sldMkLst>
      </pc:sldChg>
      <pc:sldChg chg="modSp modNotesTx">
        <pc:chgData name="Verbeke Luk" userId="742fd895-39b6-4514-87cf-ad5e30d0a4c9" providerId="ADAL" clId="{FB55247B-8D3B-4045-A465-0A3C0E295FCB}" dt="2020-08-19T09:02:16.662" v="13584" actId="20577"/>
        <pc:sldMkLst>
          <pc:docMk/>
          <pc:sldMk cId="2340228604" sldId="853"/>
        </pc:sldMkLst>
        <pc:spChg chg="mod">
          <ac:chgData name="Verbeke Luk" userId="742fd895-39b6-4514-87cf-ad5e30d0a4c9" providerId="ADAL" clId="{FB55247B-8D3B-4045-A465-0A3C0E295FCB}" dt="2020-08-17T11:34:11.636" v="8430" actId="20577"/>
          <ac:spMkLst>
            <pc:docMk/>
            <pc:sldMk cId="2340228604" sldId="853"/>
            <ac:spMk id="3" creationId="{2DE5403E-2EA8-4B43-AE7A-C9D13FB12966}"/>
          </ac:spMkLst>
        </pc:spChg>
        <pc:spChg chg="mod">
          <ac:chgData name="Verbeke Luk" userId="742fd895-39b6-4514-87cf-ad5e30d0a4c9" providerId="ADAL" clId="{FB55247B-8D3B-4045-A465-0A3C0E295FCB}" dt="2020-08-17T11:34:25.378" v="8431" actId="13926"/>
          <ac:spMkLst>
            <pc:docMk/>
            <pc:sldMk cId="2340228604" sldId="853"/>
            <ac:spMk id="4" creationId="{5E2E7B95-BE7B-4EB3-9CF0-00D2AAF4E3BD}"/>
          </ac:spMkLst>
        </pc:spChg>
      </pc:sldChg>
      <pc:sldChg chg="modNotesTx">
        <pc:chgData name="Verbeke Luk" userId="742fd895-39b6-4514-87cf-ad5e30d0a4c9" providerId="ADAL" clId="{FB55247B-8D3B-4045-A465-0A3C0E295FCB}" dt="2020-08-19T09:02:22.814" v="13585" actId="20577"/>
        <pc:sldMkLst>
          <pc:docMk/>
          <pc:sldMk cId="2569933033" sldId="854"/>
        </pc:sldMkLst>
      </pc:sldChg>
      <pc:sldChg chg="modSp modNotesTx">
        <pc:chgData name="Verbeke Luk" userId="742fd895-39b6-4514-87cf-ad5e30d0a4c9" providerId="ADAL" clId="{FB55247B-8D3B-4045-A465-0A3C0E295FCB}" dt="2020-08-19T09:02:29.745" v="13586" actId="20577"/>
        <pc:sldMkLst>
          <pc:docMk/>
          <pc:sldMk cId="1422985603" sldId="855"/>
        </pc:sldMkLst>
        <pc:spChg chg="mod">
          <ac:chgData name="Verbeke Luk" userId="742fd895-39b6-4514-87cf-ad5e30d0a4c9" providerId="ADAL" clId="{FB55247B-8D3B-4045-A465-0A3C0E295FCB}" dt="2020-08-17T11:25:41.844" v="7424" actId="20577"/>
          <ac:spMkLst>
            <pc:docMk/>
            <pc:sldMk cId="1422985603" sldId="855"/>
            <ac:spMk id="3" creationId="{2DE5403E-2EA8-4B43-AE7A-C9D13FB12966}"/>
          </ac:spMkLst>
        </pc:spChg>
      </pc:sldChg>
      <pc:sldChg chg="modSp modNotesTx">
        <pc:chgData name="Verbeke Luk" userId="742fd895-39b6-4514-87cf-ad5e30d0a4c9" providerId="ADAL" clId="{FB55247B-8D3B-4045-A465-0A3C0E295FCB}" dt="2020-08-19T09:02:35.137" v="13587" actId="20577"/>
        <pc:sldMkLst>
          <pc:docMk/>
          <pc:sldMk cId="2584094946" sldId="856"/>
        </pc:sldMkLst>
        <pc:spChg chg="mod">
          <ac:chgData name="Verbeke Luk" userId="742fd895-39b6-4514-87cf-ad5e30d0a4c9" providerId="ADAL" clId="{FB55247B-8D3B-4045-A465-0A3C0E295FCB}" dt="2020-08-17T11:29:54.877" v="8062" actId="313"/>
          <ac:spMkLst>
            <pc:docMk/>
            <pc:sldMk cId="2584094946" sldId="856"/>
            <ac:spMk id="3" creationId="{2DE5403E-2EA8-4B43-AE7A-C9D13FB12966}"/>
          </ac:spMkLst>
        </pc:spChg>
      </pc:sldChg>
      <pc:sldChg chg="modSp modNotesTx">
        <pc:chgData name="Verbeke Luk" userId="742fd895-39b6-4514-87cf-ad5e30d0a4c9" providerId="ADAL" clId="{FB55247B-8D3B-4045-A465-0A3C0E295FCB}" dt="2020-08-19T09:02:38.484" v="13588" actId="20577"/>
        <pc:sldMkLst>
          <pc:docMk/>
          <pc:sldMk cId="1257606144" sldId="857"/>
        </pc:sldMkLst>
        <pc:spChg chg="mod">
          <ac:chgData name="Verbeke Luk" userId="742fd895-39b6-4514-87cf-ad5e30d0a4c9" providerId="ADAL" clId="{FB55247B-8D3B-4045-A465-0A3C0E295FCB}" dt="2020-08-17T11:38:01.889" v="8571" actId="20577"/>
          <ac:spMkLst>
            <pc:docMk/>
            <pc:sldMk cId="1257606144" sldId="857"/>
            <ac:spMk id="3" creationId="{2DE5403E-2EA8-4B43-AE7A-C9D13FB12966}"/>
          </ac:spMkLst>
        </pc:spChg>
      </pc:sldChg>
      <pc:sldChg chg="modSp modNotesTx">
        <pc:chgData name="Verbeke Luk" userId="742fd895-39b6-4514-87cf-ad5e30d0a4c9" providerId="ADAL" clId="{FB55247B-8D3B-4045-A465-0A3C0E295FCB}" dt="2020-08-19T09:02:43.479" v="13589" actId="20577"/>
        <pc:sldMkLst>
          <pc:docMk/>
          <pc:sldMk cId="3404346186" sldId="858"/>
        </pc:sldMkLst>
        <pc:spChg chg="mod">
          <ac:chgData name="Verbeke Luk" userId="742fd895-39b6-4514-87cf-ad5e30d0a4c9" providerId="ADAL" clId="{FB55247B-8D3B-4045-A465-0A3C0E295FCB}" dt="2020-08-17T11:59:47.873" v="10008" actId="20577"/>
          <ac:spMkLst>
            <pc:docMk/>
            <pc:sldMk cId="3404346186" sldId="858"/>
            <ac:spMk id="3" creationId="{2DE5403E-2EA8-4B43-AE7A-C9D13FB12966}"/>
          </ac:spMkLst>
        </pc:spChg>
      </pc:sldChg>
      <pc:sldChg chg="modSp modNotesTx">
        <pc:chgData name="Verbeke Luk" userId="742fd895-39b6-4514-87cf-ad5e30d0a4c9" providerId="ADAL" clId="{FB55247B-8D3B-4045-A465-0A3C0E295FCB}" dt="2020-08-19T09:02:51.903" v="13590" actId="20577"/>
        <pc:sldMkLst>
          <pc:docMk/>
          <pc:sldMk cId="2016057802" sldId="859"/>
        </pc:sldMkLst>
        <pc:spChg chg="mod">
          <ac:chgData name="Verbeke Luk" userId="742fd895-39b6-4514-87cf-ad5e30d0a4c9" providerId="ADAL" clId="{FB55247B-8D3B-4045-A465-0A3C0E295FCB}" dt="2020-08-17T12:04:32.768" v="10285" actId="14"/>
          <ac:spMkLst>
            <pc:docMk/>
            <pc:sldMk cId="2016057802" sldId="859"/>
            <ac:spMk id="3" creationId="{2DE5403E-2EA8-4B43-AE7A-C9D13FB12966}"/>
          </ac:spMkLst>
        </pc:spChg>
      </pc:sldChg>
      <pc:sldChg chg="modSp modNotesTx">
        <pc:chgData name="Verbeke Luk" userId="742fd895-39b6-4514-87cf-ad5e30d0a4c9" providerId="ADAL" clId="{FB55247B-8D3B-4045-A465-0A3C0E295FCB}" dt="2020-08-19T09:02:57.103" v="13591" actId="20577"/>
        <pc:sldMkLst>
          <pc:docMk/>
          <pc:sldMk cId="1404058477" sldId="860"/>
        </pc:sldMkLst>
        <pc:spChg chg="mod">
          <ac:chgData name="Verbeke Luk" userId="742fd895-39b6-4514-87cf-ad5e30d0a4c9" providerId="ADAL" clId="{FB55247B-8D3B-4045-A465-0A3C0E295FCB}" dt="2020-08-17T12:16:50.059" v="12458" actId="20577"/>
          <ac:spMkLst>
            <pc:docMk/>
            <pc:sldMk cId="1404058477" sldId="860"/>
            <ac:spMk id="3" creationId="{2DE5403E-2EA8-4B43-AE7A-C9D13FB12966}"/>
          </ac:spMkLst>
        </pc:spChg>
      </pc:sldChg>
      <pc:sldChg chg="modSp modNotesTx">
        <pc:chgData name="Verbeke Luk" userId="742fd895-39b6-4514-87cf-ad5e30d0a4c9" providerId="ADAL" clId="{FB55247B-8D3B-4045-A465-0A3C0E295FCB}" dt="2020-08-19T09:03:00.878" v="13592" actId="20577"/>
        <pc:sldMkLst>
          <pc:docMk/>
          <pc:sldMk cId="1270497180" sldId="861"/>
        </pc:sldMkLst>
        <pc:spChg chg="mod">
          <ac:chgData name="Verbeke Luk" userId="742fd895-39b6-4514-87cf-ad5e30d0a4c9" providerId="ADAL" clId="{FB55247B-8D3B-4045-A465-0A3C0E295FCB}" dt="2020-08-17T12:21:38.074" v="13107" actId="20577"/>
          <ac:spMkLst>
            <pc:docMk/>
            <pc:sldMk cId="1270497180" sldId="861"/>
            <ac:spMk id="3" creationId="{2DE5403E-2EA8-4B43-AE7A-C9D13FB12966}"/>
          </ac:spMkLst>
        </pc:spChg>
      </pc:sldChg>
      <pc:sldChg chg="addSp modSp add modNotesTx">
        <pc:chgData name="Verbeke Luk" userId="742fd895-39b6-4514-87cf-ad5e30d0a4c9" providerId="ADAL" clId="{FB55247B-8D3B-4045-A465-0A3C0E295FCB}" dt="2020-08-19T09:03:07.793" v="13593" actId="20577"/>
        <pc:sldMkLst>
          <pc:docMk/>
          <pc:sldMk cId="3371739020" sldId="862"/>
        </pc:sldMkLst>
        <pc:spChg chg="add mod">
          <ac:chgData name="Verbeke Luk" userId="742fd895-39b6-4514-87cf-ad5e30d0a4c9" providerId="ADAL" clId="{FB55247B-8D3B-4045-A465-0A3C0E295FCB}" dt="2020-08-17T12:27:17.210" v="13432" actId="1076"/>
          <ac:spMkLst>
            <pc:docMk/>
            <pc:sldMk cId="3371739020" sldId="862"/>
            <ac:spMk id="2" creationId="{53E985C4-7CF3-4473-95EC-E4268488E3AD}"/>
          </ac:spMkLst>
        </pc:spChg>
      </pc:sldChg>
      <pc:sldChg chg="add del">
        <pc:chgData name="Verbeke Luk" userId="742fd895-39b6-4514-87cf-ad5e30d0a4c9" providerId="ADAL" clId="{FB55247B-8D3B-4045-A465-0A3C0E295FCB}" dt="2020-08-17T13:48:19.335" v="13576" actId="2696"/>
        <pc:sldMkLst>
          <pc:docMk/>
          <pc:sldMk cId="4227135302" sldId="8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61F9A-4276-44AD-86F4-40573210DCC0}" type="datetimeFigureOut">
              <a:rPr lang="nl-BE" smtClean="0"/>
              <a:t>17/08/2020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2F434-EBB8-4740-8355-E5EAE7F021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295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2438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245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5770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5566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6800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2931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9212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830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910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8277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317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457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591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0049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5833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2F434-EBB8-4740-8355-E5EAE7F021B7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5865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lijkbenige driehoek 3"/>
          <p:cNvSpPr>
            <a:spLocks noChangeArrowheads="1"/>
          </p:cNvSpPr>
          <p:nvPr userDrawn="1"/>
        </p:nvSpPr>
        <p:spPr bwMode="auto">
          <a:xfrm>
            <a:off x="-143933" y="0"/>
            <a:ext cx="6913033" cy="6884988"/>
          </a:xfrm>
          <a:prstGeom prst="triangle">
            <a:avLst>
              <a:gd name="adj" fmla="val 50000"/>
            </a:avLst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l-BE" altLang="nl-BE" sz="1800"/>
              <a:t>             </a:t>
            </a:r>
          </a:p>
        </p:txBody>
      </p:sp>
      <p:sp>
        <p:nvSpPr>
          <p:cNvPr id="5" name="Rechthoek 4"/>
          <p:cNvSpPr>
            <a:spLocks noChangeArrowheads="1"/>
          </p:cNvSpPr>
          <p:nvPr userDrawn="1"/>
        </p:nvSpPr>
        <p:spPr bwMode="auto">
          <a:xfrm>
            <a:off x="3312584" y="-171450"/>
            <a:ext cx="8879416" cy="7056438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87755" y="548680"/>
            <a:ext cx="7890007" cy="2133600"/>
          </a:xfrm>
          <a:solidFill>
            <a:srgbClr val="2B92BE"/>
          </a:solidFill>
        </p:spPr>
        <p:txBody>
          <a:bodyPr/>
          <a:lstStyle>
            <a:lvl1pPr algn="r">
              <a:defRPr sz="4800"/>
            </a:lvl1pPr>
          </a:lstStyle>
          <a:p>
            <a:r>
              <a:rPr lang="nl-NL" altLang="en-US"/>
              <a:t>Klik om het opmaakprofiel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39616" y="2996952"/>
            <a:ext cx="9091149" cy="2414588"/>
          </a:xfrm>
          <a:solidFill>
            <a:srgbClr val="2B92BE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nl-NL" altLang="en-US"/>
              <a:t>Klik om het opmaakprofiel van de modelondertitel te bewerken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6174D0-0284-4FD4-B31D-4C5E696E2AA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23842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DC6C7-07D1-4CFA-83DA-E3DFB7D590CE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366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E7E5-8DA0-4D21-BCC1-88D7073C202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996594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eren 11"/>
          <p:cNvGrpSpPr/>
          <p:nvPr userDrawn="1"/>
        </p:nvGrpSpPr>
        <p:grpSpPr>
          <a:xfrm>
            <a:off x="384001" y="288001"/>
            <a:ext cx="11393820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6" name="Rechthoek 5"/>
            <p:cNvSpPr>
              <a:spLocks/>
            </p:cNvSpPr>
            <p:nvPr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pic>
        <p:nvPicPr>
          <p:cNvPr id="8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76264"/>
            <a:ext cx="24384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34" y="657226"/>
            <a:ext cx="466936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72000" y="2520001"/>
            <a:ext cx="7122776" cy="1579711"/>
          </a:xfrm>
        </p:spPr>
        <p:txBody>
          <a:bodyPr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72000" y="4174702"/>
            <a:ext cx="7139475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885696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nhoudelijk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Rechthoek 11"/>
          <p:cNvSpPr/>
          <p:nvPr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1250868" y="1579418"/>
            <a:ext cx="10402784" cy="4572000"/>
          </a:xfrm>
        </p:spPr>
        <p:txBody>
          <a:bodyPr/>
          <a:lstStyle>
            <a:lvl1pPr>
              <a:defRPr>
                <a:latin typeface="FlandersArtSans-Regular" panose="00000500000000000000" pitchFamily="2" charset="0"/>
              </a:defRPr>
            </a:lvl1pPr>
            <a:lvl2pPr>
              <a:defRPr>
                <a:latin typeface="FlandersArtSans-Regular" panose="00000500000000000000" pitchFamily="2" charset="0"/>
              </a:defRPr>
            </a:lvl2pPr>
            <a:lvl3pPr>
              <a:defRPr>
                <a:latin typeface="FlandersArtSans-Regular" panose="00000500000000000000" pitchFamily="2" charset="0"/>
              </a:defRPr>
            </a:lvl3pPr>
            <a:lvl4pPr>
              <a:defRPr>
                <a:latin typeface="FlandersArtSans-Regular" panose="00000500000000000000" pitchFamily="2" charset="0"/>
              </a:defRPr>
            </a:lvl4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252987" y="375990"/>
            <a:ext cx="10384832" cy="1116000"/>
          </a:xfrm>
        </p:spPr>
        <p:txBody>
          <a:bodyPr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45423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Inhoudelijk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21" y="6336003"/>
            <a:ext cx="2855495" cy="365125"/>
          </a:xfrm>
        </p:spPr>
        <p:txBody>
          <a:bodyPr/>
          <a:lstStyle>
            <a:lvl1pPr>
              <a:defRPr sz="675">
                <a:latin typeface="FlandersArtSans-Regular" panose="00000500000000000000" pitchFamily="2" charset="0"/>
              </a:defRPr>
            </a:lvl1pPr>
          </a:lstStyle>
          <a:p>
            <a:fld id="{522860E6-38CA-45F3-950F-580AB4394CDB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2" y="0"/>
            <a:ext cx="376276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5"/>
          </p:nvPr>
        </p:nvSpPr>
        <p:spPr>
          <a:xfrm>
            <a:off x="1282180" y="1698171"/>
            <a:ext cx="10371473" cy="451262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252987" y="375990"/>
            <a:ext cx="10384832" cy="1116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09627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Inhoudelijk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21" y="6336003"/>
            <a:ext cx="2855495" cy="365125"/>
          </a:xfrm>
        </p:spPr>
        <p:txBody>
          <a:bodyPr/>
          <a:lstStyle>
            <a:lvl1pPr>
              <a:defRPr sz="675">
                <a:latin typeface="FlandersArtSans-Regular" panose="00000500000000000000" pitchFamily="2" charset="0"/>
              </a:defRPr>
            </a:lvl1pPr>
          </a:lstStyle>
          <a:p>
            <a:fld id="{522860E6-38CA-45F3-950F-580AB4394CDB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2" y="0"/>
            <a:ext cx="376276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5"/>
          </p:nvPr>
        </p:nvSpPr>
        <p:spPr>
          <a:xfrm>
            <a:off x="1282180" y="1698171"/>
            <a:ext cx="10371473" cy="451262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252987" y="375990"/>
            <a:ext cx="10384832" cy="1116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7958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6CF15-C388-4175-9864-A37156A848C2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8889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5E5D-1AF0-4E0B-AB88-26567C571179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1172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11020-54ED-46A4-B56A-560F6398BCA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7698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07703-6BB7-41D0-A915-A8209BDFDA3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9872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5E7C-0BAE-4F5C-8C85-AB66D618018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08492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254E-33EF-4B12-AC55-9446B2B15DF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3813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6CF15-C388-4175-9864-A37156A848C2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3930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A95B-8C6A-4FDB-AF72-22E061ADD40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58092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C003B-77F6-4B81-A030-07D905C82B4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40527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22239"/>
            <a:ext cx="1134321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het opmaakprofiel te bewerken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opmaakprofielen van de modeltekst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54DFA4-9673-4DE1-BF84-0856905244F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1029" name="Rechthoek 1"/>
          <p:cNvSpPr>
            <a:spLocks noChangeArrowheads="1"/>
          </p:cNvSpPr>
          <p:nvPr userDrawn="1"/>
        </p:nvSpPr>
        <p:spPr bwMode="auto">
          <a:xfrm>
            <a:off x="0" y="0"/>
            <a:ext cx="431800" cy="6858000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800"/>
          </a:p>
        </p:txBody>
      </p:sp>
    </p:spTree>
    <p:extLst>
      <p:ext uri="{BB962C8B-B14F-4D97-AF65-F5344CB8AC3E}">
        <p14:creationId xmlns:p14="http://schemas.microsoft.com/office/powerpoint/2010/main" val="283512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anose="00000500000000000000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75A4A3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FlandersArtSans-Regular" panose="00000500000000000000" pitchFamily="2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FlandersArtSans-Regular" panose="00000500000000000000" pitchFamily="2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067833" y="6339600"/>
            <a:ext cx="12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17/08/2020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324524" y="6339600"/>
            <a:ext cx="25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926148" y="6339600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28000" y="1915200"/>
            <a:ext cx="99264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0" kern="1200">
          <a:solidFill>
            <a:schemeClr val="tx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3"/>
        </a:buBlip>
        <a:tabLst/>
        <a:defRPr sz="22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4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5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6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3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067833" y="6339600"/>
            <a:ext cx="12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A50D5988-E8FB-4238-BFF8-A32229E23C3C}" type="datetimeFigureOut">
              <a:rPr lang="nl-BE" smtClean="0"/>
              <a:t>17/08/2020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324524" y="6339600"/>
            <a:ext cx="25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926148" y="6339600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522860E6-38CA-45F3-950F-580AB4394CDB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28000" y="1915200"/>
            <a:ext cx="99264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0663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52" r:id="rId1"/>
  </p:sldLayoutIdLst>
  <p:txStyles>
    <p:titleStyle>
      <a:lvl1pPr algn="l" defTabSz="685800" rtl="0" eaLnBrk="1" latinLnBrk="0" hangingPunct="1">
        <a:lnSpc>
          <a:spcPts val="2850"/>
        </a:lnSpc>
        <a:spcBef>
          <a:spcPct val="0"/>
        </a:spcBef>
        <a:buNone/>
        <a:defRPr sz="2775" b="0" kern="1200">
          <a:solidFill>
            <a:schemeClr val="tx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16000" marR="0" indent="-216000" algn="l" defTabSz="685800" rtl="0" eaLnBrk="1" fontAlgn="auto" latinLnBrk="0" hangingPunct="1">
        <a:lnSpc>
          <a:spcPct val="90000"/>
        </a:lnSpc>
        <a:spcBef>
          <a:spcPts val="225"/>
        </a:spcBef>
        <a:spcAft>
          <a:spcPts val="0"/>
        </a:spcAft>
        <a:buClrTx/>
        <a:buSzPct val="90000"/>
        <a:buFontTx/>
        <a:buBlip>
          <a:blip r:embed="rId3"/>
        </a:buBlip>
        <a:tabLst/>
        <a:defRPr sz="165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1pPr>
      <a:lvl2pPr marL="432000" marR="0" indent="-216000" algn="l" defTabSz="685800" rtl="0" eaLnBrk="1" fontAlgn="auto" latinLnBrk="0" hangingPunct="1">
        <a:lnSpc>
          <a:spcPct val="90000"/>
        </a:lnSpc>
        <a:spcBef>
          <a:spcPts val="225"/>
        </a:spcBef>
        <a:spcAft>
          <a:spcPts val="0"/>
        </a:spcAft>
        <a:buClrTx/>
        <a:buSzPct val="75000"/>
        <a:buFontTx/>
        <a:buBlip>
          <a:blip r:embed="rId4"/>
        </a:buBlip>
        <a:tabLst/>
        <a:defRPr sz="165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2pPr>
      <a:lvl3pPr marL="648000" marR="0" indent="-216000" algn="l" defTabSz="685800" rtl="0" eaLnBrk="1" fontAlgn="auto" latinLnBrk="0" hangingPunct="1">
        <a:lnSpc>
          <a:spcPct val="90000"/>
        </a:lnSpc>
        <a:spcBef>
          <a:spcPts val="225"/>
        </a:spcBef>
        <a:spcAft>
          <a:spcPts val="0"/>
        </a:spcAft>
        <a:buClrTx/>
        <a:buSzPct val="85000"/>
        <a:buFontTx/>
        <a:buBlip>
          <a:blip r:embed="rId5"/>
        </a:buBlip>
        <a:tabLst/>
        <a:defRPr sz="15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3pPr>
      <a:lvl4pPr marL="864000" marR="0" indent="-216000" algn="l" defTabSz="685800" rtl="0" eaLnBrk="1" fontAlgn="auto" latinLnBrk="0" hangingPunct="1">
        <a:lnSpc>
          <a:spcPct val="90000"/>
        </a:lnSpc>
        <a:spcBef>
          <a:spcPts val="225"/>
        </a:spcBef>
        <a:spcAft>
          <a:spcPts val="0"/>
        </a:spcAft>
        <a:buClrTx/>
        <a:buSzPct val="75000"/>
        <a:buFontTx/>
        <a:buBlip>
          <a:blip r:embed="rId6"/>
        </a:buBlip>
        <a:tabLst/>
        <a:defRPr sz="15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4pPr>
      <a:lvl5pPr marL="1080000" marR="0" indent="-216000" algn="l" defTabSz="685800" rtl="0" eaLnBrk="1" fontAlgn="auto" latinLnBrk="0" hangingPunct="1">
        <a:lnSpc>
          <a:spcPct val="90000"/>
        </a:lnSpc>
        <a:spcBef>
          <a:spcPts val="225"/>
        </a:spcBef>
        <a:spcAft>
          <a:spcPts val="0"/>
        </a:spcAft>
        <a:buClrTx/>
        <a:buSzPct val="90000"/>
        <a:buFontTx/>
        <a:buBlip>
          <a:blip r:embed="rId3"/>
        </a:buBlip>
        <a:tabLst/>
        <a:defRPr sz="15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22239"/>
            <a:ext cx="1134321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het opmaakprofiel te bewerken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opmaakprofielen van de modeltekst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54DFA4-9673-4DE1-BF84-0856905244F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1029" name="Rechthoek 1"/>
          <p:cNvSpPr>
            <a:spLocks noChangeArrowheads="1"/>
          </p:cNvSpPr>
          <p:nvPr userDrawn="1"/>
        </p:nvSpPr>
        <p:spPr bwMode="auto">
          <a:xfrm>
            <a:off x="0" y="0"/>
            <a:ext cx="431800" cy="6858000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6" r:id="rId1"/>
    <p:sldLayoutId id="214748458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anose="00000500000000000000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75A4A3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FlandersArtSans-Regular" panose="00000500000000000000" pitchFamily="2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FlandersArtSans-Regular" panose="00000500000000000000" pitchFamily="2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ctrTitle"/>
          </p:nvPr>
        </p:nvSpPr>
        <p:spPr>
          <a:xfrm>
            <a:off x="2279576" y="2198738"/>
            <a:ext cx="7107238" cy="1579563"/>
          </a:xfrm>
        </p:spPr>
        <p:txBody>
          <a:bodyPr/>
          <a:lstStyle/>
          <a:p>
            <a:r>
              <a:rPr lang="nl-BE" altLang="nl-BE" sz="4000" dirty="0">
                <a:ea typeface="Calibri" panose="020F0502020204030204" pitchFamily="34" charset="0"/>
              </a:rPr>
              <a:t>Registratie in DAVINCI</a:t>
            </a:r>
          </a:p>
        </p:txBody>
      </p:sp>
      <p:sp>
        <p:nvSpPr>
          <p:cNvPr id="26627" name="Ondertitel 2"/>
          <p:cNvSpPr>
            <a:spLocks noGrp="1"/>
          </p:cNvSpPr>
          <p:nvPr>
            <p:ph type="subTitle" idx="1"/>
          </p:nvPr>
        </p:nvSpPr>
        <p:spPr>
          <a:xfrm>
            <a:off x="3827464" y="4175126"/>
            <a:ext cx="5354637" cy="1052513"/>
          </a:xfrm>
        </p:spPr>
        <p:txBody>
          <a:bodyPr/>
          <a:lstStyle/>
          <a:p>
            <a:pPr>
              <a:lnSpc>
                <a:spcPts val="1763"/>
              </a:lnSpc>
            </a:pPr>
            <a:r>
              <a:rPr lang="nl-BE" altLang="nl-BE" sz="2400" dirty="0">
                <a:ea typeface="Calibri" panose="020F0502020204030204" pitchFamily="34" charset="0"/>
              </a:rPr>
              <a:t>Luk Verbeke</a:t>
            </a:r>
          </a:p>
        </p:txBody>
      </p:sp>
      <p:sp>
        <p:nvSpPr>
          <p:cNvPr id="5" name="Tijdelijke aanduiding voor inhoud 3"/>
          <p:cNvSpPr txBox="1">
            <a:spLocks/>
          </p:cNvSpPr>
          <p:nvPr/>
        </p:nvSpPr>
        <p:spPr bwMode="auto">
          <a:xfrm>
            <a:off x="2279576" y="6021288"/>
            <a:ext cx="4773612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0000"/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ea typeface="+mn-ea"/>
                <a:cs typeface="Calibri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9pPr>
          </a:lstStyle>
          <a:p>
            <a:endParaRPr lang="nl-BE" altLang="nl-BE" b="1">
              <a:solidFill>
                <a:srgbClr val="FFFFF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426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82180" y="1698170"/>
            <a:ext cx="10371473" cy="4985433"/>
          </a:xfrm>
        </p:spPr>
        <p:txBody>
          <a:bodyPr/>
          <a:lstStyle/>
          <a:p>
            <a:r>
              <a:rPr lang="nl-BE" dirty="0"/>
              <a:t>1 modulevariant</a:t>
            </a:r>
          </a:p>
          <a:p>
            <a:r>
              <a:rPr lang="nl-BE" dirty="0"/>
              <a:t>12359: EVC – Assessment</a:t>
            </a:r>
          </a:p>
          <a:p>
            <a:r>
              <a:rPr lang="nl-BE" dirty="0"/>
              <a:t>1 lestijd</a:t>
            </a:r>
          </a:p>
          <a:p>
            <a:r>
              <a:rPr lang="nl-BE" dirty="0"/>
              <a:t>Cursussen moeten financieringsbron ‘decretaal’ krijgen (</a:t>
            </a:r>
            <a:r>
              <a:rPr lang="nl-BE" dirty="0" err="1"/>
              <a:t>itt</a:t>
            </a:r>
            <a:r>
              <a:rPr lang="nl-BE" dirty="0"/>
              <a:t> pilootproject -&gt; ‘projectfinanciering’)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5E2E7B95-BE7B-4EB3-9CF0-00D2AAF4E3BD}"/>
              </a:ext>
            </a:extLst>
          </p:cNvPr>
          <p:cNvSpPr txBox="1">
            <a:spLocks/>
          </p:cNvSpPr>
          <p:nvPr/>
        </p:nvSpPr>
        <p:spPr bwMode="auto">
          <a:xfrm>
            <a:off x="1314609" y="480674"/>
            <a:ext cx="9562782" cy="7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kern="0" dirty="0"/>
              <a:t>EVC</a:t>
            </a:r>
          </a:p>
        </p:txBody>
      </p:sp>
    </p:spTree>
    <p:extLst>
      <p:ext uri="{BB962C8B-B14F-4D97-AF65-F5344CB8AC3E}">
        <p14:creationId xmlns:p14="http://schemas.microsoft.com/office/powerpoint/2010/main" val="2584094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82180" y="1698170"/>
            <a:ext cx="10371473" cy="4985433"/>
          </a:xfrm>
        </p:spPr>
        <p:txBody>
          <a:bodyPr/>
          <a:lstStyle/>
          <a:p>
            <a:r>
              <a:rPr lang="nl-BE" dirty="0"/>
              <a:t>Tarief inschrijvingsgeld:</a:t>
            </a:r>
          </a:p>
          <a:p>
            <a:pPr lvl="1"/>
            <a:r>
              <a:rPr lang="nl-BE" dirty="0"/>
              <a:t>Tot 31/8/2020 </a:t>
            </a:r>
          </a:p>
          <a:p>
            <a:pPr lvl="2"/>
            <a:r>
              <a:rPr lang="nl-BE" dirty="0"/>
              <a:t>Pilootproject EVC (93): volledige vrijstelling </a:t>
            </a:r>
          </a:p>
          <a:p>
            <a:pPr lvl="3"/>
            <a:r>
              <a:rPr lang="nl-BE" dirty="0"/>
              <a:t>Tot 31/10/20 voor kinderbegeleider baby’s en peuters</a:t>
            </a:r>
          </a:p>
          <a:p>
            <a:pPr lvl="1"/>
            <a:r>
              <a:rPr lang="nl-BE" dirty="0"/>
              <a:t>Vanaf 1/9/2020</a:t>
            </a:r>
          </a:p>
          <a:p>
            <a:pPr lvl="3"/>
            <a:r>
              <a:rPr lang="nl-NL" sz="1600" dirty="0"/>
              <a:t>BK EVC-traject (120€)</a:t>
            </a:r>
          </a:p>
          <a:p>
            <a:pPr lvl="3"/>
            <a:r>
              <a:rPr lang="nl-NL" sz="1600" dirty="0"/>
              <a:t>EVC niet-werkende werkzoekenden en verplicht ingeschreven werkzoekenden, als hun EVC-aanvraag kadert in een traject naar werk of een gepast opleidingsaanbod vastgesteld door VDAB (60€)</a:t>
            </a:r>
          </a:p>
          <a:p>
            <a:pPr lvl="3"/>
            <a:r>
              <a:rPr lang="nl-NL" sz="1600" dirty="0"/>
              <a:t>EVC Inkomen via maatschappelijke dienstverlening (60€)</a:t>
            </a:r>
          </a:p>
          <a:p>
            <a:pPr lvl="3"/>
            <a:r>
              <a:rPr lang="nl-NL" sz="1600" dirty="0"/>
              <a:t>EVC Leefloon (60€)</a:t>
            </a:r>
          </a:p>
          <a:p>
            <a:pPr lvl="3"/>
            <a:r>
              <a:rPr lang="nl-NL" sz="1600" dirty="0"/>
              <a:t>EVC Ten laste van </a:t>
            </a:r>
            <a:r>
              <a:rPr lang="nl-NL" sz="1600" dirty="0" err="1"/>
              <a:t>leefloner</a:t>
            </a:r>
            <a:r>
              <a:rPr lang="nl-NL" sz="1600" dirty="0"/>
              <a:t> of van persoon met inkomen via maatschappelijke dienstverlening (60€)</a:t>
            </a:r>
          </a:p>
          <a:p>
            <a:pPr lvl="3"/>
            <a:r>
              <a:rPr lang="nl-NL" sz="1600" dirty="0"/>
              <a:t>EVC Asielzoekers met materiële hulp (60€)</a:t>
            </a:r>
          </a:p>
          <a:p>
            <a:pPr lvl="3"/>
            <a:r>
              <a:rPr lang="nl-NL" sz="1600" dirty="0"/>
              <a:t>EVC Inburgeraar (60€)</a:t>
            </a:r>
          </a:p>
          <a:p>
            <a:pPr lvl="3"/>
            <a:r>
              <a:rPr lang="nl-NL" sz="1600" dirty="0"/>
              <a:t>EVC Gedetineerde (60€)</a:t>
            </a:r>
            <a:endParaRPr lang="nl-BE" sz="1600" dirty="0"/>
          </a:p>
          <a:p>
            <a:pPr lvl="2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5E2E7B95-BE7B-4EB3-9CF0-00D2AAF4E3BD}"/>
              </a:ext>
            </a:extLst>
          </p:cNvPr>
          <p:cNvSpPr txBox="1">
            <a:spLocks/>
          </p:cNvSpPr>
          <p:nvPr/>
        </p:nvSpPr>
        <p:spPr bwMode="auto">
          <a:xfrm>
            <a:off x="1314609" y="480674"/>
            <a:ext cx="9562782" cy="7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kern="0" dirty="0"/>
              <a:t>EVC</a:t>
            </a:r>
          </a:p>
        </p:txBody>
      </p:sp>
    </p:spTree>
    <p:extLst>
      <p:ext uri="{BB962C8B-B14F-4D97-AF65-F5344CB8AC3E}">
        <p14:creationId xmlns:p14="http://schemas.microsoft.com/office/powerpoint/2010/main" val="1257606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82180" y="1698170"/>
            <a:ext cx="10371473" cy="4985433"/>
          </a:xfrm>
        </p:spPr>
        <p:txBody>
          <a:bodyPr/>
          <a:lstStyle/>
          <a:p>
            <a:r>
              <a:rPr lang="nl-BE" dirty="0"/>
              <a:t>Tarief inschrijvingsgeld:</a:t>
            </a:r>
          </a:p>
          <a:p>
            <a:pPr lvl="1"/>
            <a:r>
              <a:rPr lang="nl-BE" dirty="0"/>
              <a:t>Deelkwalificaties:</a:t>
            </a:r>
          </a:p>
          <a:p>
            <a:pPr lvl="2"/>
            <a:r>
              <a:rPr lang="nl-BE" dirty="0"/>
              <a:t>Tarief € 96: DBK EVC-traject</a:t>
            </a:r>
          </a:p>
          <a:p>
            <a:pPr lvl="2"/>
            <a:r>
              <a:rPr lang="nl-BE" dirty="0"/>
              <a:t>Tarief € 48 (gedeeltelijk vrijgestelden)​</a:t>
            </a:r>
          </a:p>
          <a:p>
            <a:pPr lvl="2"/>
            <a:endParaRPr lang="nl-BE" dirty="0"/>
          </a:p>
          <a:p>
            <a:pPr lvl="1"/>
            <a:r>
              <a:rPr lang="nl-BE" dirty="0"/>
              <a:t>Tarieven EVC : niet in de tariefsuggestie</a:t>
            </a:r>
          </a:p>
          <a:p>
            <a:pPr lvl="1"/>
            <a:endParaRPr lang="nl-BE" sz="1000" dirty="0"/>
          </a:p>
          <a:p>
            <a:pPr lvl="2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5E2E7B95-BE7B-4EB3-9CF0-00D2AAF4E3BD}"/>
              </a:ext>
            </a:extLst>
          </p:cNvPr>
          <p:cNvSpPr txBox="1">
            <a:spLocks/>
          </p:cNvSpPr>
          <p:nvPr/>
        </p:nvSpPr>
        <p:spPr bwMode="auto">
          <a:xfrm>
            <a:off x="1314609" y="480674"/>
            <a:ext cx="9562782" cy="7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kern="0" dirty="0"/>
              <a:t>EVC</a:t>
            </a:r>
          </a:p>
        </p:txBody>
      </p:sp>
    </p:spTree>
    <p:extLst>
      <p:ext uri="{BB962C8B-B14F-4D97-AF65-F5344CB8AC3E}">
        <p14:creationId xmlns:p14="http://schemas.microsoft.com/office/powerpoint/2010/main" val="3404346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82180" y="1698170"/>
            <a:ext cx="10371473" cy="4985433"/>
          </a:xfrm>
        </p:spPr>
        <p:txBody>
          <a:bodyPr/>
          <a:lstStyle/>
          <a:p>
            <a:r>
              <a:rPr lang="nl-BE" dirty="0"/>
              <a:t>Studiebewijzen</a:t>
            </a:r>
          </a:p>
          <a:p>
            <a:pPr lvl="1"/>
            <a:r>
              <a:rPr lang="nl-BE" dirty="0"/>
              <a:t>3 mogelijke studiebewijzen:</a:t>
            </a:r>
          </a:p>
          <a:p>
            <a:pPr lvl="2"/>
            <a:r>
              <a:rPr lang="nl-BE" dirty="0"/>
              <a:t>Bewijs van beroepskwalificatie </a:t>
            </a:r>
          </a:p>
          <a:p>
            <a:pPr lvl="2"/>
            <a:r>
              <a:rPr lang="nl-BE" dirty="0"/>
              <a:t>Bewijs van deelkwalificatie </a:t>
            </a:r>
          </a:p>
          <a:p>
            <a:pPr lvl="2"/>
            <a:r>
              <a:rPr lang="nl-BE" dirty="0"/>
              <a:t>Bewijs van competentie (komt niet in DAVINCI)</a:t>
            </a:r>
          </a:p>
          <a:p>
            <a:pPr lvl="1"/>
            <a:endParaRPr lang="nl-BE" dirty="0"/>
          </a:p>
          <a:p>
            <a:r>
              <a:rPr lang="nl-BE" dirty="0"/>
              <a:t>Pilootproject: geen studiebewijs in DAVINCI</a:t>
            </a:r>
          </a:p>
          <a:p>
            <a:pPr lvl="1"/>
            <a:endParaRPr lang="nl-BE" dirty="0"/>
          </a:p>
          <a:p>
            <a:r>
              <a:rPr lang="nl-BE" dirty="0"/>
              <a:t>Geen studiebewijs op moduleniveau, enkel evaluatieresultaat</a:t>
            </a:r>
            <a:endParaRPr lang="nl-BE" sz="1400" dirty="0"/>
          </a:p>
          <a:p>
            <a:pPr lvl="2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5E2E7B95-BE7B-4EB3-9CF0-00D2AAF4E3BD}"/>
              </a:ext>
            </a:extLst>
          </p:cNvPr>
          <p:cNvSpPr txBox="1">
            <a:spLocks/>
          </p:cNvSpPr>
          <p:nvPr/>
        </p:nvSpPr>
        <p:spPr bwMode="auto">
          <a:xfrm>
            <a:off x="1314609" y="480674"/>
            <a:ext cx="9562782" cy="7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kern="0" dirty="0"/>
              <a:t>EVC</a:t>
            </a:r>
          </a:p>
        </p:txBody>
      </p:sp>
    </p:spTree>
    <p:extLst>
      <p:ext uri="{BB962C8B-B14F-4D97-AF65-F5344CB8AC3E}">
        <p14:creationId xmlns:p14="http://schemas.microsoft.com/office/powerpoint/2010/main" val="201605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82180" y="1698170"/>
            <a:ext cx="10371473" cy="4985433"/>
          </a:xfrm>
        </p:spPr>
        <p:txBody>
          <a:bodyPr/>
          <a:lstStyle/>
          <a:p>
            <a:r>
              <a:rPr lang="nl-BE" dirty="0"/>
              <a:t>3 belangrijke wijzigingen:</a:t>
            </a:r>
          </a:p>
          <a:p>
            <a:pPr lvl="1"/>
            <a:r>
              <a:rPr lang="nl-BE" dirty="0"/>
              <a:t>Cursisten waarvoor traject is goedgekeurd, maar die op moment van inschrijving nog niet werkzoekend zijn -&gt; VDAB geeft passend in traject naar werk</a:t>
            </a:r>
          </a:p>
          <a:p>
            <a:pPr lvl="1"/>
            <a:r>
              <a:rPr lang="nl-BE" dirty="0"/>
              <a:t>Aanpassing in DAVINCI aan de </a:t>
            </a:r>
            <a:r>
              <a:rPr lang="nl-BE" dirty="0" err="1"/>
              <a:t>herbepaling</a:t>
            </a:r>
            <a:r>
              <a:rPr lang="nl-BE" dirty="0"/>
              <a:t> van de </a:t>
            </a:r>
            <a:r>
              <a:rPr lang="nl-BE" dirty="0" err="1"/>
              <a:t>passendheid</a:t>
            </a:r>
            <a:r>
              <a:rPr lang="nl-BE" dirty="0"/>
              <a:t> bij een nieuwe inschrijvingsdatum: oplossing voor enkele problematische gevallen</a:t>
            </a:r>
          </a:p>
          <a:p>
            <a:pPr lvl="1"/>
            <a:r>
              <a:rPr lang="nl-BE" dirty="0"/>
              <a:t>Bij het signaal over het arbeidsstatuut geven we voortaan de inschrijvingsdatum mee. Bij meerdere inschrijvingen moet dit toelaten makkelijker te interpreteren welke voldoen.	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5E2E7B95-BE7B-4EB3-9CF0-00D2AAF4E3BD}"/>
              </a:ext>
            </a:extLst>
          </p:cNvPr>
          <p:cNvSpPr txBox="1">
            <a:spLocks/>
          </p:cNvSpPr>
          <p:nvPr/>
        </p:nvSpPr>
        <p:spPr bwMode="auto">
          <a:xfrm>
            <a:off x="1314609" y="480674"/>
            <a:ext cx="9562782" cy="7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kern="0" dirty="0"/>
              <a:t>VDAB - Arbeidsstatuut</a:t>
            </a:r>
          </a:p>
        </p:txBody>
      </p:sp>
    </p:spTree>
    <p:extLst>
      <p:ext uri="{BB962C8B-B14F-4D97-AF65-F5344CB8AC3E}">
        <p14:creationId xmlns:p14="http://schemas.microsoft.com/office/powerpoint/2010/main" val="1404058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82180" y="1698170"/>
            <a:ext cx="10371473" cy="4985433"/>
          </a:xfrm>
        </p:spPr>
        <p:txBody>
          <a:bodyPr/>
          <a:lstStyle/>
          <a:p>
            <a:r>
              <a:rPr lang="nl-BE" dirty="0"/>
              <a:t>Wijzingen bij de bron van persoonsgegevens: de Kruispuntbank Sociale Zekerheid (KSZ)</a:t>
            </a:r>
          </a:p>
          <a:p>
            <a:pPr lvl="1"/>
            <a:r>
              <a:rPr lang="nl-BE" dirty="0"/>
              <a:t>Impact op de registratie: tweetal velden wordt verplicht in plaats van optioneel: </a:t>
            </a:r>
          </a:p>
          <a:p>
            <a:pPr lvl="2"/>
            <a:r>
              <a:rPr lang="nl-BE" dirty="0"/>
              <a:t>Geboorteplaatsomschrijving</a:t>
            </a:r>
          </a:p>
          <a:p>
            <a:pPr lvl="2"/>
            <a:r>
              <a:rPr lang="nl-BE" dirty="0"/>
              <a:t>Geboorteplaats </a:t>
            </a:r>
            <a:r>
              <a:rPr lang="nl-BE" dirty="0" err="1"/>
              <a:t>NIScode</a:t>
            </a:r>
            <a:r>
              <a:rPr lang="nl-BE" dirty="0"/>
              <a:t> (als Geboorteland = België)</a:t>
            </a:r>
          </a:p>
          <a:p>
            <a:pPr lvl="1"/>
            <a:r>
              <a:rPr lang="nl-BE" dirty="0"/>
              <a:t>Merk op:</a:t>
            </a:r>
          </a:p>
          <a:p>
            <a:pPr lvl="2"/>
            <a:r>
              <a:rPr lang="nl-BE" dirty="0"/>
              <a:t>Dit geldt alleen wanneer er geen registratie op basis van INSZ kan gebeuren</a:t>
            </a:r>
          </a:p>
          <a:p>
            <a:pPr lvl="2"/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5E2E7B95-BE7B-4EB3-9CF0-00D2AAF4E3BD}"/>
              </a:ext>
            </a:extLst>
          </p:cNvPr>
          <p:cNvSpPr txBox="1">
            <a:spLocks/>
          </p:cNvSpPr>
          <p:nvPr/>
        </p:nvSpPr>
        <p:spPr bwMode="auto">
          <a:xfrm>
            <a:off x="1314609" y="480674"/>
            <a:ext cx="9562782" cy="7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kern="0" dirty="0"/>
              <a:t>Persoonsregistratie</a:t>
            </a:r>
          </a:p>
        </p:txBody>
      </p:sp>
    </p:spTree>
    <p:extLst>
      <p:ext uri="{BB962C8B-B14F-4D97-AF65-F5344CB8AC3E}">
        <p14:creationId xmlns:p14="http://schemas.microsoft.com/office/powerpoint/2010/main" val="1270497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3E985C4-7CF3-4473-95EC-E4268488E3AD}"/>
              </a:ext>
            </a:extLst>
          </p:cNvPr>
          <p:cNvSpPr txBox="1"/>
          <p:nvPr/>
        </p:nvSpPr>
        <p:spPr>
          <a:xfrm>
            <a:off x="3963621" y="3136612"/>
            <a:ext cx="4264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dirty="0"/>
              <a:t>Dank voor uw aandacht!</a:t>
            </a:r>
          </a:p>
        </p:txBody>
      </p:sp>
    </p:spTree>
    <p:extLst>
      <p:ext uri="{BB962C8B-B14F-4D97-AF65-F5344CB8AC3E}">
        <p14:creationId xmlns:p14="http://schemas.microsoft.com/office/powerpoint/2010/main" val="337173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93D7E-DD0E-42D0-8F3A-EA0F4467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837" y="582171"/>
            <a:ext cx="10384832" cy="1116000"/>
          </a:xfrm>
        </p:spPr>
        <p:txBody>
          <a:bodyPr/>
          <a:lstStyle/>
          <a:p>
            <a:pPr eaLnBrk="1" hangingPunct="1">
              <a:lnSpc>
                <a:spcPts val="3800"/>
              </a:lnSpc>
            </a:pPr>
            <a:r>
              <a:rPr lang="nl-BE" kern="1200" dirty="0">
                <a:cs typeface="Calibri" panose="020F0502020204030204" pitchFamily="34" charset="0"/>
              </a:rPr>
              <a:t>Registratie overdrachten</a:t>
            </a:r>
            <a:br>
              <a:rPr lang="nl-BE" kern="1200" dirty="0">
                <a:cs typeface="Calibri" panose="020F0502020204030204" pitchFamily="34" charset="0"/>
              </a:rPr>
            </a:br>
            <a:endParaRPr lang="nl-BE" kern="1200" dirty="0">
              <a:cs typeface="Calibri" panose="020F050202020403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sz="2600" dirty="0"/>
              <a:t>Afgelopen referteperiode noodgedwongen nog via </a:t>
            </a:r>
            <a:r>
              <a:rPr lang="nl-BE" sz="2600" dirty="0" err="1"/>
              <a:t>WebEdison</a:t>
            </a:r>
            <a:r>
              <a:rPr lang="nl-BE" sz="2600" dirty="0"/>
              <a:t>. Maar vanaf schooljaar 20-21 naar DAVINCI</a:t>
            </a:r>
          </a:p>
          <a:p>
            <a:r>
              <a:rPr lang="nl-BE" sz="2600" dirty="0"/>
              <a:t>Overdracht van punten en leraarsuren naar een volgend schooljaar of een ander centrum + voordrachtgevers (zoals in EDISON)</a:t>
            </a:r>
          </a:p>
          <a:p>
            <a:r>
              <a:rPr lang="nl-BE" sz="2600" dirty="0"/>
              <a:t>Maar ook:</a:t>
            </a:r>
          </a:p>
          <a:p>
            <a:pPr lvl="1"/>
            <a:r>
              <a:rPr lang="nl-BE" sz="2200" dirty="0"/>
              <a:t>registratie van overdracht </a:t>
            </a:r>
            <a:r>
              <a:rPr lang="nl-BE" sz="2200" dirty="0" err="1"/>
              <a:t>LeU</a:t>
            </a:r>
            <a:r>
              <a:rPr lang="nl-BE" sz="2200" dirty="0"/>
              <a:t> </a:t>
            </a:r>
            <a:r>
              <a:rPr lang="nl-BE" sz="2200" dirty="0" err="1"/>
              <a:t>i.k.v</a:t>
            </a:r>
            <a:r>
              <a:rPr lang="nl-BE" sz="2200" dirty="0"/>
              <a:t>. verklaring overheveling structuuronderdeel</a:t>
            </a:r>
          </a:p>
          <a:p>
            <a:pPr lvl="1"/>
            <a:r>
              <a:rPr lang="nl-BE" sz="2200" dirty="0"/>
              <a:t>registratie van overdracht </a:t>
            </a:r>
            <a:r>
              <a:rPr lang="nl-BE" sz="2200" dirty="0" err="1"/>
              <a:t>LeU</a:t>
            </a:r>
            <a:r>
              <a:rPr lang="nl-BE" sz="2200" dirty="0"/>
              <a:t> </a:t>
            </a:r>
            <a:r>
              <a:rPr lang="nl-BE" sz="2200" dirty="0" err="1"/>
              <a:t>i.k.v</a:t>
            </a:r>
            <a:r>
              <a:rPr lang="nl-BE" sz="2200" dirty="0"/>
              <a:t>. overdracht </a:t>
            </a:r>
            <a:r>
              <a:rPr lang="nl-BE" sz="2200" dirty="0" err="1"/>
              <a:t>LeU</a:t>
            </a:r>
            <a:r>
              <a:rPr lang="nl-BE" sz="2200" dirty="0"/>
              <a:t> aanvangsbegeleiding indien centra wensen samen te werken </a:t>
            </a:r>
          </a:p>
          <a:p>
            <a:r>
              <a:rPr lang="nl-BE" sz="2600" dirty="0"/>
              <a:t>Let op: voordrachtgevers en aanvangsbegeleiding tegen 1/10/2020</a:t>
            </a:r>
            <a:endParaRPr lang="en-US" sz="2600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3218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314609" y="1447650"/>
            <a:ext cx="10371473" cy="5065883"/>
          </a:xfrm>
        </p:spPr>
        <p:txBody>
          <a:bodyPr/>
          <a:lstStyle/>
          <a:p>
            <a:r>
              <a:rPr lang="nl-BE" sz="2400" dirty="0"/>
              <a:t>Regelgeving ingegaan op 1/9/2019</a:t>
            </a:r>
          </a:p>
          <a:p>
            <a:r>
              <a:rPr lang="nl-BE" sz="2400" dirty="0"/>
              <a:t>Inhoud:</a:t>
            </a:r>
          </a:p>
          <a:p>
            <a:pPr lvl="1"/>
            <a:r>
              <a:rPr lang="nl-BE" sz="2000" dirty="0"/>
              <a:t>Voor eenzelfde groep cursisten een deel van de module gelijktijdig met een of twee modules van leergebieden alfa NT2 en NT2 en studiegebieden NT2 R1+2 en NT2 R3+4 organiseren</a:t>
            </a:r>
            <a:r>
              <a:rPr lang="en-US" sz="2000" dirty="0"/>
              <a:t>​</a:t>
            </a:r>
            <a:endParaRPr lang="nl-BE" sz="2000" dirty="0"/>
          </a:p>
          <a:p>
            <a:r>
              <a:rPr lang="en-US" sz="2400" dirty="0"/>
              <a:t>Criteria</a:t>
            </a:r>
          </a:p>
          <a:p>
            <a:pPr lvl="1"/>
            <a:r>
              <a:rPr lang="nl-NL" sz="2000" dirty="0"/>
              <a:t>Voldoet aan de bepalingen van decreet vwo</a:t>
            </a:r>
            <a:r>
              <a:rPr lang="en-US" sz="2000" dirty="0"/>
              <a:t>​</a:t>
            </a:r>
          </a:p>
          <a:p>
            <a:pPr lvl="1"/>
            <a:r>
              <a:rPr lang="nl-NL" sz="2000" dirty="0"/>
              <a:t>Aantal gelijktijdig georganiseerde lestijden NT2-module(s) omvat maximaal de helft van het aantal lestijden </a:t>
            </a:r>
            <a:r>
              <a:rPr lang="en-US" sz="2000" dirty="0"/>
              <a:t>​​</a:t>
            </a:r>
          </a:p>
          <a:p>
            <a:pPr lvl="1"/>
            <a:r>
              <a:rPr lang="nl-NL" sz="2000" dirty="0"/>
              <a:t>Gelijktijdig georganiseerde lessen worden door ten minste twee leraren gegeven</a:t>
            </a:r>
            <a:r>
              <a:rPr lang="en-US" sz="2000" dirty="0"/>
              <a:t>​</a:t>
            </a:r>
          </a:p>
          <a:p>
            <a:pPr lvl="1"/>
            <a:r>
              <a:rPr lang="nl-NL" sz="2000" dirty="0"/>
              <a:t>Gelijktijdig georganiseerde lessen zijn inhoudelijk op elkaar afgestemd</a:t>
            </a:r>
          </a:p>
          <a:p>
            <a:r>
              <a:rPr lang="nl-NL" sz="2400" dirty="0"/>
              <a:t>Belangrijk</a:t>
            </a:r>
          </a:p>
          <a:p>
            <a:pPr lvl="1"/>
            <a:r>
              <a:rPr lang="nl-NL" sz="2000" dirty="0"/>
              <a:t>Totale aantal lestijden voor subsidiëring of financiering =  som van de lestijden</a:t>
            </a:r>
            <a:endParaRPr lang="en-US" sz="2000" dirty="0"/>
          </a:p>
          <a:p>
            <a:pPr lvl="1"/>
            <a:endParaRPr lang="nl-BE" dirty="0"/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5E2E7B95-BE7B-4EB3-9CF0-00D2AAF4E3BD}"/>
              </a:ext>
            </a:extLst>
          </p:cNvPr>
          <p:cNvSpPr txBox="1">
            <a:spLocks/>
          </p:cNvSpPr>
          <p:nvPr/>
        </p:nvSpPr>
        <p:spPr bwMode="auto">
          <a:xfrm>
            <a:off x="1314609" y="480674"/>
            <a:ext cx="9562782" cy="7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kern="0" dirty="0"/>
              <a:t>Gelijktijdig geïntegreerd aanbod</a:t>
            </a:r>
          </a:p>
        </p:txBody>
      </p:sp>
    </p:spTree>
    <p:extLst>
      <p:ext uri="{BB962C8B-B14F-4D97-AF65-F5344CB8AC3E}">
        <p14:creationId xmlns:p14="http://schemas.microsoft.com/office/powerpoint/2010/main" val="334763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dirty="0"/>
              <a:t>Voorbeelden:</a:t>
            </a:r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5E2E7B95-BE7B-4EB3-9CF0-00D2AAF4E3BD}"/>
              </a:ext>
            </a:extLst>
          </p:cNvPr>
          <p:cNvSpPr txBox="1">
            <a:spLocks/>
          </p:cNvSpPr>
          <p:nvPr/>
        </p:nvSpPr>
        <p:spPr bwMode="auto">
          <a:xfrm>
            <a:off x="1314609" y="480674"/>
            <a:ext cx="9562782" cy="7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kern="0" dirty="0"/>
              <a:t>Gelijktijdig geïntegreerd aanbod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DB025D5-7C56-4207-AF02-4C0243A18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933" y="2899783"/>
            <a:ext cx="5803895" cy="210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21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82180" y="1698170"/>
            <a:ext cx="10371473" cy="4985433"/>
          </a:xfrm>
        </p:spPr>
        <p:txBody>
          <a:bodyPr/>
          <a:lstStyle/>
          <a:p>
            <a:r>
              <a:rPr lang="nl-BE" dirty="0"/>
              <a:t>Hoe in DAVINCI?</a:t>
            </a:r>
          </a:p>
          <a:p>
            <a:pPr lvl="1"/>
            <a:r>
              <a:rPr lang="nl-BE" dirty="0"/>
              <a:t>Opleidingsgebied</a:t>
            </a:r>
          </a:p>
          <a:p>
            <a:pPr lvl="2"/>
            <a:r>
              <a:rPr lang="nl-BE" dirty="0"/>
              <a:t>Is gelijktijdig geïntegreerd aanbod mogelijk</a:t>
            </a:r>
          </a:p>
          <a:p>
            <a:pPr lvl="3"/>
            <a:r>
              <a:rPr lang="nl-BE" dirty="0"/>
              <a:t>Leergebieden Alfa NT2 / NT2 en studiegebieden NT2 R1 + R2 en R3 + R4</a:t>
            </a:r>
          </a:p>
          <a:p>
            <a:pPr lvl="2"/>
            <a:r>
              <a:rPr lang="nl-BE" dirty="0"/>
              <a:t>Maximale percentage van de lestijd dat gelijktijdig georganiseerd mag worden</a:t>
            </a:r>
          </a:p>
          <a:p>
            <a:pPr lvl="3"/>
            <a:r>
              <a:rPr lang="nl-BE" dirty="0"/>
              <a:t>Nu: 50%</a:t>
            </a:r>
          </a:p>
          <a:p>
            <a:pPr lvl="1"/>
            <a:r>
              <a:rPr lang="nl-BE" dirty="0"/>
              <a:t>Plaatsing</a:t>
            </a:r>
          </a:p>
          <a:p>
            <a:pPr lvl="2"/>
            <a:r>
              <a:rPr lang="nl-BE" dirty="0"/>
              <a:t>Indicator ‘gelijktijdig geïntegreerd aanbod’ die aangeeft dat de plaatsing gekoppeld is aan een andere plaatsing</a:t>
            </a:r>
          </a:p>
          <a:p>
            <a:pPr lvl="2"/>
            <a:r>
              <a:rPr lang="nl-BE" dirty="0"/>
              <a:t>De modulecode van de andere plaatsing</a:t>
            </a:r>
          </a:p>
          <a:p>
            <a:pPr lvl="2"/>
            <a:r>
              <a:rPr lang="nl-BE" dirty="0"/>
              <a:t>Het aantal lestijden dat gelijktijdig wordt gegeven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5E2E7B95-BE7B-4EB3-9CF0-00D2AAF4E3BD}"/>
              </a:ext>
            </a:extLst>
          </p:cNvPr>
          <p:cNvSpPr txBox="1">
            <a:spLocks/>
          </p:cNvSpPr>
          <p:nvPr/>
        </p:nvSpPr>
        <p:spPr bwMode="auto">
          <a:xfrm>
            <a:off x="1314609" y="480674"/>
            <a:ext cx="9562782" cy="7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kern="0" dirty="0"/>
              <a:t>Gelijktijdig geïntegreerd aanbod</a:t>
            </a:r>
          </a:p>
        </p:txBody>
      </p:sp>
    </p:spTree>
    <p:extLst>
      <p:ext uri="{BB962C8B-B14F-4D97-AF65-F5344CB8AC3E}">
        <p14:creationId xmlns:p14="http://schemas.microsoft.com/office/powerpoint/2010/main" val="265133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82180" y="1698170"/>
            <a:ext cx="10371473" cy="4985433"/>
          </a:xfrm>
        </p:spPr>
        <p:txBody>
          <a:bodyPr/>
          <a:lstStyle/>
          <a:p>
            <a:r>
              <a:rPr lang="nl-BE" dirty="0"/>
              <a:t>Het vertrekt vanuit NT2 : dus op de plaatsingen van de NT2 module(s) registreer je een verwijzing naar de module die gelijktijdig geïntegreerd wordt gegeven</a:t>
            </a:r>
          </a:p>
          <a:p>
            <a:pPr lvl="1"/>
            <a:r>
              <a:rPr lang="nl-BE" dirty="0"/>
              <a:t>Niet omgekeerd</a:t>
            </a:r>
          </a:p>
          <a:p>
            <a:r>
              <a:rPr lang="nl-BE" dirty="0"/>
              <a:t>Verwijzing naar een module niet naar een IMV</a:t>
            </a:r>
          </a:p>
          <a:p>
            <a:pPr lvl="1"/>
            <a:r>
              <a:rPr lang="nl-BE" dirty="0"/>
              <a:t>Omwille van potentiële afhankelijkheid want het gelijktijdig geïntegreerd aanbieden van modules kan </a:t>
            </a:r>
            <a:r>
              <a:rPr lang="nl-BE" dirty="0" err="1"/>
              <a:t>centrumoverschrijdend</a:t>
            </a:r>
            <a:r>
              <a:rPr lang="nl-BE" dirty="0"/>
              <a:t> gebeuren</a:t>
            </a:r>
          </a:p>
          <a:p>
            <a:r>
              <a:rPr lang="nl-BE" dirty="0"/>
              <a:t>Indien er meerdere plaatsingen NT2 zijn, telkens de verwijzing naar de module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5E2E7B95-BE7B-4EB3-9CF0-00D2AAF4E3BD}"/>
              </a:ext>
            </a:extLst>
          </p:cNvPr>
          <p:cNvSpPr txBox="1">
            <a:spLocks/>
          </p:cNvSpPr>
          <p:nvPr/>
        </p:nvSpPr>
        <p:spPr bwMode="auto">
          <a:xfrm>
            <a:off x="1314609" y="480674"/>
            <a:ext cx="9562782" cy="7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kern="0" dirty="0"/>
              <a:t>Gelijktijdig geïntegreerd aanbod</a:t>
            </a:r>
          </a:p>
        </p:txBody>
      </p:sp>
    </p:spTree>
    <p:extLst>
      <p:ext uri="{BB962C8B-B14F-4D97-AF65-F5344CB8AC3E}">
        <p14:creationId xmlns:p14="http://schemas.microsoft.com/office/powerpoint/2010/main" val="359816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82180" y="1698170"/>
            <a:ext cx="10371473" cy="4985433"/>
          </a:xfrm>
        </p:spPr>
        <p:txBody>
          <a:bodyPr/>
          <a:lstStyle/>
          <a:p>
            <a:r>
              <a:rPr lang="nl-BE" dirty="0"/>
              <a:t>Een centrum kan mits voldoen aan de decretale voorwaarden optreden als EVC-testcentrum en assessments afnemen</a:t>
            </a:r>
          </a:p>
          <a:p>
            <a:r>
              <a:rPr lang="nl-BE" dirty="0"/>
              <a:t>Afgelopen 2 schooljaren proefprojecten</a:t>
            </a:r>
          </a:p>
          <a:p>
            <a:r>
              <a:rPr lang="nl-BE" dirty="0"/>
              <a:t>Dit jaar starten de structurele EVC-trajecten. In de presentatie over de nieuwe regelgeving wordt er meer op de inhoud ingegaan.</a:t>
            </a:r>
          </a:p>
          <a:p>
            <a:r>
              <a:rPr lang="nl-BE" dirty="0"/>
              <a:t>In wat hier volgt: focus op de registratie van EVC in DAVINCI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5E2E7B95-BE7B-4EB3-9CF0-00D2AAF4E3BD}"/>
              </a:ext>
            </a:extLst>
          </p:cNvPr>
          <p:cNvSpPr txBox="1">
            <a:spLocks/>
          </p:cNvSpPr>
          <p:nvPr/>
        </p:nvSpPr>
        <p:spPr bwMode="auto">
          <a:xfrm>
            <a:off x="1314609" y="480674"/>
            <a:ext cx="9562782" cy="7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kern="0" dirty="0"/>
              <a:t>EVC</a:t>
            </a:r>
          </a:p>
        </p:txBody>
      </p:sp>
    </p:spTree>
    <p:extLst>
      <p:ext uri="{BB962C8B-B14F-4D97-AF65-F5344CB8AC3E}">
        <p14:creationId xmlns:p14="http://schemas.microsoft.com/office/powerpoint/2010/main" val="2340228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82180" y="1698170"/>
            <a:ext cx="10371473" cy="4985433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Onder het opleidingstype proeven zijn 5 opleidingsgebieden aangemaakt:</a:t>
            </a:r>
          </a:p>
          <a:p>
            <a:pPr marL="0" indent="0">
              <a:buNone/>
            </a:pPr>
            <a:endParaRPr lang="nl-BE" dirty="0"/>
          </a:p>
          <a:p>
            <a:pPr lvl="0"/>
            <a:r>
              <a:rPr lang="nl-BE" dirty="0"/>
              <a:t>EVC – Auto</a:t>
            </a:r>
          </a:p>
          <a:p>
            <a:pPr lvl="0"/>
            <a:r>
              <a:rPr lang="nl-BE" dirty="0"/>
              <a:t>EVC – Land en tuinbouw</a:t>
            </a:r>
          </a:p>
          <a:p>
            <a:pPr lvl="0"/>
            <a:r>
              <a:rPr lang="nl-BE" dirty="0"/>
              <a:t>EVC – Slagerij</a:t>
            </a:r>
          </a:p>
          <a:p>
            <a:pPr lvl="0"/>
            <a:r>
              <a:rPr lang="nl-BE" dirty="0"/>
              <a:t>EVC – Specifieke personenzorg</a:t>
            </a:r>
          </a:p>
          <a:p>
            <a:pPr lvl="0"/>
            <a:r>
              <a:rPr lang="nl-BE" dirty="0"/>
              <a:t>EVC – Toerisme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5E2E7B95-BE7B-4EB3-9CF0-00D2AAF4E3BD}"/>
              </a:ext>
            </a:extLst>
          </p:cNvPr>
          <p:cNvSpPr txBox="1">
            <a:spLocks/>
          </p:cNvSpPr>
          <p:nvPr/>
        </p:nvSpPr>
        <p:spPr bwMode="auto">
          <a:xfrm>
            <a:off x="1314609" y="480674"/>
            <a:ext cx="9562782" cy="7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kern="0" dirty="0"/>
              <a:t>EVC</a:t>
            </a:r>
          </a:p>
        </p:txBody>
      </p:sp>
    </p:spTree>
    <p:extLst>
      <p:ext uri="{BB962C8B-B14F-4D97-AF65-F5344CB8AC3E}">
        <p14:creationId xmlns:p14="http://schemas.microsoft.com/office/powerpoint/2010/main" val="2569933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5403E-2EA8-4B43-AE7A-C9D13FB1296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82180" y="1698170"/>
            <a:ext cx="10371473" cy="4985433"/>
          </a:xfrm>
        </p:spPr>
        <p:txBody>
          <a:bodyPr/>
          <a:lstStyle/>
          <a:p>
            <a:r>
              <a:rPr lang="nl-BE" dirty="0"/>
              <a:t>Momenteel 10 opleidingen met telkens 1 variant:</a:t>
            </a:r>
          </a:p>
          <a:p>
            <a:pPr lvl="1"/>
            <a:r>
              <a:rPr lang="nl-BE" sz="1600" dirty="0"/>
              <a:t>Beroepskwalificatie Onderhoudsmecanicien personenwagens en lichte bedrijfsvoertuigen</a:t>
            </a:r>
          </a:p>
          <a:p>
            <a:pPr lvl="1"/>
            <a:r>
              <a:rPr lang="nl-BE" sz="1600" dirty="0"/>
              <a:t>Beroepskwalificatie Reisleider</a:t>
            </a:r>
          </a:p>
          <a:p>
            <a:pPr lvl="1"/>
            <a:r>
              <a:rPr lang="nl-BE" sz="1600" dirty="0"/>
              <a:t>Beroepskwalificatie Gids</a:t>
            </a:r>
          </a:p>
          <a:p>
            <a:pPr lvl="1"/>
            <a:r>
              <a:rPr lang="nl-BE" sz="1600" dirty="0"/>
              <a:t>Beroepskwalificatie Kinderbegeleider schoolgaande kinderen</a:t>
            </a:r>
          </a:p>
          <a:p>
            <a:pPr lvl="1"/>
            <a:r>
              <a:rPr lang="nl-BE" sz="1600" dirty="0"/>
              <a:t>Beroepskwalificatie Kinderbegeleider baby’s en peuters</a:t>
            </a:r>
          </a:p>
          <a:p>
            <a:pPr lvl="1"/>
            <a:r>
              <a:rPr lang="nl-BE" sz="1600" dirty="0"/>
              <a:t>Beroepskwalificatie Uitsnijder-uitbener</a:t>
            </a:r>
          </a:p>
          <a:p>
            <a:pPr lvl="1"/>
            <a:r>
              <a:rPr lang="nl-BE" sz="1600" dirty="0"/>
              <a:t>Beroepskwalificatie Medewerker groen- en tuinbeheer</a:t>
            </a:r>
          </a:p>
          <a:p>
            <a:pPr lvl="1"/>
            <a:r>
              <a:rPr lang="nl-BE" sz="1600" dirty="0"/>
              <a:t>Beroepskwalificatie Medewerker groen- en tuinaanleg</a:t>
            </a:r>
          </a:p>
          <a:p>
            <a:pPr lvl="1"/>
            <a:r>
              <a:rPr lang="nl-BE" sz="1600" dirty="0"/>
              <a:t>Beroepskwalificatie Reachtruckchauffeur</a:t>
            </a:r>
          </a:p>
          <a:p>
            <a:pPr lvl="1"/>
            <a:r>
              <a:rPr lang="nl-BE" sz="1600" dirty="0"/>
              <a:t>Beroepskwalificatie Heftruckchauffeur</a:t>
            </a:r>
          </a:p>
          <a:p>
            <a:r>
              <a:rPr lang="nl-BE" dirty="0"/>
              <a:t>Bevoegdheid is op centrumniveau</a:t>
            </a:r>
          </a:p>
          <a:p>
            <a:pPr lvl="1"/>
            <a:r>
              <a:rPr lang="nl-BE" dirty="0"/>
              <a:t>Kan op vestigingsplaats waar er geen bevoegdheid is voor regulier aanbod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5E2E7B95-BE7B-4EB3-9CF0-00D2AAF4E3BD}"/>
              </a:ext>
            </a:extLst>
          </p:cNvPr>
          <p:cNvSpPr txBox="1">
            <a:spLocks/>
          </p:cNvSpPr>
          <p:nvPr/>
        </p:nvSpPr>
        <p:spPr bwMode="auto">
          <a:xfrm>
            <a:off x="1314609" y="480674"/>
            <a:ext cx="9562782" cy="7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kern="0" dirty="0"/>
              <a:t>EVC</a:t>
            </a:r>
          </a:p>
        </p:txBody>
      </p:sp>
    </p:spTree>
    <p:extLst>
      <p:ext uri="{BB962C8B-B14F-4D97-AF65-F5344CB8AC3E}">
        <p14:creationId xmlns:p14="http://schemas.microsoft.com/office/powerpoint/2010/main" val="1422985603"/>
      </p:ext>
    </p:extLst>
  </p:cSld>
  <p:clrMapOvr>
    <a:masterClrMapping/>
  </p:clrMapOvr>
</p:sld>
</file>

<file path=ppt/theme/theme1.xml><?xml version="1.0" encoding="utf-8"?>
<a:theme xmlns:a="http://schemas.openxmlformats.org/drawingml/2006/main" name="Ahovos">
  <a:themeElements>
    <a:clrScheme name="Ahovos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Ahovo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hovo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ovo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3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AHOVOKS_Model_FlandersArt" id="{2A38DCDD-BAC3-4504-9B74-23E86E4FCD6B}" vid="{00809BCD-6986-4E98-89E2-3B90EB6F2A2B}"/>
    </a:ext>
  </a:extLst>
</a:theme>
</file>

<file path=ppt/theme/theme4.xml><?xml version="1.0" encoding="utf-8"?>
<a:theme xmlns:a="http://schemas.openxmlformats.org/drawingml/2006/main" name="Ahovos">
  <a:themeElements>
    <a:clrScheme name="Ahovos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Ahovo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hovo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ovo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7" ma:contentTypeDescription="Een nieuw document maken." ma:contentTypeScope="" ma:versionID="0dcb06f3be148cd07228ac72de71dbb5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1e38e6c703b7dec5c02f99224334b4e9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8AEEE4-6E16-417A-B7BF-CBEBEFD71F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DFA3C1-18D6-48E1-B65D-C8B1B159C3E7}"/>
</file>

<file path=customXml/itemProps3.xml><?xml version="1.0" encoding="utf-8"?>
<ds:datastoreItem xmlns:ds="http://schemas.openxmlformats.org/officeDocument/2006/customXml" ds:itemID="{898B9873-E4C1-40DD-9FD8-5DEE6A882605}">
  <ds:schemaRefs>
    <ds:schemaRef ds:uri="http://schemas.microsoft.com/office/2006/metadata/properties"/>
    <ds:schemaRef ds:uri="0cc2fef3-f869-4b13-a5b1-3c10c5e770d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3538</TotalTime>
  <Words>814</Words>
  <Application>Microsoft Office PowerPoint</Application>
  <PresentationFormat>Breedbeeld</PresentationFormat>
  <Paragraphs>161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4</vt:i4>
      </vt:variant>
      <vt:variant>
        <vt:lpstr>Diatitels</vt:lpstr>
      </vt:variant>
      <vt:variant>
        <vt:i4>16</vt:i4>
      </vt:variant>
    </vt:vector>
  </HeadingPairs>
  <TitlesOfParts>
    <vt:vector size="26" baseType="lpstr">
      <vt:lpstr>Arial</vt:lpstr>
      <vt:lpstr>Calibri</vt:lpstr>
      <vt:lpstr>FlandersArtSans-Medium</vt:lpstr>
      <vt:lpstr>FlandersArtSans-Regular</vt:lpstr>
      <vt:lpstr>FlandersArtSerif-Regular</vt:lpstr>
      <vt:lpstr>Wingdings</vt:lpstr>
      <vt:lpstr>Ahovos</vt:lpstr>
      <vt:lpstr>Aangepast ontwerp</vt:lpstr>
      <vt:lpstr>Aangepast ontwerp</vt:lpstr>
      <vt:lpstr>Ahovos</vt:lpstr>
      <vt:lpstr>Registratie in DAVINCI</vt:lpstr>
      <vt:lpstr>Registratie overdrachten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Nieuwe regelgeving</dc:title>
  <dc:creator>Van der Elst Lien</dc:creator>
  <cp:lastModifiedBy>Verbeke Luk</cp:lastModifiedBy>
  <cp:revision>34</cp:revision>
  <cp:lastPrinted>2020-08-17T13:17:56Z</cp:lastPrinted>
  <dcterms:created xsi:type="dcterms:W3CDTF">2020-07-08T07:42:26Z</dcterms:created>
  <dcterms:modified xsi:type="dcterms:W3CDTF">2020-08-19T09:03:16Z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