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724" r:id="rId5"/>
    <p:sldId id="785" r:id="rId6"/>
    <p:sldId id="771" r:id="rId7"/>
    <p:sldId id="776" r:id="rId8"/>
    <p:sldId id="777" r:id="rId9"/>
    <p:sldId id="778" r:id="rId10"/>
    <p:sldId id="782" r:id="rId11"/>
    <p:sldId id="779" r:id="rId12"/>
    <p:sldId id="780" r:id="rId13"/>
    <p:sldId id="781" r:id="rId14"/>
    <p:sldId id="772" r:id="rId15"/>
    <p:sldId id="773" r:id="rId16"/>
    <p:sldId id="774" r:id="rId1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Elst Lien" initials="VdEL" lastIdx="1" clrIdx="0">
    <p:extLst>
      <p:ext uri="{19B8F6BF-5375-455C-9EA6-DF929625EA0E}">
        <p15:presenceInfo xmlns:p15="http://schemas.microsoft.com/office/powerpoint/2012/main" userId="S::lien.vanderelst@ond.vlaanderen.be::070ca6b4-168e-4a65-b911-694dd0d10dd2" providerId="AD"/>
      </p:ext>
    </p:extLst>
  </p:cmAuthor>
  <p:cmAuthor id="2" name="Bossaert Goele" initials="BG" lastIdx="3" clrIdx="1">
    <p:extLst>
      <p:ext uri="{19B8F6BF-5375-455C-9EA6-DF929625EA0E}">
        <p15:presenceInfo xmlns:p15="http://schemas.microsoft.com/office/powerpoint/2012/main" userId="S::goele.bossaert@ond.vlaanderen.be::8273efc1-d8a3-46e2-b969-4ec15017d12e" providerId="AD"/>
      </p:ext>
    </p:extLst>
  </p:cmAuthor>
  <p:cmAuthor id="3" name="Rutten Jurgen" initials="RJ" lastIdx="1" clrIdx="2">
    <p:extLst>
      <p:ext uri="{19B8F6BF-5375-455C-9EA6-DF929625EA0E}">
        <p15:presenceInfo xmlns:p15="http://schemas.microsoft.com/office/powerpoint/2012/main" userId="S::jurgen.rutten@ond.vlaanderen.be::6d158ccd-082d-43cb-a635-c641900a04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04714-66EF-41A0-8581-A75B7DF408A9}" v="597" dt="2020-08-17T11:58:1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ten Jurgen" userId="S::jurgen.rutten@ond.vlaanderen.be::6d158ccd-082d-43cb-a635-c641900a048c" providerId="AD" clId="Web-{61994C65-E7EA-AFAC-F75D-BB5F19D4618B}"/>
    <pc:docChg chg="">
      <pc:chgData name="Rutten Jurgen" userId="S::jurgen.rutten@ond.vlaanderen.be::6d158ccd-082d-43cb-a635-c641900a048c" providerId="AD" clId="Web-{61994C65-E7EA-AFAC-F75D-BB5F19D4618B}" dt="2020-07-29T12:43:52.819" v="6"/>
      <pc:docMkLst>
        <pc:docMk/>
      </pc:docMkLst>
      <pc:sldChg chg="addCm modCm">
        <pc:chgData name="Rutten Jurgen" userId="S::jurgen.rutten@ond.vlaanderen.be::6d158ccd-082d-43cb-a635-c641900a048c" providerId="AD" clId="Web-{61994C65-E7EA-AFAC-F75D-BB5F19D4618B}" dt="2020-07-29T12:43:52.819" v="6"/>
        <pc:sldMkLst>
          <pc:docMk/>
          <pc:sldMk cId="251216962" sldId="777"/>
        </pc:sldMkLst>
      </pc:sldChg>
    </pc:docChg>
  </pc:docChgLst>
  <pc:docChgLst>
    <pc:chgData name="Vercammen Rik 1F3D" userId="ebe17d92-7aaf-49fe-bb88-766ee3c47087" providerId="ADAL" clId="{AED04714-66EF-41A0-8581-A75B7DF408A9}"/>
    <pc:docChg chg="undo redo custSel delSld modSld">
      <pc:chgData name="Vercammen Rik 1F3D" userId="ebe17d92-7aaf-49fe-bb88-766ee3c47087" providerId="ADAL" clId="{AED04714-66EF-41A0-8581-A75B7DF408A9}" dt="2020-08-17T11:58:14.101" v="1751" actId="2696"/>
      <pc:docMkLst>
        <pc:docMk/>
      </pc:docMkLst>
      <pc:sldChg chg="del">
        <pc:chgData name="Vercammen Rik 1F3D" userId="ebe17d92-7aaf-49fe-bb88-766ee3c47087" providerId="ADAL" clId="{AED04714-66EF-41A0-8581-A75B7DF408A9}" dt="2020-07-17T08:21:16.812" v="12" actId="2696"/>
        <pc:sldMkLst>
          <pc:docMk/>
          <pc:sldMk cId="4286458622" sldId="699"/>
        </pc:sldMkLst>
      </pc:sldChg>
      <pc:sldChg chg="del">
        <pc:chgData name="Vercammen Rik 1F3D" userId="ebe17d92-7aaf-49fe-bb88-766ee3c47087" providerId="ADAL" clId="{AED04714-66EF-41A0-8581-A75B7DF408A9}" dt="2020-07-17T08:21:16.796" v="11" actId="2696"/>
        <pc:sldMkLst>
          <pc:docMk/>
          <pc:sldMk cId="4109483471" sldId="756"/>
        </pc:sldMkLst>
      </pc:sldChg>
      <pc:sldChg chg="modSp">
        <pc:chgData name="Vercammen Rik 1F3D" userId="ebe17d92-7aaf-49fe-bb88-766ee3c47087" providerId="ADAL" clId="{AED04714-66EF-41A0-8581-A75B7DF408A9}" dt="2020-08-14T09:06:23.004" v="113" actId="20577"/>
        <pc:sldMkLst>
          <pc:docMk/>
          <pc:sldMk cId="435046263" sldId="771"/>
        </pc:sldMkLst>
        <pc:spChg chg="mod">
          <ac:chgData name="Vercammen Rik 1F3D" userId="ebe17d92-7aaf-49fe-bb88-766ee3c47087" providerId="ADAL" clId="{AED04714-66EF-41A0-8581-A75B7DF408A9}" dt="2020-08-14T09:06:23.004" v="113" actId="20577"/>
          <ac:spMkLst>
            <pc:docMk/>
            <pc:sldMk cId="435046263" sldId="771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28:33.916" v="990" actId="115"/>
        <pc:sldMkLst>
          <pc:docMk/>
          <pc:sldMk cId="4199259806" sldId="772"/>
        </pc:sldMkLst>
        <pc:spChg chg="mod">
          <ac:chgData name="Vercammen Rik 1F3D" userId="ebe17d92-7aaf-49fe-bb88-766ee3c47087" providerId="ADAL" clId="{AED04714-66EF-41A0-8581-A75B7DF408A9}" dt="2020-08-14T09:28:33.916" v="990" actId="115"/>
          <ac:spMkLst>
            <pc:docMk/>
            <pc:sldMk cId="4199259806" sldId="772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31:27.483" v="1154" actId="2710"/>
        <pc:sldMkLst>
          <pc:docMk/>
          <pc:sldMk cId="1915265440" sldId="773"/>
        </pc:sldMkLst>
        <pc:spChg chg="mod">
          <ac:chgData name="Vercammen Rik 1F3D" userId="ebe17d92-7aaf-49fe-bb88-766ee3c47087" providerId="ADAL" clId="{AED04714-66EF-41A0-8581-A75B7DF408A9}" dt="2020-08-14T09:31:27.483" v="1154" actId="2710"/>
          <ac:spMkLst>
            <pc:docMk/>
            <pc:sldMk cId="1915265440" sldId="773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31:48.441" v="1160" actId="2710"/>
        <pc:sldMkLst>
          <pc:docMk/>
          <pc:sldMk cId="2259597272" sldId="774"/>
        </pc:sldMkLst>
        <pc:spChg chg="mod">
          <ac:chgData name="Vercammen Rik 1F3D" userId="ebe17d92-7aaf-49fe-bb88-766ee3c47087" providerId="ADAL" clId="{AED04714-66EF-41A0-8581-A75B7DF408A9}" dt="2020-08-14T09:31:48.441" v="1160" actId="2710"/>
          <ac:spMkLst>
            <pc:docMk/>
            <pc:sldMk cId="2259597272" sldId="774"/>
            <ac:spMk id="35844" creationId="{00000000-0000-0000-0000-000000000000}"/>
          </ac:spMkLst>
        </pc:spChg>
      </pc:sldChg>
      <pc:sldChg chg="del">
        <pc:chgData name="Vercammen Rik 1F3D" userId="ebe17d92-7aaf-49fe-bb88-766ee3c47087" providerId="ADAL" clId="{AED04714-66EF-41A0-8581-A75B7DF408A9}" dt="2020-07-17T08:21:16.527" v="0" actId="2696"/>
        <pc:sldMkLst>
          <pc:docMk/>
          <pc:sldMk cId="1881968839" sldId="775"/>
        </pc:sldMkLst>
      </pc:sldChg>
      <pc:sldChg chg="modSp">
        <pc:chgData name="Vercammen Rik 1F3D" userId="ebe17d92-7aaf-49fe-bb88-766ee3c47087" providerId="ADAL" clId="{AED04714-66EF-41A0-8581-A75B7DF408A9}" dt="2020-08-14T09:11:03.731" v="335" actId="6549"/>
        <pc:sldMkLst>
          <pc:docMk/>
          <pc:sldMk cId="1337465359" sldId="776"/>
        </pc:sldMkLst>
        <pc:spChg chg="mod">
          <ac:chgData name="Vercammen Rik 1F3D" userId="ebe17d92-7aaf-49fe-bb88-766ee3c47087" providerId="ADAL" clId="{AED04714-66EF-41A0-8581-A75B7DF408A9}" dt="2020-08-14T09:11:03.731" v="335" actId="6549"/>
          <ac:spMkLst>
            <pc:docMk/>
            <pc:sldMk cId="1337465359" sldId="776"/>
            <ac:spMk id="35844" creationId="{00000000-0000-0000-0000-000000000000}"/>
          </ac:spMkLst>
        </pc:spChg>
      </pc:sldChg>
      <pc:sldChg chg="modSp delCm modCm">
        <pc:chgData name="Vercammen Rik 1F3D" userId="ebe17d92-7aaf-49fe-bb88-766ee3c47087" providerId="ADAL" clId="{AED04714-66EF-41A0-8581-A75B7DF408A9}" dt="2020-08-14T09:11:32.299" v="340" actId="2710"/>
        <pc:sldMkLst>
          <pc:docMk/>
          <pc:sldMk cId="251216962" sldId="777"/>
        </pc:sldMkLst>
        <pc:spChg chg="mod">
          <ac:chgData name="Vercammen Rik 1F3D" userId="ebe17d92-7aaf-49fe-bb88-766ee3c47087" providerId="ADAL" clId="{AED04714-66EF-41A0-8581-A75B7DF408A9}" dt="2020-08-14T09:11:32.299" v="340" actId="2710"/>
          <ac:spMkLst>
            <pc:docMk/>
            <pc:sldMk cId="251216962" sldId="777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12:30.538" v="348" actId="255"/>
        <pc:sldMkLst>
          <pc:docMk/>
          <pc:sldMk cId="95477292" sldId="778"/>
        </pc:sldMkLst>
        <pc:spChg chg="mod">
          <ac:chgData name="Vercammen Rik 1F3D" userId="ebe17d92-7aaf-49fe-bb88-766ee3c47087" providerId="ADAL" clId="{AED04714-66EF-41A0-8581-A75B7DF408A9}" dt="2020-08-14T09:12:30.538" v="348" actId="255"/>
          <ac:spMkLst>
            <pc:docMk/>
            <pc:sldMk cId="95477292" sldId="778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23:28.646" v="850" actId="20577"/>
        <pc:sldMkLst>
          <pc:docMk/>
          <pc:sldMk cId="4221407156" sldId="779"/>
        </pc:sldMkLst>
        <pc:spChg chg="mod">
          <ac:chgData name="Vercammen Rik 1F3D" userId="ebe17d92-7aaf-49fe-bb88-766ee3c47087" providerId="ADAL" clId="{AED04714-66EF-41A0-8581-A75B7DF408A9}" dt="2020-08-14T09:23:28.646" v="850" actId="20577"/>
          <ac:spMkLst>
            <pc:docMk/>
            <pc:sldMk cId="4221407156" sldId="779"/>
            <ac:spMk id="35844" creationId="{00000000-0000-0000-0000-000000000000}"/>
          </ac:spMkLst>
        </pc:spChg>
        <pc:graphicFrameChg chg="mod">
          <ac:chgData name="Vercammen Rik 1F3D" userId="ebe17d92-7aaf-49fe-bb88-766ee3c47087" providerId="ADAL" clId="{AED04714-66EF-41A0-8581-A75B7DF408A9}" dt="2020-08-14T09:23:02.319" v="848" actId="1076"/>
          <ac:graphicFrameMkLst>
            <pc:docMk/>
            <pc:sldMk cId="4221407156" sldId="779"/>
            <ac:graphicFrameMk id="4" creationId="{ED11891B-6E30-4897-B764-D6081B862A7E}"/>
          </ac:graphicFrameMkLst>
        </pc:graphicFrameChg>
      </pc:sldChg>
      <pc:sldChg chg="modSp">
        <pc:chgData name="Vercammen Rik 1F3D" userId="ebe17d92-7aaf-49fe-bb88-766ee3c47087" providerId="ADAL" clId="{AED04714-66EF-41A0-8581-A75B7DF408A9}" dt="2020-08-14T09:25:30.677" v="924" actId="20577"/>
        <pc:sldMkLst>
          <pc:docMk/>
          <pc:sldMk cId="3385695945" sldId="780"/>
        </pc:sldMkLst>
        <pc:spChg chg="mod">
          <ac:chgData name="Vercammen Rik 1F3D" userId="ebe17d92-7aaf-49fe-bb88-766ee3c47087" providerId="ADAL" clId="{AED04714-66EF-41A0-8581-A75B7DF408A9}" dt="2020-08-14T09:25:30.677" v="924" actId="20577"/>
          <ac:spMkLst>
            <pc:docMk/>
            <pc:sldMk cId="3385695945" sldId="780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4T09:26:04.139" v="944" actId="20577"/>
        <pc:sldMkLst>
          <pc:docMk/>
          <pc:sldMk cId="81370619" sldId="781"/>
        </pc:sldMkLst>
        <pc:spChg chg="mod">
          <ac:chgData name="Vercammen Rik 1F3D" userId="ebe17d92-7aaf-49fe-bb88-766ee3c47087" providerId="ADAL" clId="{AED04714-66EF-41A0-8581-A75B7DF408A9}" dt="2020-08-14T09:26:04.139" v="944" actId="20577"/>
          <ac:spMkLst>
            <pc:docMk/>
            <pc:sldMk cId="81370619" sldId="781"/>
            <ac:spMk id="35844" creationId="{00000000-0000-0000-0000-000000000000}"/>
          </ac:spMkLst>
        </pc:spChg>
      </pc:sldChg>
      <pc:sldChg chg="modSp">
        <pc:chgData name="Vercammen Rik 1F3D" userId="ebe17d92-7aaf-49fe-bb88-766ee3c47087" providerId="ADAL" clId="{AED04714-66EF-41A0-8581-A75B7DF408A9}" dt="2020-08-17T11:57:59.736" v="1750" actId="20577"/>
        <pc:sldMkLst>
          <pc:docMk/>
          <pc:sldMk cId="1905982350" sldId="782"/>
        </pc:sldMkLst>
        <pc:spChg chg="mod">
          <ac:chgData name="Vercammen Rik 1F3D" userId="ebe17d92-7aaf-49fe-bb88-766ee3c47087" providerId="ADAL" clId="{AED04714-66EF-41A0-8581-A75B7DF408A9}" dt="2020-08-17T11:57:59.736" v="1750" actId="20577"/>
          <ac:spMkLst>
            <pc:docMk/>
            <pc:sldMk cId="1905982350" sldId="782"/>
            <ac:spMk id="35844" creationId="{00000000-0000-0000-0000-000000000000}"/>
          </ac:spMkLst>
        </pc:spChg>
      </pc:sldChg>
      <pc:sldChg chg="modSp del">
        <pc:chgData name="Vercammen Rik 1F3D" userId="ebe17d92-7aaf-49fe-bb88-766ee3c47087" providerId="ADAL" clId="{AED04714-66EF-41A0-8581-A75B7DF408A9}" dt="2020-08-17T11:54:25.075" v="1170" actId="2696"/>
        <pc:sldMkLst>
          <pc:docMk/>
          <pc:sldMk cId="1840637384" sldId="783"/>
        </pc:sldMkLst>
        <pc:spChg chg="mod">
          <ac:chgData name="Vercammen Rik 1F3D" userId="ebe17d92-7aaf-49fe-bb88-766ee3c47087" providerId="ADAL" clId="{AED04714-66EF-41A0-8581-A75B7DF408A9}" dt="2020-08-14T09:16:03.211" v="463" actId="20577"/>
          <ac:spMkLst>
            <pc:docMk/>
            <pc:sldMk cId="1840637384" sldId="783"/>
            <ac:spMk id="35844" creationId="{00000000-0000-0000-0000-000000000000}"/>
          </ac:spMkLst>
        </pc:spChg>
      </pc:sldChg>
      <pc:sldChg chg="delSp modSp del">
        <pc:chgData name="Vercammen Rik 1F3D" userId="ebe17d92-7aaf-49fe-bb88-766ee3c47087" providerId="ADAL" clId="{AED04714-66EF-41A0-8581-A75B7DF408A9}" dt="2020-08-17T11:58:14.101" v="1751" actId="2696"/>
        <pc:sldMkLst>
          <pc:docMk/>
          <pc:sldMk cId="2039786456" sldId="784"/>
        </pc:sldMkLst>
        <pc:spChg chg="del">
          <ac:chgData name="Vercammen Rik 1F3D" userId="ebe17d92-7aaf-49fe-bb88-766ee3c47087" providerId="ADAL" clId="{AED04714-66EF-41A0-8581-A75B7DF408A9}" dt="2020-08-14T09:17:54.834" v="485" actId="478"/>
          <ac:spMkLst>
            <pc:docMk/>
            <pc:sldMk cId="2039786456" sldId="784"/>
            <ac:spMk id="2" creationId="{64C87514-D156-4C54-980C-2F78A1FF92F9}"/>
          </ac:spMkLst>
        </pc:spChg>
        <pc:spChg chg="del mod">
          <ac:chgData name="Vercammen Rik 1F3D" userId="ebe17d92-7aaf-49fe-bb88-766ee3c47087" providerId="ADAL" clId="{AED04714-66EF-41A0-8581-A75B7DF408A9}" dt="2020-08-14T09:17:51.732" v="484" actId="478"/>
          <ac:spMkLst>
            <pc:docMk/>
            <pc:sldMk cId="2039786456" sldId="784"/>
            <ac:spMk id="3" creationId="{F7AB8059-25B3-402B-92CD-3D31053BC798}"/>
          </ac:spMkLst>
        </pc:spChg>
        <pc:spChg chg="mod">
          <ac:chgData name="Vercammen Rik 1F3D" userId="ebe17d92-7aaf-49fe-bb88-766ee3c47087" providerId="ADAL" clId="{AED04714-66EF-41A0-8581-A75B7DF408A9}" dt="2020-08-14T09:20:37.145" v="800" actId="20577"/>
          <ac:spMkLst>
            <pc:docMk/>
            <pc:sldMk cId="2039786456" sldId="784"/>
            <ac:spMk id="6" creationId="{454C4D70-FB76-4A5E-B05A-430FEAABA50E}"/>
          </ac:spMkLst>
        </pc:spChg>
        <pc:spChg chg="mod">
          <ac:chgData name="Vercammen Rik 1F3D" userId="ebe17d92-7aaf-49fe-bb88-766ee3c47087" providerId="ADAL" clId="{AED04714-66EF-41A0-8581-A75B7DF408A9}" dt="2020-08-14T09:16:47.386" v="465" actId="20577"/>
          <ac:spMkLst>
            <pc:docMk/>
            <pc:sldMk cId="2039786456" sldId="784"/>
            <ac:spMk id="35844" creationId="{00000000-0000-0000-0000-000000000000}"/>
          </ac:spMkLst>
        </pc:spChg>
      </pc:sldChg>
      <pc:sldChg chg="del">
        <pc:chgData name="Vercammen Rik 1F3D" userId="ebe17d92-7aaf-49fe-bb88-766ee3c47087" providerId="ADAL" clId="{AED04714-66EF-41A0-8581-A75B7DF408A9}" dt="2020-07-17T08:21:16.827" v="13" actId="2696"/>
        <pc:sldMkLst>
          <pc:docMk/>
          <pc:sldMk cId="295894162" sldId="786"/>
        </pc:sldMkLst>
      </pc:sldChg>
      <pc:sldChg chg="del">
        <pc:chgData name="Vercammen Rik 1F3D" userId="ebe17d92-7aaf-49fe-bb88-766ee3c47087" providerId="ADAL" clId="{AED04714-66EF-41A0-8581-A75B7DF408A9}" dt="2020-07-17T08:21:16.843" v="14" actId="2696"/>
        <pc:sldMkLst>
          <pc:docMk/>
          <pc:sldMk cId="4235847483" sldId="787"/>
        </pc:sldMkLst>
      </pc:sldChg>
      <pc:sldChg chg="del">
        <pc:chgData name="Vercammen Rik 1F3D" userId="ebe17d92-7aaf-49fe-bb88-766ee3c47087" providerId="ADAL" clId="{AED04714-66EF-41A0-8581-A75B7DF408A9}" dt="2020-07-17T08:21:16.850" v="15" actId="2696"/>
        <pc:sldMkLst>
          <pc:docMk/>
          <pc:sldMk cId="918377850" sldId="788"/>
        </pc:sldMkLst>
      </pc:sldChg>
      <pc:sldChg chg="del">
        <pc:chgData name="Vercammen Rik 1F3D" userId="ebe17d92-7aaf-49fe-bb88-766ee3c47087" providerId="ADAL" clId="{AED04714-66EF-41A0-8581-A75B7DF408A9}" dt="2020-07-17T08:21:16.865" v="16" actId="2696"/>
        <pc:sldMkLst>
          <pc:docMk/>
          <pc:sldMk cId="1899516273" sldId="789"/>
        </pc:sldMkLst>
      </pc:sldChg>
      <pc:sldChg chg="del">
        <pc:chgData name="Vercammen Rik 1F3D" userId="ebe17d92-7aaf-49fe-bb88-766ee3c47087" providerId="ADAL" clId="{AED04714-66EF-41A0-8581-A75B7DF408A9}" dt="2020-07-17T08:21:16.549" v="1" actId="2696"/>
        <pc:sldMkLst>
          <pc:docMk/>
          <pc:sldMk cId="14281319" sldId="790"/>
        </pc:sldMkLst>
      </pc:sldChg>
      <pc:sldChg chg="del">
        <pc:chgData name="Vercammen Rik 1F3D" userId="ebe17d92-7aaf-49fe-bb88-766ee3c47087" providerId="ADAL" clId="{AED04714-66EF-41A0-8581-A75B7DF408A9}" dt="2020-07-17T08:21:16.580" v="2" actId="2696"/>
        <pc:sldMkLst>
          <pc:docMk/>
          <pc:sldMk cId="3618537161" sldId="791"/>
        </pc:sldMkLst>
      </pc:sldChg>
      <pc:sldChg chg="del">
        <pc:chgData name="Vercammen Rik 1F3D" userId="ebe17d92-7aaf-49fe-bb88-766ee3c47087" providerId="ADAL" clId="{AED04714-66EF-41A0-8581-A75B7DF408A9}" dt="2020-07-17T08:21:16.596" v="3" actId="2696"/>
        <pc:sldMkLst>
          <pc:docMk/>
          <pc:sldMk cId="2717776879" sldId="792"/>
        </pc:sldMkLst>
      </pc:sldChg>
      <pc:sldChg chg="del">
        <pc:chgData name="Vercammen Rik 1F3D" userId="ebe17d92-7aaf-49fe-bb88-766ee3c47087" providerId="ADAL" clId="{AED04714-66EF-41A0-8581-A75B7DF408A9}" dt="2020-07-17T08:21:16.611" v="4" actId="2696"/>
        <pc:sldMkLst>
          <pc:docMk/>
          <pc:sldMk cId="1953551141" sldId="793"/>
        </pc:sldMkLst>
      </pc:sldChg>
      <pc:sldChg chg="del">
        <pc:chgData name="Vercammen Rik 1F3D" userId="ebe17d92-7aaf-49fe-bb88-766ee3c47087" providerId="ADAL" clId="{AED04714-66EF-41A0-8581-A75B7DF408A9}" dt="2020-07-17T08:21:16.649" v="5" actId="2696"/>
        <pc:sldMkLst>
          <pc:docMk/>
          <pc:sldMk cId="1886749403" sldId="794"/>
        </pc:sldMkLst>
      </pc:sldChg>
      <pc:sldChg chg="del">
        <pc:chgData name="Vercammen Rik 1F3D" userId="ebe17d92-7aaf-49fe-bb88-766ee3c47087" providerId="ADAL" clId="{AED04714-66EF-41A0-8581-A75B7DF408A9}" dt="2020-07-17T08:21:16.727" v="7" actId="2696"/>
        <pc:sldMkLst>
          <pc:docMk/>
          <pc:sldMk cId="1168898131" sldId="795"/>
        </pc:sldMkLst>
      </pc:sldChg>
      <pc:sldChg chg="del">
        <pc:chgData name="Vercammen Rik 1F3D" userId="ebe17d92-7aaf-49fe-bb88-766ee3c47087" providerId="ADAL" clId="{AED04714-66EF-41A0-8581-A75B7DF408A9}" dt="2020-07-17T08:21:16.749" v="8" actId="2696"/>
        <pc:sldMkLst>
          <pc:docMk/>
          <pc:sldMk cId="4233069219" sldId="796"/>
        </pc:sldMkLst>
      </pc:sldChg>
      <pc:sldChg chg="del">
        <pc:chgData name="Vercammen Rik 1F3D" userId="ebe17d92-7aaf-49fe-bb88-766ee3c47087" providerId="ADAL" clId="{AED04714-66EF-41A0-8581-A75B7DF408A9}" dt="2020-07-17T08:21:16.765" v="9" actId="2696"/>
        <pc:sldMkLst>
          <pc:docMk/>
          <pc:sldMk cId="1789524600" sldId="797"/>
        </pc:sldMkLst>
      </pc:sldChg>
      <pc:sldChg chg="del">
        <pc:chgData name="Vercammen Rik 1F3D" userId="ebe17d92-7aaf-49fe-bb88-766ee3c47087" providerId="ADAL" clId="{AED04714-66EF-41A0-8581-A75B7DF408A9}" dt="2020-07-17T08:21:16.781" v="10" actId="2696"/>
        <pc:sldMkLst>
          <pc:docMk/>
          <pc:sldMk cId="4134191839" sldId="798"/>
        </pc:sldMkLst>
      </pc:sldChg>
      <pc:sldChg chg="del">
        <pc:chgData name="Vercammen Rik 1F3D" userId="ebe17d92-7aaf-49fe-bb88-766ee3c47087" providerId="ADAL" clId="{AED04714-66EF-41A0-8581-A75B7DF408A9}" dt="2020-07-17T08:21:16.680" v="6" actId="2696"/>
        <pc:sldMkLst>
          <pc:docMk/>
          <pc:sldMk cId="2788059973" sldId="7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1F9A-4276-44AD-86F4-40573210DCC0}" type="datetimeFigureOut">
              <a:rPr lang="nl-BE" smtClean="0"/>
              <a:t>17/08/2020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F434-EBB8-4740-8355-E5EAE7F021B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05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73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51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5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40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6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2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73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51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68917-FC8C-42B3-A169-C401CC9755C7}" type="slidenum">
              <a:rPr kumimoji="0" lang="nl-BE" altLang="nl-B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BE" altLang="nl-BE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9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3842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366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659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8856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1172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769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872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849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381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3930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80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052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‹#›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8351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onderwijs.vlaanderen.be/formulieren/default.aspx?id=1230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/>
          </p:nvPr>
        </p:nvSpPr>
        <p:spPr>
          <a:xfrm>
            <a:off x="2279576" y="2198738"/>
            <a:ext cx="7107238" cy="1579563"/>
          </a:xfrm>
        </p:spPr>
        <p:txBody>
          <a:bodyPr/>
          <a:lstStyle/>
          <a:p>
            <a:r>
              <a:rPr lang="nl-BE" altLang="nl-BE" sz="4000">
                <a:ea typeface="Calibri" panose="020F0502020204030204" pitchFamily="34" charset="0"/>
              </a:rPr>
              <a:t>Nieuwe regelgeving</a:t>
            </a:r>
          </a:p>
        </p:txBody>
      </p:sp>
      <p:sp>
        <p:nvSpPr>
          <p:cNvPr id="26627" name="Ondertitel 2"/>
          <p:cNvSpPr>
            <a:spLocks noGrp="1"/>
          </p:cNvSpPr>
          <p:nvPr>
            <p:ph type="subTitle" idx="1"/>
          </p:nvPr>
        </p:nvSpPr>
        <p:spPr>
          <a:xfrm>
            <a:off x="3827464" y="4175126"/>
            <a:ext cx="5354637" cy="1052513"/>
          </a:xfrm>
        </p:spPr>
        <p:txBody>
          <a:bodyPr/>
          <a:lstStyle/>
          <a:p>
            <a:pPr>
              <a:lnSpc>
                <a:spcPts val="1763"/>
              </a:lnSpc>
            </a:pPr>
            <a:r>
              <a:rPr lang="nl-BE" altLang="nl-BE" sz="2400">
                <a:ea typeface="Calibri" panose="020F0502020204030204" pitchFamily="34" charset="0"/>
              </a:rPr>
              <a:t>Rik Vercammen</a:t>
            </a:r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 bwMode="auto">
          <a:xfrm>
            <a:off x="2279576" y="6021288"/>
            <a:ext cx="47736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0000"/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ea typeface="+mn-ea"/>
                <a:cs typeface="Calibri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C0C60"/>
                </a:solidFill>
                <a:latin typeface="+mn-lt"/>
              </a:defRPr>
            </a:lvl9pPr>
          </a:lstStyle>
          <a:p>
            <a:endParaRPr lang="nl-BE" altLang="nl-BE" b="1">
              <a:solidFill>
                <a:srgbClr val="FFFFF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2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Programmadecreet bij aanpassing begroting 2020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Structurele EVC-financiering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/>
              <a:t>aanvraag </a:t>
            </a:r>
            <a:r>
              <a:rPr lang="nl-NL" altLang="nl-BE" sz="2400"/>
              <a:t>erkenning als EVC-testcentrum via een </a:t>
            </a:r>
            <a:r>
              <a:rPr lang="nl-NL" altLang="nl-BE" sz="2400">
                <a:hlinkClick r:id="rId3"/>
              </a:rPr>
              <a:t>formulier</a:t>
            </a:r>
            <a:endParaRPr lang="nl-BE" altLang="nl-BE" sz="2400"/>
          </a:p>
          <a:p>
            <a:pPr marL="0" indent="0" eaLnBrk="1" hangingPunct="1">
              <a:lnSpc>
                <a:spcPct val="150000"/>
              </a:lnSpc>
              <a:buNone/>
            </a:pPr>
            <a:endParaRPr lang="nl-BE" altLang="nl-BE" sz="1000"/>
          </a:p>
          <a:p>
            <a:pPr eaLnBrk="1" hangingPunct="1">
              <a:lnSpc>
                <a:spcPct val="150000"/>
              </a:lnSpc>
            </a:pPr>
            <a:r>
              <a:rPr lang="nl-BE" altLang="nl-BE" sz="2400"/>
              <a:t>start: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/>
              <a:t>1</a:t>
            </a:r>
            <a:r>
              <a:rPr lang="nl-BE" sz="2000" baseline="30000"/>
              <a:t>e</a:t>
            </a:r>
            <a:r>
              <a:rPr lang="nl-BE" sz="2000"/>
              <a:t> referteperiode = 1 september 2020 – 31 december 2020</a:t>
            </a:r>
            <a:endParaRPr lang="nl-NL" altLang="nl-BE" sz="2000"/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aanvullende </a:t>
            </a:r>
            <a:r>
              <a:rPr lang="nl-NL" altLang="nl-BE" sz="2000" err="1"/>
              <a:t>LeU</a:t>
            </a:r>
            <a:r>
              <a:rPr lang="nl-NL" altLang="nl-BE" sz="2000"/>
              <a:t> en WM toegekend voor SJ 2021-2022</a:t>
            </a:r>
          </a:p>
          <a:p>
            <a:pPr lvl="1" eaLnBrk="1" hangingPunct="1">
              <a:lnSpc>
                <a:spcPct val="150000"/>
              </a:lnSpc>
            </a:pPr>
            <a:endParaRPr lang="nl-NL" altLang="nl-BE" sz="200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nl-BE" altLang="nl-BE" sz="17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NL" altLang="nl-BE" sz="2000"/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altLang="nl-BE" sz="1700"/>
          </a:p>
          <a:p>
            <a:pPr lvl="1" eaLnBrk="1" hangingPunct="1">
              <a:lnSpc>
                <a:spcPct val="90000"/>
              </a:lnSpc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81370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Corona</a:t>
            </a:r>
            <a:br>
              <a:rPr lang="nl-BE" altLang="nl-BE"/>
            </a:br>
            <a:r>
              <a:rPr lang="nl-BE" altLang="nl-BE" sz="2000">
                <a:solidFill>
                  <a:srgbClr val="0070C0"/>
                </a:solidFill>
              </a:rPr>
              <a:t>Berekening 4</a:t>
            </a:r>
            <a:r>
              <a:rPr lang="nl-BE" altLang="nl-BE" sz="2000" baseline="30000">
                <a:solidFill>
                  <a:srgbClr val="0070C0"/>
                </a:solidFill>
              </a:rPr>
              <a:t>e</a:t>
            </a:r>
            <a:r>
              <a:rPr lang="nl-BE" altLang="nl-BE" sz="2000">
                <a:solidFill>
                  <a:srgbClr val="0070C0"/>
                </a:solidFill>
              </a:rPr>
              <a:t> inschrijving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/>
              <a:t>algemene regel: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nl-BE" sz="2400"/>
              <a:t>4</a:t>
            </a:r>
            <a:r>
              <a:rPr lang="nl-BE" sz="2400" baseline="30000"/>
              <a:t>e</a:t>
            </a:r>
            <a:r>
              <a:rPr lang="nl-BE" sz="2400"/>
              <a:t> </a:t>
            </a:r>
            <a:r>
              <a:rPr lang="nl-NL" sz="2400"/>
              <a:t>inschrijving in periode van 6 schooljaren voor zelfde module = verhoogd inschrijvingsgeld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bij standaard tarief of gedeeltelijke vrijstelling = 3 euro per LT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bij volledige vrijstelling = 1,5 euro per LT</a:t>
            </a:r>
          </a:p>
          <a:p>
            <a:pPr lvl="1" eaLnBrk="1" hangingPunct="1">
              <a:lnSpc>
                <a:spcPct val="90000"/>
              </a:lnSpc>
            </a:pPr>
            <a:r>
              <a:rPr lang="nl-BE" altLang="nl-BE" sz="2000"/>
              <a:t>uitzondering: open modules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150000"/>
              </a:lnSpc>
            </a:pPr>
            <a:r>
              <a:rPr lang="nl-BE" altLang="nl-BE" sz="2400"/>
              <a:t>n.a.v. corona wordt </a:t>
            </a:r>
            <a:r>
              <a:rPr lang="nl-NL" sz="2400"/>
              <a:t>geen rekening gehouden met inschrijvingen: </a:t>
            </a:r>
          </a:p>
          <a:p>
            <a:pPr lvl="1" eaLnBrk="1" hangingPunct="1">
              <a:lnSpc>
                <a:spcPct val="150000"/>
              </a:lnSpc>
            </a:pPr>
            <a:r>
              <a:rPr lang="nl-NL" sz="2000"/>
              <a:t>voor modules met einddatum tussen 16 maart 2020 en 31 augustus 2020 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r>
              <a:rPr lang="nl-NL" sz="2000" b="1"/>
              <a:t>EN</a:t>
            </a:r>
            <a:endParaRPr lang="nl-NL" sz="2000"/>
          </a:p>
          <a:p>
            <a:pPr lvl="1" eaLnBrk="1" hangingPunct="1">
              <a:lnSpc>
                <a:spcPct val="150000"/>
              </a:lnSpc>
            </a:pPr>
            <a:r>
              <a:rPr lang="nl-NL" sz="2000"/>
              <a:t>behoren tot leergebieden van basiseducatie en </a:t>
            </a:r>
            <a:r>
              <a:rPr lang="nl-BE" sz="2000"/>
              <a:t>studiegebieden NT2 RG 1 en 2 en AAV en geletterdheidsmodules Nederlands en Leren </a:t>
            </a:r>
            <a:r>
              <a:rPr lang="nl-BE" sz="2000" err="1"/>
              <a:t>leren</a:t>
            </a:r>
            <a:r>
              <a:rPr lang="nl-BE" sz="2000"/>
              <a:t> van secundair volwassenenonderwijs</a:t>
            </a: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419925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Corona</a:t>
            </a:r>
            <a:br>
              <a:rPr lang="nl-BE" altLang="nl-BE"/>
            </a:br>
            <a:r>
              <a:rPr lang="nl-BE" altLang="nl-BE" sz="2000">
                <a:solidFill>
                  <a:srgbClr val="0070C0"/>
                </a:solidFill>
              </a:rPr>
              <a:t>Eénmalige vrijstelling van inschrijvingsgeld 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NL" altLang="nl-BE" sz="2400"/>
              <a:t>cursisten betalen éénmalig geen inschrijvingsgeld voor inschrijving in module, tijdens schooljaar 2020-2021</a:t>
            </a:r>
          </a:p>
          <a:p>
            <a:pPr eaLnBrk="1" hangingPunct="1">
              <a:lnSpc>
                <a:spcPct val="150000"/>
              </a:lnSpc>
            </a:pPr>
            <a:endParaRPr lang="nl-NL" altLang="nl-BE" sz="24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Aan volgende drie voorwaarden dient voldaan te zijn: </a:t>
            </a:r>
          </a:p>
          <a:p>
            <a:pPr lvl="1" eaLnBrk="1" hangingPunct="1">
              <a:lnSpc>
                <a:spcPct val="150000"/>
              </a:lnSpc>
            </a:pPr>
            <a:r>
              <a:rPr lang="nl-NL" sz="2000"/>
              <a:t>cursist was ingeschreven in zelfde module met startdatum voor 9 maart 2020</a:t>
            </a:r>
            <a:endParaRPr lang="de-DE" sz="2000"/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één-derde-moment van deze module lag tussen 9 maart 2020 en 31 augustus 2020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cursist behaalde geen deelcertificaat voor deze module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91526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Corona</a:t>
            </a:r>
            <a:br>
              <a:rPr lang="nl-BE" altLang="nl-BE"/>
            </a:br>
            <a:r>
              <a:rPr lang="nl-BE" altLang="nl-BE" sz="2000">
                <a:solidFill>
                  <a:srgbClr val="0070C0"/>
                </a:solidFill>
              </a:rPr>
              <a:t>Impact corona op omkadering schooljaar 2021-2022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/>
              <a:t>monitoring impact corona op de LUC van referteperiode 2020 door AHOVOKS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1600"/>
          </a:p>
          <a:p>
            <a:pPr eaLnBrk="1" hangingPunct="1">
              <a:lnSpc>
                <a:spcPct val="150000"/>
              </a:lnSpc>
            </a:pPr>
            <a:r>
              <a:rPr lang="nl-BE" altLang="nl-BE" sz="2400"/>
              <a:t>eventuele ingrepen op omkadering van schooljaar 2021-2022 kunnen nog begin 2021 gebeuren</a:t>
            </a:r>
            <a:endParaRPr lang="nl-BE" sz="24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225959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Nieuwe regelgeving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Overzicht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Onderwijsdecreet XXX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Programmadecreet bij aanpassing begroting 2020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nl-BE" altLang="nl-BE" sz="240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nl-BE" altLang="nl-BE" sz="2400"/>
              <a:t>Corona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71202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Onderwijsdecreet XXX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Verruiming aanbod open modules Nederlands als tweede taal (NT2)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/>
              <a:t>M</a:t>
            </a:r>
            <a:r>
              <a:rPr lang="nl-NL" altLang="nl-BE" sz="2400"/>
              <a:t>eer maatgericht aanbod NT2 door verruiming open modules studiegebieden NT2 RG 1 en 2 en NT2 RG 3 en 4: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nl-BE" sz="2400"/>
          </a:p>
          <a:p>
            <a:pPr lvl="1" eaLnBrk="1" hangingPunct="1">
              <a:lnSpc>
                <a:spcPct val="150000"/>
              </a:lnSpc>
            </a:pPr>
            <a:r>
              <a:rPr lang="nl-NL" sz="2000"/>
              <a:t>basiscompetenties van </a:t>
            </a:r>
            <a:r>
              <a:rPr lang="nl-NL" sz="2000" b="1"/>
              <a:t>alle</a:t>
            </a:r>
            <a:r>
              <a:rPr lang="nl-NL" sz="2000"/>
              <a:t> NT2-modules (i.p.v. uit geletterdheidsmodules NT2)</a:t>
            </a:r>
            <a:endParaRPr lang="de-DE" sz="2000"/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ook open modules binnen SG RG 3 en 4 vanaf 1/9/2020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4350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Onderwijsdecreet XXX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Bewijs van beroepskwalificatie bij EVC-trajecten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NL" altLang="nl-BE" sz="2400"/>
              <a:t>bewijs van beroepskwalificatie na assessment + aanvullende algemene vorming =&gt; diploma secundair onderwijs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6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onafhankelijk van wie beroepskwalificatie afleverde (indien kwaliteitstoezicht door of samen met onderwijsinspectie (</a:t>
            </a:r>
            <a:r>
              <a:rPr lang="nl-NL" altLang="nl-BE" sz="2400" err="1"/>
              <a:t>cfr</a:t>
            </a:r>
            <a:r>
              <a:rPr lang="nl-NL" altLang="nl-BE" sz="2400"/>
              <a:t>. GKK-decreet))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nl-BE" altLang="nl-BE" sz="10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enkel CVO kunnen diploma SO uitreiken</a:t>
            </a:r>
            <a:endParaRPr lang="nl-BE" altLang="nl-BE" sz="2400"/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33746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Onderwijsdecreet XXX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Gebruik van de officiële benamingen van modules en vakken in alle communicatie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/>
              <a:t>Centra moeten b</a:t>
            </a:r>
            <a:r>
              <a:rPr lang="nl-NL" altLang="nl-BE" sz="2400"/>
              <a:t>ij informatieverstrekking </a:t>
            </a:r>
            <a:r>
              <a:rPr lang="nl-NL" altLang="nl-BE" sz="2400" u="sng"/>
              <a:t>minstens</a:t>
            </a:r>
            <a:r>
              <a:rPr lang="nl-NL" altLang="nl-BE" sz="2400"/>
              <a:t> de officiële benamingen van modules gebruiken: </a:t>
            </a:r>
          </a:p>
          <a:p>
            <a:pPr lvl="1" eaLnBrk="1" hangingPunct="1">
              <a:lnSpc>
                <a:spcPct val="150000"/>
              </a:lnSpc>
            </a:pPr>
            <a:r>
              <a:rPr lang="nl-NL" sz="2000"/>
              <a:t>voor </a:t>
            </a:r>
            <a:r>
              <a:rPr lang="nl-NL" sz="2000" u="sng"/>
              <a:t>officiële documenten </a:t>
            </a:r>
            <a:r>
              <a:rPr lang="nl-NL" sz="2000"/>
              <a:t>(het inschrijvingsbewijs, studiebewijs, personeelsdocumenten, …)</a:t>
            </a:r>
            <a:endParaRPr lang="de-DE" sz="2000"/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voor </a:t>
            </a:r>
            <a:r>
              <a:rPr lang="nl-NL" altLang="nl-BE" sz="2000" u="sng"/>
              <a:t>alle communicatie </a:t>
            </a:r>
            <a:r>
              <a:rPr lang="nl-NL" altLang="nl-BE" sz="2000"/>
              <a:t>(op de website, informatiebrochures, sociale media, ...)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600"/>
          </a:p>
          <a:p>
            <a:pPr eaLnBrk="1" hangingPunct="1">
              <a:lnSpc>
                <a:spcPct val="90000"/>
              </a:lnSpc>
            </a:pPr>
            <a:r>
              <a:rPr lang="nl-BE" altLang="nl-BE" sz="2400"/>
              <a:t>Niet-naleving </a:t>
            </a:r>
            <a:r>
              <a:rPr lang="nl-NL" altLang="nl-BE" sz="2400"/>
              <a:t>kan tot sancties leiden</a:t>
            </a:r>
            <a:endParaRPr lang="nl-BE" sz="24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Bij een cluster van modules moet het bij elke communicatie duidelijk zijn welke modules onderdeel zijn van de cluster.</a:t>
            </a: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25121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Onderwijsdecreet XXX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Nieuwe opleiding Lezen en Schrijven voor </a:t>
            </a:r>
            <a:r>
              <a:rPr lang="nl-NL" altLang="nl-BE" sz="2000" err="1">
                <a:solidFill>
                  <a:srgbClr val="0070C0"/>
                </a:solidFill>
              </a:rPr>
              <a:t>Andersgealfabetiseerden</a:t>
            </a:r>
            <a:r>
              <a:rPr lang="nl-NL" altLang="nl-BE" sz="2000">
                <a:solidFill>
                  <a:srgbClr val="0070C0"/>
                </a:solidFill>
              </a:rPr>
              <a:t> 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NL" altLang="nl-BE" sz="2400"/>
              <a:t>De opleiding Lezen en Schrijven voor </a:t>
            </a:r>
            <a:r>
              <a:rPr lang="nl-NL" altLang="nl-BE" sz="2400" err="1"/>
              <a:t>Andersgealfabetiseerden</a:t>
            </a:r>
            <a:r>
              <a:rPr lang="nl-NL" altLang="nl-BE" sz="2400"/>
              <a:t>: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nl-BE" altLang="nl-BE" sz="800"/>
          </a:p>
          <a:p>
            <a:pPr lvl="1" eaLnBrk="1" hangingPunct="1">
              <a:lnSpc>
                <a:spcPct val="150000"/>
              </a:lnSpc>
            </a:pPr>
            <a:r>
              <a:rPr lang="nl-BE" altLang="nl-BE" sz="2000"/>
              <a:t>een nieuwe opleiding</a:t>
            </a:r>
          </a:p>
          <a:p>
            <a:pPr lvl="1" eaLnBrk="1" hangingPunct="1">
              <a:lnSpc>
                <a:spcPct val="150000"/>
              </a:lnSpc>
            </a:pPr>
            <a:r>
              <a:rPr lang="nl-BE" altLang="nl-BE" sz="2000"/>
              <a:t>vervangt </a:t>
            </a:r>
            <a:r>
              <a:rPr lang="nl-NL" altLang="nl-BE" sz="2000"/>
              <a:t>opleiding Latijns schrift RG 1 binnen SG NT2 RG 1 en 2</a:t>
            </a:r>
            <a:endParaRPr lang="nl-BE" sz="2000"/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volledige vrijstelling inschrijvingsgeld voor inburgeraars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9547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Onderwijsdecreet XXX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Omrekening van de overdracht van leraarsuren (</a:t>
            </a:r>
            <a:r>
              <a:rPr lang="nl-NL" altLang="nl-BE" sz="2000" err="1">
                <a:solidFill>
                  <a:srgbClr val="0070C0"/>
                </a:solidFill>
              </a:rPr>
              <a:t>i.k.v</a:t>
            </a:r>
            <a:r>
              <a:rPr lang="nl-NL" altLang="nl-BE" sz="2000">
                <a:solidFill>
                  <a:srgbClr val="0070C0"/>
                </a:solidFill>
              </a:rPr>
              <a:t>. overheveling) naar lesurencursist 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NL" altLang="nl-BE" sz="2400"/>
              <a:t>Overheveling van structuuronderdeel​: centra bepalen hoeveel leraarsuren (</a:t>
            </a:r>
            <a:r>
              <a:rPr lang="nl-NL" altLang="nl-BE" sz="2400" err="1"/>
              <a:t>LeU</a:t>
            </a:r>
            <a:r>
              <a:rPr lang="nl-NL" altLang="nl-BE" sz="2400"/>
              <a:t>) en punten (Pu) worden overgedragen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altLang="nl-BE" sz="8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Behalen rationalisatienorm SJ n/n+1: bij overheveling: overgedragen </a:t>
            </a:r>
            <a:r>
              <a:rPr lang="nl-NL" altLang="nl-BE" sz="2400" err="1"/>
              <a:t>LeU</a:t>
            </a:r>
            <a:r>
              <a:rPr lang="nl-NL" altLang="nl-BE" sz="2400"/>
              <a:t> omrekenen naar LUC</a:t>
            </a:r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Door wegvallen deler nu verhouding: Tot. aantal LUC/tot. aantal Leu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nl-NL" altLang="nl-BE" sz="2400"/>
              <a:t>	=&gt; Waarde in LUC per overgedragen </a:t>
            </a:r>
            <a:r>
              <a:rPr lang="nl-NL" altLang="nl-BE" sz="2400" err="1"/>
              <a:t>LeU</a:t>
            </a:r>
            <a:endParaRPr lang="nl-NL" altLang="nl-BE" sz="2400"/>
          </a:p>
          <a:p>
            <a:pPr eaLnBrk="1" hangingPunct="1">
              <a:lnSpc>
                <a:spcPct val="150000"/>
              </a:lnSpc>
            </a:pPr>
            <a:r>
              <a:rPr lang="nl-NL" altLang="nl-BE" sz="2400"/>
              <a:t>Die LUC worden bij overhevelend centrum weggenomen en bijgeteld bij ontvangen centrum voor bepalen rationalisatienorm </a:t>
            </a:r>
          </a:p>
          <a:p>
            <a:pPr eaLnBrk="1" hangingPunct="1">
              <a:lnSpc>
                <a:spcPct val="150000"/>
              </a:lnSpc>
            </a:pPr>
            <a:endParaRPr lang="nl-NL" altLang="nl-BE" sz="2400"/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24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eaLnBrk="1" hangingPunct="1">
              <a:lnSpc>
                <a:spcPct val="90000"/>
              </a:lnSpc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190598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Programmadecreet bij aanpassing begroting 2020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Structurele EVC-financiering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12875"/>
            <a:ext cx="10972800" cy="510104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nl-BE" altLang="nl-BE" sz="2400"/>
              <a:t>vanaf 1 september 2020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endParaRPr lang="nl-BE" altLang="nl-BE" sz="800"/>
          </a:p>
          <a:p>
            <a:pPr eaLnBrk="1" hangingPunct="1">
              <a:lnSpc>
                <a:spcPct val="150000"/>
              </a:lnSpc>
            </a:pPr>
            <a:r>
              <a:rPr lang="nl-BE" altLang="nl-BE" sz="2400"/>
              <a:t>CVO</a:t>
            </a:r>
            <a:r>
              <a:rPr lang="nl-BE" sz="2400"/>
              <a:t> die erkend zijn als EVC-centrum voor een bepaalde beroepskwalificatie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nl-BE" altLang="nl-BE" sz="800"/>
          </a:p>
          <a:p>
            <a:pPr eaLnBrk="1" hangingPunct="1">
              <a:lnSpc>
                <a:spcPct val="150000"/>
              </a:lnSpc>
            </a:pPr>
            <a:r>
              <a:rPr lang="nl-BE" altLang="nl-BE" sz="2400"/>
              <a:t>aanvullende leraarsuren:</a:t>
            </a:r>
          </a:p>
          <a:p>
            <a:pPr lvl="1" eaLnBrk="1" hangingPunct="1">
              <a:lnSpc>
                <a:spcPct val="150000"/>
              </a:lnSpc>
            </a:pPr>
            <a:r>
              <a:rPr lang="nl-BE" sz="2000"/>
              <a:t>toegekend per </a:t>
            </a:r>
            <a:r>
              <a:rPr lang="nl-NL" sz="2000"/>
              <a:t>persoon die in een bepaald kalenderjaar getest </a:t>
            </a:r>
            <a:r>
              <a:rPr lang="nl-BE" sz="2000"/>
              <a:t>werd 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in het schooljaar n/n+1 o.b.v. referteperiode 1/1/n-1 tem 31/12/n-1</a:t>
            </a:r>
          </a:p>
          <a:p>
            <a:pPr lvl="1" eaLnBrk="1" hangingPunct="1">
              <a:lnSpc>
                <a:spcPct val="150000"/>
              </a:lnSpc>
            </a:pPr>
            <a:r>
              <a:rPr lang="nl-NL" altLang="nl-BE" sz="2000"/>
              <a:t>Aantal </a:t>
            </a:r>
            <a:r>
              <a:rPr lang="nl-NL" altLang="nl-BE" sz="2000" err="1"/>
              <a:t>LeU</a:t>
            </a:r>
            <a:r>
              <a:rPr lang="nl-NL" altLang="nl-BE" sz="2000"/>
              <a:t> afhankelijk van omvang assessment: </a:t>
            </a:r>
          </a:p>
          <a:p>
            <a:pPr marL="344487" lvl="1" indent="0" eaLnBrk="1" hangingPunct="1">
              <a:lnSpc>
                <a:spcPct val="150000"/>
              </a:lnSpc>
              <a:buNone/>
            </a:pPr>
            <a:r>
              <a:rPr lang="nl-NL" altLang="nl-BE" sz="2000"/>
              <a:t>	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70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D11891B-6E30-4897-B764-D6081B862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75652"/>
              </p:ext>
            </p:extLst>
          </p:nvPr>
        </p:nvGraphicFramePr>
        <p:xfrm>
          <a:off x="6644130" y="4912778"/>
          <a:ext cx="4573696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7328">
                  <a:extLst>
                    <a:ext uri="{9D8B030D-6E8A-4147-A177-3AD203B41FA5}">
                      <a16:colId xmlns:a16="http://schemas.microsoft.com/office/drawing/2014/main" val="2325523590"/>
                    </a:ext>
                  </a:extLst>
                </a:gridCol>
                <a:gridCol w="2436368">
                  <a:extLst>
                    <a:ext uri="{9D8B030D-6E8A-4147-A177-3AD203B41FA5}">
                      <a16:colId xmlns:a16="http://schemas.microsoft.com/office/drawing/2014/main" val="2814601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LT 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700" err="1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LeU</a:t>
                      </a:r>
                      <a:r>
                        <a:rPr 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 / geteste kandidaat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8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alt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&lt; 300</a:t>
                      </a:r>
                      <a:endParaRPr lang="nl-BE" sz="1700">
                        <a:solidFill>
                          <a:schemeClr val="tx1"/>
                        </a:solidFill>
                        <a:latin typeface="FlandersArtSans-Regular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8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alt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≥ 300 en ≤ 799</a:t>
                      </a:r>
                      <a:endParaRPr lang="nl-BE" sz="1700">
                        <a:solidFill>
                          <a:schemeClr val="tx1"/>
                        </a:solidFill>
                        <a:latin typeface="FlandersArtSans-Regular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82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alt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≥ 800</a:t>
                      </a:r>
                      <a:endParaRPr lang="nl-BE" sz="1700">
                        <a:solidFill>
                          <a:schemeClr val="tx1"/>
                        </a:solidFill>
                        <a:latin typeface="FlandersArtSans-Regular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700">
                          <a:solidFill>
                            <a:schemeClr val="tx1"/>
                          </a:solidFill>
                          <a:latin typeface="FlandersArtSans-Regular" panose="00000500000000000000" pitchFamily="2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808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40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altLang="en-US" sz="1200">
              <a:solidFill>
                <a:srgbClr val="33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/>
              <a:t>Programmadecreet bij aanpassing begroting 2020</a:t>
            </a:r>
            <a:br>
              <a:rPr lang="nl-BE" altLang="nl-BE"/>
            </a:br>
            <a:r>
              <a:rPr lang="nl-NL" altLang="nl-BE" sz="2000">
                <a:solidFill>
                  <a:srgbClr val="0070C0"/>
                </a:solidFill>
              </a:rPr>
              <a:t>Structurele EVC-financiering</a:t>
            </a:r>
            <a:endParaRPr lang="nl-NL" altLang="nl-BE">
              <a:solidFill>
                <a:srgbClr val="0070C0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altLang="nl-BE" sz="2400"/>
              <a:t>aanvullende werkingsmiddelen:</a:t>
            </a:r>
          </a:p>
          <a:p>
            <a:pPr lvl="1" eaLnBrk="1" hangingPunct="1">
              <a:lnSpc>
                <a:spcPct val="90000"/>
              </a:lnSpc>
            </a:pPr>
            <a:r>
              <a:rPr lang="nl-BE" sz="2000"/>
              <a:t>wanneer gedeeltelijke vrijstelling EVC-kandidaat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/>
              <a:t>afrekening in het schooljaar n/n+1 o.b.v. referteperiode 1/1/n-1 tem 31/12/n-1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/>
              <a:t>bedragen,: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1700"/>
              <a:t>60 euro per geteste kandidaat EVC-traject beroepskwalificatie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nl-NL" altLang="nl-BE" sz="1700"/>
              <a:t>48 euro per geteste kandidaat EVC-traject deelkwalificatie</a:t>
            </a:r>
          </a:p>
          <a:p>
            <a:pPr marL="693737" lvl="2" indent="0" eaLnBrk="1" hangingPunct="1">
              <a:lnSpc>
                <a:spcPct val="90000"/>
              </a:lnSpc>
              <a:buNone/>
            </a:pPr>
            <a:endParaRPr lang="nl-BE" altLang="nl-BE" sz="1700"/>
          </a:p>
          <a:p>
            <a:pPr lvl="0" eaLnBrk="1" hangingPunct="1">
              <a:lnSpc>
                <a:spcPct val="90000"/>
              </a:lnSpc>
            </a:pPr>
            <a:r>
              <a:rPr lang="nl-BE" altLang="nl-BE" sz="2400">
                <a:solidFill>
                  <a:srgbClr val="000000"/>
                </a:solidFill>
              </a:rPr>
              <a:t>voorwaarden: 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>
                <a:solidFill>
                  <a:srgbClr val="000000"/>
                </a:solidFill>
              </a:rPr>
              <a:t>voldaan aan de deeltijdse leerplicht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BE" sz="2000">
                <a:solidFill>
                  <a:srgbClr val="000000"/>
                </a:solidFill>
              </a:rPr>
              <a:t>bewijs van Belgische nationaliteit of het wettig verblijf</a:t>
            </a:r>
            <a:endParaRPr lang="nl-BE" altLang="nl-BE" sz="20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nl-BE" altLang="nl-BE" sz="12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300"/>
          </a:p>
          <a:p>
            <a:pPr eaLnBrk="1" hangingPunct="1">
              <a:lnSpc>
                <a:spcPct val="90000"/>
              </a:lnSpc>
            </a:pPr>
            <a:endParaRPr lang="nl-BE" altLang="nl-BE" sz="200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altLang="nl-BE" sz="1700"/>
          </a:p>
        </p:txBody>
      </p:sp>
    </p:spTree>
    <p:extLst>
      <p:ext uri="{BB962C8B-B14F-4D97-AF65-F5344CB8AC3E}">
        <p14:creationId xmlns:p14="http://schemas.microsoft.com/office/powerpoint/2010/main" val="3385695945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8AEEE4-6E16-417A-B7BF-CBEBEFD71F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8B9873-E4C1-40DD-9FD8-5DEE6A882605}">
  <ds:schemaRefs>
    <ds:schemaRef ds:uri="0cc2fef3-f869-4b13-a5b1-3c10c5e770d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21D18A-38D6-447B-80D8-BE3F456DD0EE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Ahovos</vt:lpstr>
      <vt:lpstr>Nieuwe regelgeving</vt:lpstr>
      <vt:lpstr>Nieuwe regelgeving Overzicht</vt:lpstr>
      <vt:lpstr>Onderwijsdecreet XXX Verruiming aanbod open modules Nederlands als tweede taal (NT2)</vt:lpstr>
      <vt:lpstr>Onderwijsdecreet XXX Bewijs van beroepskwalificatie bij EVC-trajecten</vt:lpstr>
      <vt:lpstr>Onderwijsdecreet XXX Gebruik van de officiële benamingen van modules en vakken in alle communicatie</vt:lpstr>
      <vt:lpstr>Onderwijsdecreet XXX Nieuwe opleiding Lezen en Schrijven voor Andersgealfabetiseerden </vt:lpstr>
      <vt:lpstr>Onderwijsdecreet XXX Omrekening van de overdracht van leraarsuren (i.k.v. overheveling) naar lesurencursist </vt:lpstr>
      <vt:lpstr>Programmadecreet bij aanpassing begroting 2020 Structurele EVC-financiering</vt:lpstr>
      <vt:lpstr>Programmadecreet bij aanpassing begroting 2020 Structurele EVC-financiering</vt:lpstr>
      <vt:lpstr>Programmadecreet bij aanpassing begroting 2020 Structurele EVC-financiering</vt:lpstr>
      <vt:lpstr>Corona Berekening 4e inschrijving</vt:lpstr>
      <vt:lpstr>Corona Eénmalige vrijstelling van inschrijvingsgeld </vt:lpstr>
      <vt:lpstr>Corona Impact corona op omkadering schooljaar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regelgeving</dc:title>
  <dc:creator>Van der Elst Lien</dc:creator>
  <cp:revision>1</cp:revision>
  <dcterms:created xsi:type="dcterms:W3CDTF">2020-07-08T07:42:26Z</dcterms:created>
  <dcterms:modified xsi:type="dcterms:W3CDTF">2020-08-17T11:58:21Z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