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775" r:id="rId5"/>
    <p:sldId id="800" r:id="rId6"/>
    <p:sldId id="790" r:id="rId7"/>
    <p:sldId id="791" r:id="rId8"/>
    <p:sldId id="792" r:id="rId9"/>
    <p:sldId id="793" r:id="rId10"/>
    <p:sldId id="799" r:id="rId11"/>
    <p:sldId id="796" r:id="rId12"/>
    <p:sldId id="797" r:id="rId13"/>
    <p:sldId id="798" r:id="rId14"/>
    <p:sldId id="756" r:id="rId15"/>
    <p:sldId id="699" r:id="rId16"/>
    <p:sldId id="786" r:id="rId17"/>
    <p:sldId id="787" r:id="rId18"/>
    <p:sldId id="788" r:id="rId19"/>
    <p:sldId id="789" r:id="rId20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n der Elst Lien" initials="VdEL" lastIdx="1" clrIdx="0">
    <p:extLst>
      <p:ext uri="{19B8F6BF-5375-455C-9EA6-DF929625EA0E}">
        <p15:presenceInfo xmlns:p15="http://schemas.microsoft.com/office/powerpoint/2012/main" userId="S::lien.vanderelst@ond.vlaanderen.be::070ca6b4-168e-4a65-b911-694dd0d10dd2" providerId="AD"/>
      </p:ext>
    </p:extLst>
  </p:cmAuthor>
  <p:cmAuthor id="2" name="Bossaert Goele" initials="BG" lastIdx="3" clrIdx="1">
    <p:extLst>
      <p:ext uri="{19B8F6BF-5375-455C-9EA6-DF929625EA0E}">
        <p15:presenceInfo xmlns:p15="http://schemas.microsoft.com/office/powerpoint/2012/main" userId="S::goele.bossaert@ond.vlaanderen.be::8273efc1-d8a3-46e2-b969-4ec15017d12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E26CAC-63D8-8ED7-26A7-89F2703EBAE0}" v="2" dt="2020-08-17T06:25:16.323"/>
    <p1510:client id="{A2E73FE4-FCFE-406B-A927-B276E8ED6560}" v="15" dt="2020-08-17T07:52:40.216"/>
    <p1510:client id="{FF6B4023-9E0F-6EA6-E6B4-15E2D1100A7C}" v="2" dt="2020-08-20T09:31:24.8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cammen Rik 1F3D" userId="ebe17d92-7aaf-49fe-bb88-766ee3c47087" providerId="ADAL" clId="{A2E73FE4-FCFE-406B-A927-B276E8ED6560}"/>
    <pc:docChg chg="undo redo custSel addSld delSld modSld sldOrd">
      <pc:chgData name="Vercammen Rik 1F3D" userId="ebe17d92-7aaf-49fe-bb88-766ee3c47087" providerId="ADAL" clId="{A2E73FE4-FCFE-406B-A927-B276E8ED6560}" dt="2020-08-17T13:46:31.251" v="1941" actId="2696"/>
      <pc:docMkLst>
        <pc:docMk/>
      </pc:docMkLst>
      <pc:sldChg chg="modSp">
        <pc:chgData name="Vercammen Rik 1F3D" userId="ebe17d92-7aaf-49fe-bb88-766ee3c47087" providerId="ADAL" clId="{A2E73FE4-FCFE-406B-A927-B276E8ED6560}" dt="2020-08-17T07:44:29.488" v="1934" actId="20577"/>
        <pc:sldMkLst>
          <pc:docMk/>
          <pc:sldMk cId="4286458622" sldId="699"/>
        </pc:sldMkLst>
        <pc:spChg chg="mod">
          <ac:chgData name="Vercammen Rik 1F3D" userId="ebe17d92-7aaf-49fe-bb88-766ee3c47087" providerId="ADAL" clId="{A2E73FE4-FCFE-406B-A927-B276E8ED6560}" dt="2020-08-17T07:44:29.488" v="1934" actId="20577"/>
          <ac:spMkLst>
            <pc:docMk/>
            <pc:sldMk cId="4286458622" sldId="699"/>
            <ac:spMk id="35844" creationId="{00000000-0000-0000-0000-000000000000}"/>
          </ac:spMkLst>
        </pc:spChg>
      </pc:sldChg>
      <pc:sldChg chg="modSp">
        <pc:chgData name="Vercammen Rik 1F3D" userId="ebe17d92-7aaf-49fe-bb88-766ee3c47087" providerId="ADAL" clId="{A2E73FE4-FCFE-406B-A927-B276E8ED6560}" dt="2020-08-10T13:04:58.017" v="1312" actId="20577"/>
        <pc:sldMkLst>
          <pc:docMk/>
          <pc:sldMk cId="295894162" sldId="786"/>
        </pc:sldMkLst>
        <pc:spChg chg="mod">
          <ac:chgData name="Vercammen Rik 1F3D" userId="ebe17d92-7aaf-49fe-bb88-766ee3c47087" providerId="ADAL" clId="{A2E73FE4-FCFE-406B-A927-B276E8ED6560}" dt="2020-08-10T13:04:58.017" v="1312" actId="20577"/>
          <ac:spMkLst>
            <pc:docMk/>
            <pc:sldMk cId="295894162" sldId="786"/>
            <ac:spMk id="35844" creationId="{00000000-0000-0000-0000-000000000000}"/>
          </ac:spMkLst>
        </pc:spChg>
      </pc:sldChg>
      <pc:sldChg chg="modSp">
        <pc:chgData name="Vercammen Rik 1F3D" userId="ebe17d92-7aaf-49fe-bb88-766ee3c47087" providerId="ADAL" clId="{A2E73FE4-FCFE-406B-A927-B276E8ED6560}" dt="2020-08-10T13:07:18.794" v="1499" actId="2710"/>
        <pc:sldMkLst>
          <pc:docMk/>
          <pc:sldMk cId="4235847483" sldId="787"/>
        </pc:sldMkLst>
        <pc:spChg chg="mod">
          <ac:chgData name="Vercammen Rik 1F3D" userId="ebe17d92-7aaf-49fe-bb88-766ee3c47087" providerId="ADAL" clId="{A2E73FE4-FCFE-406B-A927-B276E8ED6560}" dt="2020-08-10T13:07:18.794" v="1499" actId="2710"/>
          <ac:spMkLst>
            <pc:docMk/>
            <pc:sldMk cId="4235847483" sldId="787"/>
            <ac:spMk id="35844" creationId="{00000000-0000-0000-0000-000000000000}"/>
          </ac:spMkLst>
        </pc:spChg>
      </pc:sldChg>
      <pc:sldChg chg="modSp">
        <pc:chgData name="Vercammen Rik 1F3D" userId="ebe17d92-7aaf-49fe-bb88-766ee3c47087" providerId="ADAL" clId="{A2E73FE4-FCFE-406B-A927-B276E8ED6560}" dt="2020-08-10T13:33:09.884" v="1778" actId="20577"/>
        <pc:sldMkLst>
          <pc:docMk/>
          <pc:sldMk cId="918377850" sldId="788"/>
        </pc:sldMkLst>
        <pc:spChg chg="mod">
          <ac:chgData name="Vercammen Rik 1F3D" userId="ebe17d92-7aaf-49fe-bb88-766ee3c47087" providerId="ADAL" clId="{A2E73FE4-FCFE-406B-A927-B276E8ED6560}" dt="2020-08-10T13:33:09.884" v="1778" actId="20577"/>
          <ac:spMkLst>
            <pc:docMk/>
            <pc:sldMk cId="918377850" sldId="788"/>
            <ac:spMk id="35844" creationId="{00000000-0000-0000-0000-000000000000}"/>
          </ac:spMkLst>
        </pc:spChg>
      </pc:sldChg>
      <pc:sldChg chg="modSp">
        <pc:chgData name="Vercammen Rik 1F3D" userId="ebe17d92-7aaf-49fe-bb88-766ee3c47087" providerId="ADAL" clId="{A2E73FE4-FCFE-406B-A927-B276E8ED6560}" dt="2020-08-17T07:51:45.150" v="1937" actId="113"/>
        <pc:sldMkLst>
          <pc:docMk/>
          <pc:sldMk cId="1899516273" sldId="789"/>
        </pc:sldMkLst>
        <pc:spChg chg="mod">
          <ac:chgData name="Vercammen Rik 1F3D" userId="ebe17d92-7aaf-49fe-bb88-766ee3c47087" providerId="ADAL" clId="{A2E73FE4-FCFE-406B-A927-B276E8ED6560}" dt="2020-08-17T07:51:45.150" v="1937" actId="113"/>
          <ac:spMkLst>
            <pc:docMk/>
            <pc:sldMk cId="1899516273" sldId="789"/>
            <ac:spMk id="35844" creationId="{00000000-0000-0000-0000-000000000000}"/>
          </ac:spMkLst>
        </pc:spChg>
      </pc:sldChg>
      <pc:sldChg chg="modSp">
        <pc:chgData name="Vercammen Rik 1F3D" userId="ebe17d92-7aaf-49fe-bb88-766ee3c47087" providerId="ADAL" clId="{A2E73FE4-FCFE-406B-A927-B276E8ED6560}" dt="2020-08-10T13:35:18.528" v="1932" actId="6549"/>
        <pc:sldMkLst>
          <pc:docMk/>
          <pc:sldMk cId="14281319" sldId="790"/>
        </pc:sldMkLst>
        <pc:spChg chg="mod">
          <ac:chgData name="Vercammen Rik 1F3D" userId="ebe17d92-7aaf-49fe-bb88-766ee3c47087" providerId="ADAL" clId="{A2E73FE4-FCFE-406B-A927-B276E8ED6560}" dt="2020-08-10T13:35:18.528" v="1932" actId="6549"/>
          <ac:spMkLst>
            <pc:docMk/>
            <pc:sldMk cId="14281319" sldId="790"/>
            <ac:spMk id="35844" creationId="{00000000-0000-0000-0000-000000000000}"/>
          </ac:spMkLst>
        </pc:spChg>
      </pc:sldChg>
      <pc:sldChg chg="modSp">
        <pc:chgData name="Vercammen Rik 1F3D" userId="ebe17d92-7aaf-49fe-bb88-766ee3c47087" providerId="ADAL" clId="{A2E73FE4-FCFE-406B-A927-B276E8ED6560}" dt="2020-08-10T11:17:30.254" v="426" actId="6549"/>
        <pc:sldMkLst>
          <pc:docMk/>
          <pc:sldMk cId="3618537161" sldId="791"/>
        </pc:sldMkLst>
        <pc:spChg chg="mod">
          <ac:chgData name="Vercammen Rik 1F3D" userId="ebe17d92-7aaf-49fe-bb88-766ee3c47087" providerId="ADAL" clId="{A2E73FE4-FCFE-406B-A927-B276E8ED6560}" dt="2020-08-10T11:17:30.254" v="426" actId="6549"/>
          <ac:spMkLst>
            <pc:docMk/>
            <pc:sldMk cId="3618537161" sldId="791"/>
            <ac:spMk id="35844" creationId="{00000000-0000-0000-0000-000000000000}"/>
          </ac:spMkLst>
        </pc:spChg>
        <pc:graphicFrameChg chg="mod modGraphic">
          <ac:chgData name="Vercammen Rik 1F3D" userId="ebe17d92-7aaf-49fe-bb88-766ee3c47087" providerId="ADAL" clId="{A2E73FE4-FCFE-406B-A927-B276E8ED6560}" dt="2020-08-10T11:13:37.847" v="325" actId="1076"/>
          <ac:graphicFrameMkLst>
            <pc:docMk/>
            <pc:sldMk cId="3618537161" sldId="791"/>
            <ac:graphicFrameMk id="2" creationId="{4D338D1C-14BB-4CF5-8F93-D0B6E42CE72D}"/>
          </ac:graphicFrameMkLst>
        </pc:graphicFrameChg>
      </pc:sldChg>
      <pc:sldChg chg="modSp">
        <pc:chgData name="Vercammen Rik 1F3D" userId="ebe17d92-7aaf-49fe-bb88-766ee3c47087" providerId="ADAL" clId="{A2E73FE4-FCFE-406B-A927-B276E8ED6560}" dt="2020-08-10T11:17:25.599" v="424" actId="6549"/>
        <pc:sldMkLst>
          <pc:docMk/>
          <pc:sldMk cId="2717776879" sldId="792"/>
        </pc:sldMkLst>
        <pc:spChg chg="mod">
          <ac:chgData name="Vercammen Rik 1F3D" userId="ebe17d92-7aaf-49fe-bb88-766ee3c47087" providerId="ADAL" clId="{A2E73FE4-FCFE-406B-A927-B276E8ED6560}" dt="2020-08-10T11:17:25.599" v="424" actId="6549"/>
          <ac:spMkLst>
            <pc:docMk/>
            <pc:sldMk cId="2717776879" sldId="792"/>
            <ac:spMk id="35844" creationId="{00000000-0000-0000-0000-000000000000}"/>
          </ac:spMkLst>
        </pc:spChg>
        <pc:graphicFrameChg chg="mod">
          <ac:chgData name="Vercammen Rik 1F3D" userId="ebe17d92-7aaf-49fe-bb88-766ee3c47087" providerId="ADAL" clId="{A2E73FE4-FCFE-406B-A927-B276E8ED6560}" dt="2020-08-10T11:14:11.781" v="329" actId="1076"/>
          <ac:graphicFrameMkLst>
            <pc:docMk/>
            <pc:sldMk cId="2717776879" sldId="792"/>
            <ac:graphicFrameMk id="2" creationId="{4D338D1C-14BB-4CF5-8F93-D0B6E42CE72D}"/>
          </ac:graphicFrameMkLst>
        </pc:graphicFrameChg>
      </pc:sldChg>
      <pc:sldChg chg="modSp">
        <pc:chgData name="Vercammen Rik 1F3D" userId="ebe17d92-7aaf-49fe-bb88-766ee3c47087" providerId="ADAL" clId="{A2E73FE4-FCFE-406B-A927-B276E8ED6560}" dt="2020-08-17T13:41:37.887" v="1939" actId="1076"/>
        <pc:sldMkLst>
          <pc:docMk/>
          <pc:sldMk cId="1953551141" sldId="793"/>
        </pc:sldMkLst>
        <pc:spChg chg="mod">
          <ac:chgData name="Vercammen Rik 1F3D" userId="ebe17d92-7aaf-49fe-bb88-766ee3c47087" providerId="ADAL" clId="{A2E73FE4-FCFE-406B-A927-B276E8ED6560}" dt="2020-08-17T13:41:37.887" v="1939" actId="1076"/>
          <ac:spMkLst>
            <pc:docMk/>
            <pc:sldMk cId="1953551141" sldId="793"/>
            <ac:spMk id="2" creationId="{2896B57A-AF43-4730-BFCC-53F0C3628695}"/>
          </ac:spMkLst>
        </pc:spChg>
        <pc:spChg chg="mod">
          <ac:chgData name="Vercammen Rik 1F3D" userId="ebe17d92-7aaf-49fe-bb88-766ee3c47087" providerId="ADAL" clId="{A2E73FE4-FCFE-406B-A927-B276E8ED6560}" dt="2020-08-10T11:22:24.687" v="536" actId="255"/>
          <ac:spMkLst>
            <pc:docMk/>
            <pc:sldMk cId="1953551141" sldId="793"/>
            <ac:spMk id="35844" creationId="{00000000-0000-0000-0000-000000000000}"/>
          </ac:spMkLst>
        </pc:spChg>
      </pc:sldChg>
      <pc:sldChg chg="modSp del">
        <pc:chgData name="Vercammen Rik 1F3D" userId="ebe17d92-7aaf-49fe-bb88-766ee3c47087" providerId="ADAL" clId="{A2E73FE4-FCFE-406B-A927-B276E8ED6560}" dt="2020-08-17T13:46:31.234" v="1940" actId="2696"/>
        <pc:sldMkLst>
          <pc:docMk/>
          <pc:sldMk cId="1886749403" sldId="794"/>
        </pc:sldMkLst>
        <pc:spChg chg="mod">
          <ac:chgData name="Vercammen Rik 1F3D" userId="ebe17d92-7aaf-49fe-bb88-766ee3c47087" providerId="ADAL" clId="{A2E73FE4-FCFE-406B-A927-B276E8ED6560}" dt="2020-08-10T11:31:01.258" v="748" actId="2710"/>
          <ac:spMkLst>
            <pc:docMk/>
            <pc:sldMk cId="1886749403" sldId="794"/>
            <ac:spMk id="35844" creationId="{00000000-0000-0000-0000-000000000000}"/>
          </ac:spMkLst>
        </pc:spChg>
      </pc:sldChg>
      <pc:sldChg chg="del">
        <pc:chgData name="Vercammen Rik 1F3D" userId="ebe17d92-7aaf-49fe-bb88-766ee3c47087" providerId="ADAL" clId="{A2E73FE4-FCFE-406B-A927-B276E8ED6560}" dt="2020-08-17T13:46:31.251" v="1941" actId="2696"/>
        <pc:sldMkLst>
          <pc:docMk/>
          <pc:sldMk cId="1168898131" sldId="795"/>
        </pc:sldMkLst>
      </pc:sldChg>
      <pc:sldChg chg="modSp">
        <pc:chgData name="Vercammen Rik 1F3D" userId="ebe17d92-7aaf-49fe-bb88-766ee3c47087" providerId="ADAL" clId="{A2E73FE4-FCFE-406B-A927-B276E8ED6560}" dt="2020-08-10T12:06:24.276" v="939" actId="20577"/>
        <pc:sldMkLst>
          <pc:docMk/>
          <pc:sldMk cId="4233069219" sldId="796"/>
        </pc:sldMkLst>
        <pc:spChg chg="mod">
          <ac:chgData name="Vercammen Rik 1F3D" userId="ebe17d92-7aaf-49fe-bb88-766ee3c47087" providerId="ADAL" clId="{A2E73FE4-FCFE-406B-A927-B276E8ED6560}" dt="2020-08-10T12:06:24.276" v="939" actId="20577"/>
          <ac:spMkLst>
            <pc:docMk/>
            <pc:sldMk cId="4233069219" sldId="796"/>
            <ac:spMk id="8" creationId="{2D9E5BAF-6A77-40B9-8712-4315E340F4F5}"/>
          </ac:spMkLst>
        </pc:spChg>
      </pc:sldChg>
      <pc:sldChg chg="modSp">
        <pc:chgData name="Vercammen Rik 1F3D" userId="ebe17d92-7aaf-49fe-bb88-766ee3c47087" providerId="ADAL" clId="{A2E73FE4-FCFE-406B-A927-B276E8ED6560}" dt="2020-08-17T07:44:46.673" v="1936" actId="20577"/>
        <pc:sldMkLst>
          <pc:docMk/>
          <pc:sldMk cId="1789524600" sldId="797"/>
        </pc:sldMkLst>
        <pc:spChg chg="mod">
          <ac:chgData name="Vercammen Rik 1F3D" userId="ebe17d92-7aaf-49fe-bb88-766ee3c47087" providerId="ADAL" clId="{A2E73FE4-FCFE-406B-A927-B276E8ED6560}" dt="2020-08-17T07:44:46.673" v="1936" actId="20577"/>
          <ac:spMkLst>
            <pc:docMk/>
            <pc:sldMk cId="1789524600" sldId="797"/>
            <ac:spMk id="35844" creationId="{00000000-0000-0000-0000-000000000000}"/>
          </ac:spMkLst>
        </pc:spChg>
      </pc:sldChg>
      <pc:sldChg chg="modSp">
        <pc:chgData name="Vercammen Rik 1F3D" userId="ebe17d92-7aaf-49fe-bb88-766ee3c47087" providerId="ADAL" clId="{A2E73FE4-FCFE-406B-A927-B276E8ED6560}" dt="2020-08-10T12:58:19.736" v="1108" actId="1076"/>
        <pc:sldMkLst>
          <pc:docMk/>
          <pc:sldMk cId="4134191839" sldId="798"/>
        </pc:sldMkLst>
        <pc:spChg chg="mod">
          <ac:chgData name="Vercammen Rik 1F3D" userId="ebe17d92-7aaf-49fe-bb88-766ee3c47087" providerId="ADAL" clId="{A2E73FE4-FCFE-406B-A927-B276E8ED6560}" dt="2020-08-10T12:58:19.736" v="1108" actId="1076"/>
          <ac:spMkLst>
            <pc:docMk/>
            <pc:sldMk cId="4134191839" sldId="798"/>
            <ac:spMk id="2" creationId="{FB9A86F0-5975-4469-B408-4425A6E7B9DB}"/>
          </ac:spMkLst>
        </pc:spChg>
        <pc:spChg chg="mod">
          <ac:chgData name="Vercammen Rik 1F3D" userId="ebe17d92-7aaf-49fe-bb88-766ee3c47087" providerId="ADAL" clId="{A2E73FE4-FCFE-406B-A927-B276E8ED6560}" dt="2020-08-10T12:58:15.992" v="1107" actId="2710"/>
          <ac:spMkLst>
            <pc:docMk/>
            <pc:sldMk cId="4134191839" sldId="798"/>
            <ac:spMk id="35844" creationId="{00000000-0000-0000-0000-000000000000}"/>
          </ac:spMkLst>
        </pc:spChg>
      </pc:sldChg>
      <pc:sldChg chg="modSp ord">
        <pc:chgData name="Vercammen Rik 1F3D" userId="ebe17d92-7aaf-49fe-bb88-766ee3c47087" providerId="ADAL" clId="{A2E73FE4-FCFE-406B-A927-B276E8ED6560}" dt="2020-08-17T07:52:40.216" v="1938"/>
        <pc:sldMkLst>
          <pc:docMk/>
          <pc:sldMk cId="2788059973" sldId="799"/>
        </pc:sldMkLst>
        <pc:spChg chg="mod">
          <ac:chgData name="Vercammen Rik 1F3D" userId="ebe17d92-7aaf-49fe-bb88-766ee3c47087" providerId="ADAL" clId="{A2E73FE4-FCFE-406B-A927-B276E8ED6560}" dt="2020-08-10T12:05:02.693" v="869" actId="113"/>
          <ac:spMkLst>
            <pc:docMk/>
            <pc:sldMk cId="2788059973" sldId="799"/>
            <ac:spMk id="35844" creationId="{00000000-0000-0000-0000-000000000000}"/>
          </ac:spMkLst>
        </pc:spChg>
      </pc:sldChg>
      <pc:sldChg chg="modSp add">
        <pc:chgData name="Vercammen Rik 1F3D" userId="ebe17d92-7aaf-49fe-bb88-766ee3c47087" providerId="ADAL" clId="{A2E73FE4-FCFE-406B-A927-B276E8ED6560}" dt="2020-08-10T11:11:36.104" v="305" actId="20577"/>
        <pc:sldMkLst>
          <pc:docMk/>
          <pc:sldMk cId="65330221" sldId="800"/>
        </pc:sldMkLst>
        <pc:spChg chg="mod">
          <ac:chgData name="Vercammen Rik 1F3D" userId="ebe17d92-7aaf-49fe-bb88-766ee3c47087" providerId="ADAL" clId="{A2E73FE4-FCFE-406B-A927-B276E8ED6560}" dt="2020-08-10T11:10:12.232" v="41" actId="20577"/>
          <ac:spMkLst>
            <pc:docMk/>
            <pc:sldMk cId="65330221" sldId="800"/>
            <ac:spMk id="2" creationId="{85CEF65C-64F0-4466-9B60-25EDA31DF161}"/>
          </ac:spMkLst>
        </pc:spChg>
        <pc:spChg chg="mod">
          <ac:chgData name="Vercammen Rik 1F3D" userId="ebe17d92-7aaf-49fe-bb88-766ee3c47087" providerId="ADAL" clId="{A2E73FE4-FCFE-406B-A927-B276E8ED6560}" dt="2020-08-10T11:11:36.104" v="305" actId="20577"/>
          <ac:spMkLst>
            <pc:docMk/>
            <pc:sldMk cId="65330221" sldId="800"/>
            <ac:spMk id="3" creationId="{0D0CEC93-39DA-4B94-813E-229B2BD2FACA}"/>
          </ac:spMkLst>
        </pc:spChg>
      </pc:sldChg>
    </pc:docChg>
  </pc:docChgLst>
  <pc:docChgLst>
    <pc:chgData name="Vercammen Rik 1F3D" userId="ebe17d92-7aaf-49fe-bb88-766ee3c47087" providerId="ADAL" clId="{8BB42810-71EF-4EBB-952E-6D720CCA214A}"/>
    <pc:docChg chg="modSld">
      <pc:chgData name="Vercammen Rik 1F3D" userId="ebe17d92-7aaf-49fe-bb88-766ee3c47087" providerId="ADAL" clId="{8BB42810-71EF-4EBB-952E-6D720CCA214A}" dt="2020-07-15T09:29:06.650" v="192" actId="6549"/>
      <pc:docMkLst>
        <pc:docMk/>
      </pc:docMkLst>
      <pc:sldChg chg="modSp">
        <pc:chgData name="Vercammen Rik 1F3D" userId="ebe17d92-7aaf-49fe-bb88-766ee3c47087" providerId="ADAL" clId="{8BB42810-71EF-4EBB-952E-6D720CCA214A}" dt="2020-07-15T09:28:15.183" v="169" actId="6549"/>
        <pc:sldMkLst>
          <pc:docMk/>
          <pc:sldMk cId="435046263" sldId="771"/>
        </pc:sldMkLst>
        <pc:spChg chg="mod">
          <ac:chgData name="Vercammen Rik 1F3D" userId="ebe17d92-7aaf-49fe-bb88-766ee3c47087" providerId="ADAL" clId="{8BB42810-71EF-4EBB-952E-6D720CCA214A}" dt="2020-07-15T09:28:15.183" v="169" actId="6549"/>
          <ac:spMkLst>
            <pc:docMk/>
            <pc:sldMk cId="435046263" sldId="771"/>
            <ac:spMk id="35844" creationId="{00000000-0000-0000-0000-000000000000}"/>
          </ac:spMkLst>
        </pc:spChg>
      </pc:sldChg>
      <pc:sldChg chg="modSp">
        <pc:chgData name="Vercammen Rik 1F3D" userId="ebe17d92-7aaf-49fe-bb88-766ee3c47087" providerId="ADAL" clId="{8BB42810-71EF-4EBB-952E-6D720CCA214A}" dt="2020-07-14T08:25:10.257" v="10" actId="6549"/>
        <pc:sldMkLst>
          <pc:docMk/>
          <pc:sldMk cId="4199259806" sldId="772"/>
        </pc:sldMkLst>
        <pc:spChg chg="mod">
          <ac:chgData name="Vercammen Rik 1F3D" userId="ebe17d92-7aaf-49fe-bb88-766ee3c47087" providerId="ADAL" clId="{8BB42810-71EF-4EBB-952E-6D720CCA214A}" dt="2020-07-14T08:25:10.257" v="10" actId="6549"/>
          <ac:spMkLst>
            <pc:docMk/>
            <pc:sldMk cId="4199259806" sldId="772"/>
            <ac:spMk id="35844" creationId="{00000000-0000-0000-0000-000000000000}"/>
          </ac:spMkLst>
        </pc:spChg>
      </pc:sldChg>
      <pc:sldChg chg="modSp">
        <pc:chgData name="Vercammen Rik 1F3D" userId="ebe17d92-7aaf-49fe-bb88-766ee3c47087" providerId="ADAL" clId="{8BB42810-71EF-4EBB-952E-6D720CCA214A}" dt="2020-07-15T09:27:16.693" v="147" actId="20577"/>
        <pc:sldMkLst>
          <pc:docMk/>
          <pc:sldMk cId="2259597272" sldId="774"/>
        </pc:sldMkLst>
        <pc:spChg chg="mod">
          <ac:chgData name="Vercammen Rik 1F3D" userId="ebe17d92-7aaf-49fe-bb88-766ee3c47087" providerId="ADAL" clId="{8BB42810-71EF-4EBB-952E-6D720CCA214A}" dt="2020-07-14T08:26:33.211" v="50" actId="20577"/>
          <ac:spMkLst>
            <pc:docMk/>
            <pc:sldMk cId="2259597272" sldId="774"/>
            <ac:spMk id="35843" creationId="{00000000-0000-0000-0000-000000000000}"/>
          </ac:spMkLst>
        </pc:spChg>
        <pc:spChg chg="mod">
          <ac:chgData name="Vercammen Rik 1F3D" userId="ebe17d92-7aaf-49fe-bb88-766ee3c47087" providerId="ADAL" clId="{8BB42810-71EF-4EBB-952E-6D720CCA214A}" dt="2020-07-15T09:27:16.693" v="147" actId="20577"/>
          <ac:spMkLst>
            <pc:docMk/>
            <pc:sldMk cId="2259597272" sldId="774"/>
            <ac:spMk id="35844" creationId="{00000000-0000-0000-0000-000000000000}"/>
          </ac:spMkLst>
        </pc:spChg>
      </pc:sldChg>
      <pc:sldChg chg="modSp">
        <pc:chgData name="Vercammen Rik 1F3D" userId="ebe17d92-7aaf-49fe-bb88-766ee3c47087" providerId="ADAL" clId="{8BB42810-71EF-4EBB-952E-6D720CCA214A}" dt="2020-07-15T09:29:06.650" v="192" actId="6549"/>
        <pc:sldMkLst>
          <pc:docMk/>
          <pc:sldMk cId="1337465359" sldId="776"/>
        </pc:sldMkLst>
        <pc:spChg chg="mod">
          <ac:chgData name="Vercammen Rik 1F3D" userId="ebe17d92-7aaf-49fe-bb88-766ee3c47087" providerId="ADAL" clId="{8BB42810-71EF-4EBB-952E-6D720CCA214A}" dt="2020-07-15T09:29:06.650" v="192" actId="6549"/>
          <ac:spMkLst>
            <pc:docMk/>
            <pc:sldMk cId="1337465359" sldId="776"/>
            <ac:spMk id="35844" creationId="{00000000-0000-0000-0000-000000000000}"/>
          </ac:spMkLst>
        </pc:spChg>
      </pc:sldChg>
      <pc:sldChg chg="modSp">
        <pc:chgData name="Vercammen Rik 1F3D" userId="ebe17d92-7aaf-49fe-bb88-766ee3c47087" providerId="ADAL" clId="{8BB42810-71EF-4EBB-952E-6D720CCA214A}" dt="2020-07-14T08:23:12.925" v="2" actId="20577"/>
        <pc:sldMkLst>
          <pc:docMk/>
          <pc:sldMk cId="1905982350" sldId="782"/>
        </pc:sldMkLst>
        <pc:spChg chg="mod">
          <ac:chgData name="Vercammen Rik 1F3D" userId="ebe17d92-7aaf-49fe-bb88-766ee3c47087" providerId="ADAL" clId="{8BB42810-71EF-4EBB-952E-6D720CCA214A}" dt="2020-07-14T08:23:12.925" v="2" actId="20577"/>
          <ac:spMkLst>
            <pc:docMk/>
            <pc:sldMk cId="1905982350" sldId="782"/>
            <ac:spMk id="35843" creationId="{00000000-0000-0000-0000-000000000000}"/>
          </ac:spMkLst>
        </pc:spChg>
      </pc:sldChg>
    </pc:docChg>
  </pc:docChgLst>
  <pc:docChgLst>
    <pc:chgData name="Vercammen Rik 1F3D" userId="S::rik.vercammen@ond.vlaanderen.be::ebe17d92-7aaf-49fe-bb88-766ee3c47087" providerId="AD" clId="Web-{72E26CAC-63D8-8ED7-26A7-89F2703EBAE0}"/>
    <pc:docChg chg="modSld">
      <pc:chgData name="Vercammen Rik 1F3D" userId="S::rik.vercammen@ond.vlaanderen.be::ebe17d92-7aaf-49fe-bb88-766ee3c47087" providerId="AD" clId="Web-{72E26CAC-63D8-8ED7-26A7-89F2703EBAE0}" dt="2020-08-17T06:25:16.323" v="1" actId="1076"/>
      <pc:docMkLst>
        <pc:docMk/>
      </pc:docMkLst>
      <pc:sldChg chg="modSp">
        <pc:chgData name="Vercammen Rik 1F3D" userId="S::rik.vercammen@ond.vlaanderen.be::ebe17d92-7aaf-49fe-bb88-766ee3c47087" providerId="AD" clId="Web-{72E26CAC-63D8-8ED7-26A7-89F2703EBAE0}" dt="2020-08-17T06:25:16.323" v="1" actId="1076"/>
        <pc:sldMkLst>
          <pc:docMk/>
          <pc:sldMk cId="1953551141" sldId="793"/>
        </pc:sldMkLst>
        <pc:spChg chg="mod">
          <ac:chgData name="Vercammen Rik 1F3D" userId="S::rik.vercammen@ond.vlaanderen.be::ebe17d92-7aaf-49fe-bb88-766ee3c47087" providerId="AD" clId="Web-{72E26CAC-63D8-8ED7-26A7-89F2703EBAE0}" dt="2020-08-17T06:25:16.323" v="1" actId="1076"/>
          <ac:spMkLst>
            <pc:docMk/>
            <pc:sldMk cId="1953551141" sldId="793"/>
            <ac:spMk id="2" creationId="{2896B57A-AF43-4730-BFCC-53F0C3628695}"/>
          </ac:spMkLst>
        </pc:spChg>
      </pc:sldChg>
    </pc:docChg>
  </pc:docChgLst>
  <pc:docChgLst>
    <pc:chgData name="Verduyckt Evi" userId="S::evi.verduyckt@ond.vlaanderen.be::e8343950-c5d1-42f0-b84f-9175fc31fdba" providerId="AD" clId="Web-{FF6B4023-9E0F-6EA6-E6B4-15E2D1100A7C}"/>
    <pc:docChg chg="modSld">
      <pc:chgData name="Verduyckt Evi" userId="S::evi.verduyckt@ond.vlaanderen.be::e8343950-c5d1-42f0-b84f-9175fc31fdba" providerId="AD" clId="Web-{FF6B4023-9E0F-6EA6-E6B4-15E2D1100A7C}" dt="2020-08-20T09:31:24.804" v="1" actId="20577"/>
      <pc:docMkLst>
        <pc:docMk/>
      </pc:docMkLst>
      <pc:sldChg chg="modSp">
        <pc:chgData name="Verduyckt Evi" userId="S::evi.verduyckt@ond.vlaanderen.be::e8343950-c5d1-42f0-b84f-9175fc31fdba" providerId="AD" clId="Web-{FF6B4023-9E0F-6EA6-E6B4-15E2D1100A7C}" dt="2020-08-20T09:31:24.804" v="1" actId="20577"/>
        <pc:sldMkLst>
          <pc:docMk/>
          <pc:sldMk cId="4134191839" sldId="798"/>
        </pc:sldMkLst>
        <pc:spChg chg="mod">
          <ac:chgData name="Verduyckt Evi" userId="S::evi.verduyckt@ond.vlaanderen.be::e8343950-c5d1-42f0-b84f-9175fc31fdba" providerId="AD" clId="Web-{FF6B4023-9E0F-6EA6-E6B4-15E2D1100A7C}" dt="2020-08-20T09:31:24.804" v="1" actId="20577"/>
          <ac:spMkLst>
            <pc:docMk/>
            <pc:sldMk cId="4134191839" sldId="798"/>
            <ac:spMk id="35844" creationId="{00000000-0000-0000-0000-000000000000}"/>
          </ac:spMkLst>
        </pc:spChg>
      </pc:sldChg>
    </pc:docChg>
  </pc:docChgLst>
  <pc:docChgLst>
    <pc:chgData name="Van der Elst Lien" userId="070ca6b4-168e-4a65-b911-694dd0d10dd2" providerId="ADAL" clId="{C2CEAABE-02AF-44BD-BE6E-4D224D5E9585}"/>
    <pc:docChg chg="undo redo custSel modSld">
      <pc:chgData name="Van der Elst Lien" userId="070ca6b4-168e-4a65-b911-694dd0d10dd2" providerId="ADAL" clId="{C2CEAABE-02AF-44BD-BE6E-4D224D5E9585}" dt="2020-07-15T09:20:16.247" v="1179" actId="6549"/>
      <pc:docMkLst>
        <pc:docMk/>
      </pc:docMkLst>
      <pc:sldChg chg="modSp">
        <pc:chgData name="Van der Elst Lien" userId="070ca6b4-168e-4a65-b911-694dd0d10dd2" providerId="ADAL" clId="{C2CEAABE-02AF-44BD-BE6E-4D224D5E9585}" dt="2020-07-10T10:09:39.519" v="678" actId="5793"/>
        <pc:sldMkLst>
          <pc:docMk/>
          <pc:sldMk cId="4286458622" sldId="699"/>
        </pc:sldMkLst>
        <pc:spChg chg="mod">
          <ac:chgData name="Van der Elst Lien" userId="070ca6b4-168e-4a65-b911-694dd0d10dd2" providerId="ADAL" clId="{C2CEAABE-02AF-44BD-BE6E-4D224D5E9585}" dt="2020-07-10T10:09:39.519" v="678" actId="5793"/>
          <ac:spMkLst>
            <pc:docMk/>
            <pc:sldMk cId="4286458622" sldId="699"/>
            <ac:spMk id="35844" creationId="{00000000-0000-0000-0000-000000000000}"/>
          </ac:spMkLst>
        </pc:spChg>
      </pc:sldChg>
      <pc:sldChg chg="modSp">
        <pc:chgData name="Van der Elst Lien" userId="070ca6b4-168e-4a65-b911-694dd0d10dd2" providerId="ADAL" clId="{C2CEAABE-02AF-44BD-BE6E-4D224D5E9585}" dt="2020-07-10T10:19:56.978" v="894" actId="208"/>
        <pc:sldMkLst>
          <pc:docMk/>
          <pc:sldMk cId="4109483471" sldId="756"/>
        </pc:sldMkLst>
        <pc:spChg chg="mod">
          <ac:chgData name="Van der Elst Lien" userId="070ca6b4-168e-4a65-b911-694dd0d10dd2" providerId="ADAL" clId="{C2CEAABE-02AF-44BD-BE6E-4D224D5E9585}" dt="2020-07-10T10:07:51.049" v="657" actId="115"/>
          <ac:spMkLst>
            <pc:docMk/>
            <pc:sldMk cId="4109483471" sldId="756"/>
            <ac:spMk id="9" creationId="{919A3F25-B7D8-496C-9124-ADB181229E7A}"/>
          </ac:spMkLst>
        </pc:spChg>
        <pc:spChg chg="mod">
          <ac:chgData name="Van der Elst Lien" userId="070ca6b4-168e-4a65-b911-694dd0d10dd2" providerId="ADAL" clId="{C2CEAABE-02AF-44BD-BE6E-4D224D5E9585}" dt="2020-07-10T10:19:47.598" v="890" actId="207"/>
          <ac:spMkLst>
            <pc:docMk/>
            <pc:sldMk cId="4109483471" sldId="756"/>
            <ac:spMk id="19" creationId="{736453CB-F181-4077-A5D8-CDB17FA73B58}"/>
          </ac:spMkLst>
        </pc:spChg>
        <pc:spChg chg="mod">
          <ac:chgData name="Van der Elst Lien" userId="070ca6b4-168e-4a65-b911-694dd0d10dd2" providerId="ADAL" clId="{C2CEAABE-02AF-44BD-BE6E-4D224D5E9585}" dt="2020-07-10T10:19:40.675" v="888" actId="207"/>
          <ac:spMkLst>
            <pc:docMk/>
            <pc:sldMk cId="4109483471" sldId="756"/>
            <ac:spMk id="20" creationId="{55922E45-AF44-464E-8C72-0BDAAF6D2046}"/>
          </ac:spMkLst>
        </pc:spChg>
        <pc:spChg chg="mod">
          <ac:chgData name="Van der Elst Lien" userId="070ca6b4-168e-4a65-b911-694dd0d10dd2" providerId="ADAL" clId="{C2CEAABE-02AF-44BD-BE6E-4D224D5E9585}" dt="2020-07-10T10:19:56.978" v="894" actId="208"/>
          <ac:spMkLst>
            <pc:docMk/>
            <pc:sldMk cId="4109483471" sldId="756"/>
            <ac:spMk id="21" creationId="{670D1829-17DA-4F51-9FE3-BAB048997784}"/>
          </ac:spMkLst>
        </pc:spChg>
        <pc:spChg chg="mod">
          <ac:chgData name="Van der Elst Lien" userId="070ca6b4-168e-4a65-b911-694dd0d10dd2" providerId="ADAL" clId="{C2CEAABE-02AF-44BD-BE6E-4D224D5E9585}" dt="2020-07-10T10:19:52.392" v="892" actId="208"/>
          <ac:spMkLst>
            <pc:docMk/>
            <pc:sldMk cId="4109483471" sldId="756"/>
            <ac:spMk id="22" creationId="{E3C6648F-66E3-43E8-9E59-C154CE34A51F}"/>
          </ac:spMkLst>
        </pc:spChg>
      </pc:sldChg>
      <pc:sldChg chg="modSp">
        <pc:chgData name="Van der Elst Lien" userId="070ca6b4-168e-4a65-b911-694dd0d10dd2" providerId="ADAL" clId="{C2CEAABE-02AF-44BD-BE6E-4D224D5E9585}" dt="2020-07-10T10:21:06.162" v="914" actId="20577"/>
        <pc:sldMkLst>
          <pc:docMk/>
          <pc:sldMk cId="435046263" sldId="771"/>
        </pc:sldMkLst>
        <pc:spChg chg="mod">
          <ac:chgData name="Van der Elst Lien" userId="070ca6b4-168e-4a65-b911-694dd0d10dd2" providerId="ADAL" clId="{C2CEAABE-02AF-44BD-BE6E-4D224D5E9585}" dt="2020-07-10T10:21:06.162" v="914" actId="20577"/>
          <ac:spMkLst>
            <pc:docMk/>
            <pc:sldMk cId="435046263" sldId="771"/>
            <ac:spMk id="35844" creationId="{00000000-0000-0000-0000-000000000000}"/>
          </ac:spMkLst>
        </pc:spChg>
      </pc:sldChg>
      <pc:sldChg chg="modSp">
        <pc:chgData name="Van der Elst Lien" userId="070ca6b4-168e-4a65-b911-694dd0d10dd2" providerId="ADAL" clId="{C2CEAABE-02AF-44BD-BE6E-4D224D5E9585}" dt="2020-07-10T09:10:18.696" v="200" actId="20577"/>
        <pc:sldMkLst>
          <pc:docMk/>
          <pc:sldMk cId="4199259806" sldId="772"/>
        </pc:sldMkLst>
        <pc:spChg chg="mod">
          <ac:chgData name="Van der Elst Lien" userId="070ca6b4-168e-4a65-b911-694dd0d10dd2" providerId="ADAL" clId="{C2CEAABE-02AF-44BD-BE6E-4D224D5E9585}" dt="2020-07-10T09:10:18.696" v="200" actId="20577"/>
          <ac:spMkLst>
            <pc:docMk/>
            <pc:sldMk cId="4199259806" sldId="772"/>
            <ac:spMk id="35844" creationId="{00000000-0000-0000-0000-000000000000}"/>
          </ac:spMkLst>
        </pc:spChg>
      </pc:sldChg>
      <pc:sldChg chg="modSp">
        <pc:chgData name="Van der Elst Lien" userId="070ca6b4-168e-4a65-b911-694dd0d10dd2" providerId="ADAL" clId="{C2CEAABE-02AF-44BD-BE6E-4D224D5E9585}" dt="2020-07-10T09:11:17.924" v="204" actId="115"/>
        <pc:sldMkLst>
          <pc:docMk/>
          <pc:sldMk cId="1915265440" sldId="773"/>
        </pc:sldMkLst>
        <pc:spChg chg="mod">
          <ac:chgData name="Van der Elst Lien" userId="070ca6b4-168e-4a65-b911-694dd0d10dd2" providerId="ADAL" clId="{C2CEAABE-02AF-44BD-BE6E-4D224D5E9585}" dt="2020-07-10T09:11:17.924" v="204" actId="115"/>
          <ac:spMkLst>
            <pc:docMk/>
            <pc:sldMk cId="1915265440" sldId="773"/>
            <ac:spMk id="35844" creationId="{00000000-0000-0000-0000-000000000000}"/>
          </ac:spMkLst>
        </pc:spChg>
      </pc:sldChg>
      <pc:sldChg chg="modSp">
        <pc:chgData name="Van der Elst Lien" userId="070ca6b4-168e-4a65-b911-694dd0d10dd2" providerId="ADAL" clId="{C2CEAABE-02AF-44BD-BE6E-4D224D5E9585}" dt="2020-07-10T09:17:10.088" v="218" actId="20577"/>
        <pc:sldMkLst>
          <pc:docMk/>
          <pc:sldMk cId="2259597272" sldId="774"/>
        </pc:sldMkLst>
        <pc:spChg chg="mod">
          <ac:chgData name="Van der Elst Lien" userId="070ca6b4-168e-4a65-b911-694dd0d10dd2" providerId="ADAL" clId="{C2CEAABE-02AF-44BD-BE6E-4D224D5E9585}" dt="2020-07-10T09:16:49.714" v="214" actId="20577"/>
          <ac:spMkLst>
            <pc:docMk/>
            <pc:sldMk cId="2259597272" sldId="774"/>
            <ac:spMk id="35843" creationId="{00000000-0000-0000-0000-000000000000}"/>
          </ac:spMkLst>
        </pc:spChg>
        <pc:spChg chg="mod">
          <ac:chgData name="Van der Elst Lien" userId="070ca6b4-168e-4a65-b911-694dd0d10dd2" providerId="ADAL" clId="{C2CEAABE-02AF-44BD-BE6E-4D224D5E9585}" dt="2020-07-10T09:17:10.088" v="218" actId="20577"/>
          <ac:spMkLst>
            <pc:docMk/>
            <pc:sldMk cId="2259597272" sldId="774"/>
            <ac:spMk id="35844" creationId="{00000000-0000-0000-0000-000000000000}"/>
          </ac:spMkLst>
        </pc:spChg>
      </pc:sldChg>
      <pc:sldChg chg="modSp">
        <pc:chgData name="Van der Elst Lien" userId="070ca6b4-168e-4a65-b911-694dd0d10dd2" providerId="ADAL" clId="{C2CEAABE-02AF-44BD-BE6E-4D224D5E9585}" dt="2020-07-10T08:03:52.122" v="25" actId="20577"/>
        <pc:sldMkLst>
          <pc:docMk/>
          <pc:sldMk cId="1337465359" sldId="776"/>
        </pc:sldMkLst>
        <pc:spChg chg="mod">
          <ac:chgData name="Van der Elst Lien" userId="070ca6b4-168e-4a65-b911-694dd0d10dd2" providerId="ADAL" clId="{C2CEAABE-02AF-44BD-BE6E-4D224D5E9585}" dt="2020-07-10T08:03:52.122" v="25" actId="20577"/>
          <ac:spMkLst>
            <pc:docMk/>
            <pc:sldMk cId="1337465359" sldId="776"/>
            <ac:spMk id="35844" creationId="{00000000-0000-0000-0000-000000000000}"/>
          </ac:spMkLst>
        </pc:spChg>
      </pc:sldChg>
      <pc:sldChg chg="modSp">
        <pc:chgData name="Van der Elst Lien" userId="070ca6b4-168e-4a65-b911-694dd0d10dd2" providerId="ADAL" clId="{C2CEAABE-02AF-44BD-BE6E-4D224D5E9585}" dt="2020-07-10T08:05:06.178" v="31" actId="20577"/>
        <pc:sldMkLst>
          <pc:docMk/>
          <pc:sldMk cId="251216962" sldId="777"/>
        </pc:sldMkLst>
        <pc:spChg chg="mod">
          <ac:chgData name="Van der Elst Lien" userId="070ca6b4-168e-4a65-b911-694dd0d10dd2" providerId="ADAL" clId="{C2CEAABE-02AF-44BD-BE6E-4D224D5E9585}" dt="2020-07-10T08:05:06.178" v="31" actId="20577"/>
          <ac:spMkLst>
            <pc:docMk/>
            <pc:sldMk cId="251216962" sldId="777"/>
            <ac:spMk id="35844" creationId="{00000000-0000-0000-0000-000000000000}"/>
          </ac:spMkLst>
        </pc:spChg>
      </pc:sldChg>
      <pc:sldChg chg="modSp">
        <pc:chgData name="Van der Elst Lien" userId="070ca6b4-168e-4a65-b911-694dd0d10dd2" providerId="ADAL" clId="{C2CEAABE-02AF-44BD-BE6E-4D224D5E9585}" dt="2020-07-10T08:06:12.462" v="40" actId="20577"/>
        <pc:sldMkLst>
          <pc:docMk/>
          <pc:sldMk cId="95477292" sldId="778"/>
        </pc:sldMkLst>
        <pc:spChg chg="mod">
          <ac:chgData name="Van der Elst Lien" userId="070ca6b4-168e-4a65-b911-694dd0d10dd2" providerId="ADAL" clId="{C2CEAABE-02AF-44BD-BE6E-4D224D5E9585}" dt="2020-07-10T08:06:12.462" v="40" actId="20577"/>
          <ac:spMkLst>
            <pc:docMk/>
            <pc:sldMk cId="95477292" sldId="778"/>
            <ac:spMk id="35844" creationId="{00000000-0000-0000-0000-000000000000}"/>
          </ac:spMkLst>
        </pc:spChg>
      </pc:sldChg>
      <pc:sldChg chg="modSp">
        <pc:chgData name="Van der Elst Lien" userId="070ca6b4-168e-4a65-b911-694dd0d10dd2" providerId="ADAL" clId="{C2CEAABE-02AF-44BD-BE6E-4D224D5E9585}" dt="2020-07-10T10:21:51.923" v="916" actId="20577"/>
        <pc:sldMkLst>
          <pc:docMk/>
          <pc:sldMk cId="4221407156" sldId="779"/>
        </pc:sldMkLst>
        <pc:spChg chg="mod">
          <ac:chgData name="Van der Elst Lien" userId="070ca6b4-168e-4a65-b911-694dd0d10dd2" providerId="ADAL" clId="{C2CEAABE-02AF-44BD-BE6E-4D224D5E9585}" dt="2020-07-10T10:21:51.923" v="916" actId="20577"/>
          <ac:spMkLst>
            <pc:docMk/>
            <pc:sldMk cId="4221407156" sldId="779"/>
            <ac:spMk id="35844" creationId="{00000000-0000-0000-0000-000000000000}"/>
          </ac:spMkLst>
        </pc:spChg>
        <pc:graphicFrameChg chg="modGraphic">
          <ac:chgData name="Van der Elst Lien" userId="070ca6b4-168e-4a65-b911-694dd0d10dd2" providerId="ADAL" clId="{C2CEAABE-02AF-44BD-BE6E-4D224D5E9585}" dt="2020-07-10T09:00:11.890" v="161" actId="20577"/>
          <ac:graphicFrameMkLst>
            <pc:docMk/>
            <pc:sldMk cId="4221407156" sldId="779"/>
            <ac:graphicFrameMk id="4" creationId="{ED11891B-6E30-4897-B764-D6081B862A7E}"/>
          </ac:graphicFrameMkLst>
        </pc:graphicFrameChg>
      </pc:sldChg>
      <pc:sldChg chg="modSp">
        <pc:chgData name="Van der Elst Lien" userId="070ca6b4-168e-4a65-b911-694dd0d10dd2" providerId="ADAL" clId="{C2CEAABE-02AF-44BD-BE6E-4D224D5E9585}" dt="2020-07-14T10:45:15.380" v="1079" actId="20577"/>
        <pc:sldMkLst>
          <pc:docMk/>
          <pc:sldMk cId="3385695945" sldId="780"/>
        </pc:sldMkLst>
        <pc:spChg chg="mod">
          <ac:chgData name="Van der Elst Lien" userId="070ca6b4-168e-4a65-b911-694dd0d10dd2" providerId="ADAL" clId="{C2CEAABE-02AF-44BD-BE6E-4D224D5E9585}" dt="2020-07-14T10:45:15.380" v="1079" actId="20577"/>
          <ac:spMkLst>
            <pc:docMk/>
            <pc:sldMk cId="3385695945" sldId="780"/>
            <ac:spMk id="35844" creationId="{00000000-0000-0000-0000-000000000000}"/>
          </ac:spMkLst>
        </pc:spChg>
      </pc:sldChg>
      <pc:sldChg chg="modSp">
        <pc:chgData name="Van der Elst Lien" userId="070ca6b4-168e-4a65-b911-694dd0d10dd2" providerId="ADAL" clId="{C2CEAABE-02AF-44BD-BE6E-4D224D5E9585}" dt="2020-07-10T08:33:01.590" v="51" actId="20577"/>
        <pc:sldMkLst>
          <pc:docMk/>
          <pc:sldMk cId="1905982350" sldId="782"/>
        </pc:sldMkLst>
        <pc:spChg chg="mod">
          <ac:chgData name="Van der Elst Lien" userId="070ca6b4-168e-4a65-b911-694dd0d10dd2" providerId="ADAL" clId="{C2CEAABE-02AF-44BD-BE6E-4D224D5E9585}" dt="2020-07-10T08:33:01.590" v="51" actId="20577"/>
          <ac:spMkLst>
            <pc:docMk/>
            <pc:sldMk cId="1905982350" sldId="782"/>
            <ac:spMk id="35844" creationId="{00000000-0000-0000-0000-000000000000}"/>
          </ac:spMkLst>
        </pc:spChg>
      </pc:sldChg>
      <pc:sldChg chg="modSp">
        <pc:chgData name="Van der Elst Lien" userId="070ca6b4-168e-4a65-b911-694dd0d10dd2" providerId="ADAL" clId="{C2CEAABE-02AF-44BD-BE6E-4D224D5E9585}" dt="2020-07-10T08:57:02.841" v="137" actId="14100"/>
        <pc:sldMkLst>
          <pc:docMk/>
          <pc:sldMk cId="1840637384" sldId="783"/>
        </pc:sldMkLst>
        <pc:spChg chg="mod">
          <ac:chgData name="Van der Elst Lien" userId="070ca6b4-168e-4a65-b911-694dd0d10dd2" providerId="ADAL" clId="{C2CEAABE-02AF-44BD-BE6E-4D224D5E9585}" dt="2020-07-10T08:57:02.841" v="137" actId="14100"/>
          <ac:spMkLst>
            <pc:docMk/>
            <pc:sldMk cId="1840637384" sldId="783"/>
            <ac:spMk id="5" creationId="{79EEBF04-C838-4016-963A-D4C11F2A9592}"/>
          </ac:spMkLst>
        </pc:spChg>
        <pc:spChg chg="mod">
          <ac:chgData name="Van der Elst Lien" userId="070ca6b4-168e-4a65-b911-694dd0d10dd2" providerId="ADAL" clId="{C2CEAABE-02AF-44BD-BE6E-4D224D5E9585}" dt="2020-07-10T08:36:37.556" v="82" actId="20577"/>
          <ac:spMkLst>
            <pc:docMk/>
            <pc:sldMk cId="1840637384" sldId="783"/>
            <ac:spMk id="35843" creationId="{00000000-0000-0000-0000-000000000000}"/>
          </ac:spMkLst>
        </pc:spChg>
        <pc:spChg chg="mod">
          <ac:chgData name="Van der Elst Lien" userId="070ca6b4-168e-4a65-b911-694dd0d10dd2" providerId="ADAL" clId="{C2CEAABE-02AF-44BD-BE6E-4D224D5E9585}" dt="2020-07-10T08:53:53.599" v="126" actId="20577"/>
          <ac:spMkLst>
            <pc:docMk/>
            <pc:sldMk cId="1840637384" sldId="783"/>
            <ac:spMk id="35844" creationId="{00000000-0000-0000-0000-000000000000}"/>
          </ac:spMkLst>
        </pc:spChg>
      </pc:sldChg>
      <pc:sldChg chg="addSp modSp">
        <pc:chgData name="Van der Elst Lien" userId="070ca6b4-168e-4a65-b911-694dd0d10dd2" providerId="ADAL" clId="{C2CEAABE-02AF-44BD-BE6E-4D224D5E9585}" dt="2020-07-14T10:40:25.015" v="918" actId="20577"/>
        <pc:sldMkLst>
          <pc:docMk/>
          <pc:sldMk cId="2039786456" sldId="784"/>
        </pc:sldMkLst>
        <pc:spChg chg="add mod">
          <ac:chgData name="Van der Elst Lien" userId="070ca6b4-168e-4a65-b911-694dd0d10dd2" providerId="ADAL" clId="{C2CEAABE-02AF-44BD-BE6E-4D224D5E9585}" dt="2020-07-10T09:42:43.884" v="429" actId="1076"/>
          <ac:spMkLst>
            <pc:docMk/>
            <pc:sldMk cId="2039786456" sldId="784"/>
            <ac:spMk id="2" creationId="{64C87514-D156-4C54-980C-2F78A1FF92F9}"/>
          </ac:spMkLst>
        </pc:spChg>
        <pc:spChg chg="add mod">
          <ac:chgData name="Van der Elst Lien" userId="070ca6b4-168e-4a65-b911-694dd0d10dd2" providerId="ADAL" clId="{C2CEAABE-02AF-44BD-BE6E-4D224D5E9585}" dt="2020-07-10T09:42:27.518" v="426" actId="1076"/>
          <ac:spMkLst>
            <pc:docMk/>
            <pc:sldMk cId="2039786456" sldId="784"/>
            <ac:spMk id="3" creationId="{F7AB8059-25B3-402B-92CD-3D31053BC798}"/>
          </ac:spMkLst>
        </pc:spChg>
        <pc:spChg chg="mod">
          <ac:chgData name="Van der Elst Lien" userId="070ca6b4-168e-4a65-b911-694dd0d10dd2" providerId="ADAL" clId="{C2CEAABE-02AF-44BD-BE6E-4D224D5E9585}" dt="2020-07-14T10:40:25.015" v="918" actId="20577"/>
          <ac:spMkLst>
            <pc:docMk/>
            <pc:sldMk cId="2039786456" sldId="784"/>
            <ac:spMk id="6" creationId="{454C4D70-FB76-4A5E-B05A-430FEAABA50E}"/>
          </ac:spMkLst>
        </pc:spChg>
        <pc:spChg chg="mod">
          <ac:chgData name="Van der Elst Lien" userId="070ca6b4-168e-4a65-b911-694dd0d10dd2" providerId="ADAL" clId="{C2CEAABE-02AF-44BD-BE6E-4D224D5E9585}" dt="2020-07-10T09:42:37.075" v="428" actId="5793"/>
          <ac:spMkLst>
            <pc:docMk/>
            <pc:sldMk cId="2039786456" sldId="784"/>
            <ac:spMk id="35844" creationId="{00000000-0000-0000-0000-000000000000}"/>
          </ac:spMkLst>
        </pc:spChg>
      </pc:sldChg>
      <pc:sldChg chg="modSp">
        <pc:chgData name="Van der Elst Lien" userId="070ca6b4-168e-4a65-b911-694dd0d10dd2" providerId="ADAL" clId="{C2CEAABE-02AF-44BD-BE6E-4D224D5E9585}" dt="2020-07-10T07:50:02.668" v="5" actId="11"/>
        <pc:sldMkLst>
          <pc:docMk/>
          <pc:sldMk cId="712027233" sldId="785"/>
        </pc:sldMkLst>
        <pc:spChg chg="mod">
          <ac:chgData name="Van der Elst Lien" userId="070ca6b4-168e-4a65-b911-694dd0d10dd2" providerId="ADAL" clId="{C2CEAABE-02AF-44BD-BE6E-4D224D5E9585}" dt="2020-07-10T07:50:02.668" v="5" actId="11"/>
          <ac:spMkLst>
            <pc:docMk/>
            <pc:sldMk cId="712027233" sldId="785"/>
            <ac:spMk id="35844" creationId="{00000000-0000-0000-0000-000000000000}"/>
          </ac:spMkLst>
        </pc:spChg>
      </pc:sldChg>
      <pc:sldChg chg="modSp">
        <pc:chgData name="Van der Elst Lien" userId="070ca6b4-168e-4a65-b911-694dd0d10dd2" providerId="ADAL" clId="{C2CEAABE-02AF-44BD-BE6E-4D224D5E9585}" dt="2020-07-14T10:52:45.472" v="1156" actId="6549"/>
        <pc:sldMkLst>
          <pc:docMk/>
          <pc:sldMk cId="295894162" sldId="786"/>
        </pc:sldMkLst>
        <pc:spChg chg="mod">
          <ac:chgData name="Van der Elst Lien" userId="070ca6b4-168e-4a65-b911-694dd0d10dd2" providerId="ADAL" clId="{C2CEAABE-02AF-44BD-BE6E-4D224D5E9585}" dt="2020-07-14T10:52:45.472" v="1156" actId="6549"/>
          <ac:spMkLst>
            <pc:docMk/>
            <pc:sldMk cId="295894162" sldId="786"/>
            <ac:spMk id="35844" creationId="{00000000-0000-0000-0000-000000000000}"/>
          </ac:spMkLst>
        </pc:spChg>
      </pc:sldChg>
      <pc:sldChg chg="modSp">
        <pc:chgData name="Van der Elst Lien" userId="070ca6b4-168e-4a65-b911-694dd0d10dd2" providerId="ADAL" clId="{C2CEAABE-02AF-44BD-BE6E-4D224D5E9585}" dt="2020-07-14T10:52:58.653" v="1158" actId="6549"/>
        <pc:sldMkLst>
          <pc:docMk/>
          <pc:sldMk cId="4235847483" sldId="787"/>
        </pc:sldMkLst>
        <pc:spChg chg="mod">
          <ac:chgData name="Van der Elst Lien" userId="070ca6b4-168e-4a65-b911-694dd0d10dd2" providerId="ADAL" clId="{C2CEAABE-02AF-44BD-BE6E-4D224D5E9585}" dt="2020-07-14T10:52:58.653" v="1158" actId="6549"/>
          <ac:spMkLst>
            <pc:docMk/>
            <pc:sldMk cId="4235847483" sldId="787"/>
            <ac:spMk id="35844" creationId="{00000000-0000-0000-0000-000000000000}"/>
          </ac:spMkLst>
        </pc:spChg>
      </pc:sldChg>
      <pc:sldChg chg="modSp">
        <pc:chgData name="Van der Elst Lien" userId="070ca6b4-168e-4a65-b911-694dd0d10dd2" providerId="ADAL" clId="{C2CEAABE-02AF-44BD-BE6E-4D224D5E9585}" dt="2020-07-14T10:53:29.656" v="1177" actId="20577"/>
        <pc:sldMkLst>
          <pc:docMk/>
          <pc:sldMk cId="918377850" sldId="788"/>
        </pc:sldMkLst>
        <pc:spChg chg="mod">
          <ac:chgData name="Van der Elst Lien" userId="070ca6b4-168e-4a65-b911-694dd0d10dd2" providerId="ADAL" clId="{C2CEAABE-02AF-44BD-BE6E-4D224D5E9585}" dt="2020-07-14T10:53:29.656" v="1177" actId="20577"/>
          <ac:spMkLst>
            <pc:docMk/>
            <pc:sldMk cId="918377850" sldId="788"/>
            <ac:spMk id="35844" creationId="{00000000-0000-0000-0000-000000000000}"/>
          </ac:spMkLst>
        </pc:spChg>
      </pc:sldChg>
      <pc:sldChg chg="modSp">
        <pc:chgData name="Van der Elst Lien" userId="070ca6b4-168e-4a65-b911-694dd0d10dd2" providerId="ADAL" clId="{C2CEAABE-02AF-44BD-BE6E-4D224D5E9585}" dt="2020-07-10T10:20:27.192" v="905" actId="20577"/>
        <pc:sldMkLst>
          <pc:docMk/>
          <pc:sldMk cId="1899516273" sldId="789"/>
        </pc:sldMkLst>
        <pc:spChg chg="mod">
          <ac:chgData name="Van der Elst Lien" userId="070ca6b4-168e-4a65-b911-694dd0d10dd2" providerId="ADAL" clId="{C2CEAABE-02AF-44BD-BE6E-4D224D5E9585}" dt="2020-07-10T10:20:27.192" v="905" actId="20577"/>
          <ac:spMkLst>
            <pc:docMk/>
            <pc:sldMk cId="1899516273" sldId="789"/>
            <ac:spMk id="35844" creationId="{00000000-0000-0000-0000-000000000000}"/>
          </ac:spMkLst>
        </pc:spChg>
      </pc:sldChg>
      <pc:sldChg chg="modSp">
        <pc:chgData name="Van der Elst Lien" userId="070ca6b4-168e-4a65-b911-694dd0d10dd2" providerId="ADAL" clId="{C2CEAABE-02AF-44BD-BE6E-4D224D5E9585}" dt="2020-07-10T09:20:05.808" v="229" actId="20577"/>
        <pc:sldMkLst>
          <pc:docMk/>
          <pc:sldMk cId="14281319" sldId="790"/>
        </pc:sldMkLst>
        <pc:spChg chg="mod">
          <ac:chgData name="Van der Elst Lien" userId="070ca6b4-168e-4a65-b911-694dd0d10dd2" providerId="ADAL" clId="{C2CEAABE-02AF-44BD-BE6E-4D224D5E9585}" dt="2020-07-10T09:20:05.808" v="229" actId="20577"/>
          <ac:spMkLst>
            <pc:docMk/>
            <pc:sldMk cId="14281319" sldId="790"/>
            <ac:spMk id="35844" creationId="{00000000-0000-0000-0000-000000000000}"/>
          </ac:spMkLst>
        </pc:spChg>
      </pc:sldChg>
      <pc:sldChg chg="modSp">
        <pc:chgData name="Van der Elst Lien" userId="070ca6b4-168e-4a65-b911-694dd0d10dd2" providerId="ADAL" clId="{C2CEAABE-02AF-44BD-BE6E-4D224D5E9585}" dt="2020-07-10T09:20:32.070" v="237" actId="20577"/>
        <pc:sldMkLst>
          <pc:docMk/>
          <pc:sldMk cId="3618537161" sldId="791"/>
        </pc:sldMkLst>
        <pc:spChg chg="mod">
          <ac:chgData name="Van der Elst Lien" userId="070ca6b4-168e-4a65-b911-694dd0d10dd2" providerId="ADAL" clId="{C2CEAABE-02AF-44BD-BE6E-4D224D5E9585}" dt="2020-07-10T09:20:32.070" v="237" actId="20577"/>
          <ac:spMkLst>
            <pc:docMk/>
            <pc:sldMk cId="3618537161" sldId="791"/>
            <ac:spMk id="35844" creationId="{00000000-0000-0000-0000-000000000000}"/>
          </ac:spMkLst>
        </pc:spChg>
      </pc:sldChg>
      <pc:sldChg chg="modSp">
        <pc:chgData name="Van der Elst Lien" userId="070ca6b4-168e-4a65-b911-694dd0d10dd2" providerId="ADAL" clId="{C2CEAABE-02AF-44BD-BE6E-4D224D5E9585}" dt="2020-07-15T09:20:16.247" v="1179" actId="6549"/>
        <pc:sldMkLst>
          <pc:docMk/>
          <pc:sldMk cId="2717776879" sldId="792"/>
        </pc:sldMkLst>
        <pc:spChg chg="mod">
          <ac:chgData name="Van der Elst Lien" userId="070ca6b4-168e-4a65-b911-694dd0d10dd2" providerId="ADAL" clId="{C2CEAABE-02AF-44BD-BE6E-4D224D5E9585}" dt="2020-07-15T09:20:16.247" v="1179" actId="6549"/>
          <ac:spMkLst>
            <pc:docMk/>
            <pc:sldMk cId="2717776879" sldId="792"/>
            <ac:spMk id="35844" creationId="{00000000-0000-0000-0000-000000000000}"/>
          </ac:spMkLst>
        </pc:spChg>
        <pc:graphicFrameChg chg="mod modGraphic">
          <ac:chgData name="Van der Elst Lien" userId="070ca6b4-168e-4a65-b911-694dd0d10dd2" providerId="ADAL" clId="{C2CEAABE-02AF-44BD-BE6E-4D224D5E9585}" dt="2020-07-10T09:23:24.848" v="244" actId="20577"/>
          <ac:graphicFrameMkLst>
            <pc:docMk/>
            <pc:sldMk cId="2717776879" sldId="792"/>
            <ac:graphicFrameMk id="2" creationId="{4D338D1C-14BB-4CF5-8F93-D0B6E42CE72D}"/>
          </ac:graphicFrameMkLst>
        </pc:graphicFrameChg>
      </pc:sldChg>
      <pc:sldChg chg="addSp modSp addCm delCm">
        <pc:chgData name="Van der Elst Lien" userId="070ca6b4-168e-4a65-b911-694dd0d10dd2" providerId="ADAL" clId="{C2CEAABE-02AF-44BD-BE6E-4D224D5E9585}" dt="2020-07-10T10:06:37.468" v="647" actId="207"/>
        <pc:sldMkLst>
          <pc:docMk/>
          <pc:sldMk cId="1953551141" sldId="793"/>
        </pc:sldMkLst>
        <pc:spChg chg="add mod">
          <ac:chgData name="Van der Elst Lien" userId="070ca6b4-168e-4a65-b911-694dd0d10dd2" providerId="ADAL" clId="{C2CEAABE-02AF-44BD-BE6E-4D224D5E9585}" dt="2020-07-10T10:06:37.468" v="647" actId="207"/>
          <ac:spMkLst>
            <pc:docMk/>
            <pc:sldMk cId="1953551141" sldId="793"/>
            <ac:spMk id="2" creationId="{2896B57A-AF43-4730-BFCC-53F0C3628695}"/>
          </ac:spMkLst>
        </pc:spChg>
        <pc:spChg chg="mod">
          <ac:chgData name="Van der Elst Lien" userId="070ca6b4-168e-4a65-b911-694dd0d10dd2" providerId="ADAL" clId="{C2CEAABE-02AF-44BD-BE6E-4D224D5E9585}" dt="2020-07-10T09:44:18.196" v="433" actId="20577"/>
          <ac:spMkLst>
            <pc:docMk/>
            <pc:sldMk cId="1953551141" sldId="793"/>
            <ac:spMk id="35844" creationId="{00000000-0000-0000-0000-000000000000}"/>
          </ac:spMkLst>
        </pc:spChg>
      </pc:sldChg>
      <pc:sldChg chg="modSp">
        <pc:chgData name="Van der Elst Lien" userId="070ca6b4-168e-4a65-b911-694dd0d10dd2" providerId="ADAL" clId="{C2CEAABE-02AF-44BD-BE6E-4D224D5E9585}" dt="2020-07-14T10:50:13.920" v="1094" actId="20577"/>
        <pc:sldMkLst>
          <pc:docMk/>
          <pc:sldMk cId="1886749403" sldId="794"/>
        </pc:sldMkLst>
        <pc:spChg chg="mod">
          <ac:chgData name="Van der Elst Lien" userId="070ca6b4-168e-4a65-b911-694dd0d10dd2" providerId="ADAL" clId="{C2CEAABE-02AF-44BD-BE6E-4D224D5E9585}" dt="2020-07-14T10:50:13.920" v="1094" actId="20577"/>
          <ac:spMkLst>
            <pc:docMk/>
            <pc:sldMk cId="1886749403" sldId="794"/>
            <ac:spMk id="35844" creationId="{00000000-0000-0000-0000-000000000000}"/>
          </ac:spMkLst>
        </pc:spChg>
      </pc:sldChg>
      <pc:sldChg chg="modSp">
        <pc:chgData name="Van der Elst Lien" userId="070ca6b4-168e-4a65-b911-694dd0d10dd2" providerId="ADAL" clId="{C2CEAABE-02AF-44BD-BE6E-4D224D5E9585}" dt="2020-07-14T10:51:37.589" v="1122" actId="20577"/>
        <pc:sldMkLst>
          <pc:docMk/>
          <pc:sldMk cId="1168898131" sldId="795"/>
        </pc:sldMkLst>
        <pc:spChg chg="mod">
          <ac:chgData name="Van der Elst Lien" userId="070ca6b4-168e-4a65-b911-694dd0d10dd2" providerId="ADAL" clId="{C2CEAABE-02AF-44BD-BE6E-4D224D5E9585}" dt="2020-07-14T10:51:37.589" v="1122" actId="20577"/>
          <ac:spMkLst>
            <pc:docMk/>
            <pc:sldMk cId="1168898131" sldId="795"/>
            <ac:spMk id="35844" creationId="{00000000-0000-0000-0000-000000000000}"/>
          </ac:spMkLst>
        </pc:spChg>
        <pc:graphicFrameChg chg="modGraphic">
          <ac:chgData name="Van der Elst Lien" userId="070ca6b4-168e-4a65-b911-694dd0d10dd2" providerId="ADAL" clId="{C2CEAABE-02AF-44BD-BE6E-4D224D5E9585}" dt="2020-07-10T09:48:55.789" v="470" actId="20577"/>
          <ac:graphicFrameMkLst>
            <pc:docMk/>
            <pc:sldMk cId="1168898131" sldId="795"/>
            <ac:graphicFrameMk id="6" creationId="{EFD685E6-47C9-4E43-8D4C-C2091AC3F132}"/>
          </ac:graphicFrameMkLst>
        </pc:graphicFrameChg>
      </pc:sldChg>
      <pc:sldChg chg="modSp">
        <pc:chgData name="Van der Elst Lien" userId="070ca6b4-168e-4a65-b911-694dd0d10dd2" providerId="ADAL" clId="{C2CEAABE-02AF-44BD-BE6E-4D224D5E9585}" dt="2020-07-14T10:52:05.052" v="1136" actId="6549"/>
        <pc:sldMkLst>
          <pc:docMk/>
          <pc:sldMk cId="4233069219" sldId="796"/>
        </pc:sldMkLst>
        <pc:spChg chg="mod">
          <ac:chgData name="Van der Elst Lien" userId="070ca6b4-168e-4a65-b911-694dd0d10dd2" providerId="ADAL" clId="{C2CEAABE-02AF-44BD-BE6E-4D224D5E9585}" dt="2020-07-14T10:52:05.052" v="1136" actId="6549"/>
          <ac:spMkLst>
            <pc:docMk/>
            <pc:sldMk cId="4233069219" sldId="796"/>
            <ac:spMk id="8" creationId="{2D9E5BAF-6A77-40B9-8712-4315E340F4F5}"/>
          </ac:spMkLst>
        </pc:spChg>
        <pc:graphicFrameChg chg="modGraphic">
          <ac:chgData name="Van der Elst Lien" userId="070ca6b4-168e-4a65-b911-694dd0d10dd2" providerId="ADAL" clId="{C2CEAABE-02AF-44BD-BE6E-4D224D5E9585}" dt="2020-07-10T09:53:52.544" v="520" actId="20577"/>
          <ac:graphicFrameMkLst>
            <pc:docMk/>
            <pc:sldMk cId="4233069219" sldId="796"/>
            <ac:graphicFrameMk id="2" creationId="{EEDBD399-786A-4D49-A4DB-EBC2BCB85761}"/>
          </ac:graphicFrameMkLst>
        </pc:graphicFrameChg>
      </pc:sldChg>
      <pc:sldChg chg="modSp">
        <pc:chgData name="Van der Elst Lien" userId="070ca6b4-168e-4a65-b911-694dd0d10dd2" providerId="ADAL" clId="{C2CEAABE-02AF-44BD-BE6E-4D224D5E9585}" dt="2020-07-10T10:04:31.255" v="602" actId="20577"/>
        <pc:sldMkLst>
          <pc:docMk/>
          <pc:sldMk cId="1789524600" sldId="797"/>
        </pc:sldMkLst>
        <pc:spChg chg="mod">
          <ac:chgData name="Van der Elst Lien" userId="070ca6b4-168e-4a65-b911-694dd0d10dd2" providerId="ADAL" clId="{C2CEAABE-02AF-44BD-BE6E-4D224D5E9585}" dt="2020-07-10T10:04:31.255" v="602" actId="20577"/>
          <ac:spMkLst>
            <pc:docMk/>
            <pc:sldMk cId="1789524600" sldId="797"/>
            <ac:spMk id="35844" creationId="{00000000-0000-0000-0000-000000000000}"/>
          </ac:spMkLst>
        </pc:spChg>
      </pc:sldChg>
      <pc:sldChg chg="addSp modSp">
        <pc:chgData name="Van der Elst Lien" userId="070ca6b4-168e-4a65-b911-694dd0d10dd2" providerId="ADAL" clId="{C2CEAABE-02AF-44BD-BE6E-4D224D5E9585}" dt="2020-07-14T10:52:22.269" v="1155" actId="20577"/>
        <pc:sldMkLst>
          <pc:docMk/>
          <pc:sldMk cId="4134191839" sldId="798"/>
        </pc:sldMkLst>
        <pc:spChg chg="add mod">
          <ac:chgData name="Van der Elst Lien" userId="070ca6b4-168e-4a65-b911-694dd0d10dd2" providerId="ADAL" clId="{C2CEAABE-02AF-44BD-BE6E-4D224D5E9585}" dt="2020-07-10T10:06:22.293" v="646" actId="207"/>
          <ac:spMkLst>
            <pc:docMk/>
            <pc:sldMk cId="4134191839" sldId="798"/>
            <ac:spMk id="2" creationId="{FB9A86F0-5975-4469-B408-4425A6E7B9DB}"/>
          </ac:spMkLst>
        </pc:spChg>
        <pc:spChg chg="mod">
          <ac:chgData name="Van der Elst Lien" userId="070ca6b4-168e-4a65-b911-694dd0d10dd2" providerId="ADAL" clId="{C2CEAABE-02AF-44BD-BE6E-4D224D5E9585}" dt="2020-07-14T10:52:22.269" v="1155" actId="20577"/>
          <ac:spMkLst>
            <pc:docMk/>
            <pc:sldMk cId="4134191839" sldId="798"/>
            <ac:spMk id="35844" creationId="{00000000-0000-0000-0000-000000000000}"/>
          </ac:spMkLst>
        </pc:spChg>
      </pc:sldChg>
      <pc:sldChg chg="modSp">
        <pc:chgData name="Van der Elst Lien" userId="070ca6b4-168e-4a65-b911-694dd0d10dd2" providerId="ADAL" clId="{C2CEAABE-02AF-44BD-BE6E-4D224D5E9585}" dt="2020-07-10T09:46:10.494" v="468" actId="20577"/>
        <pc:sldMkLst>
          <pc:docMk/>
          <pc:sldMk cId="2788059973" sldId="799"/>
        </pc:sldMkLst>
        <pc:spChg chg="mod">
          <ac:chgData name="Van der Elst Lien" userId="070ca6b4-168e-4a65-b911-694dd0d10dd2" providerId="ADAL" clId="{C2CEAABE-02AF-44BD-BE6E-4D224D5E9585}" dt="2020-07-10T09:46:10.494" v="468" actId="20577"/>
          <ac:spMkLst>
            <pc:docMk/>
            <pc:sldMk cId="2788059973" sldId="799"/>
            <ac:spMk id="35844" creationId="{00000000-0000-0000-0000-000000000000}"/>
          </ac:spMkLst>
        </pc:spChg>
      </pc:sldChg>
    </pc:docChg>
  </pc:docChgLst>
  <pc:docChgLst>
    <pc:chgData name="Bossaert Goele" userId="8273efc1-d8a3-46e2-b969-4ec15017d12e" providerId="ADAL" clId="{9FEE5B11-C21E-4934-8FEB-357952973C1D}"/>
    <pc:docChg chg="custSel modSld">
      <pc:chgData name="Bossaert Goele" userId="8273efc1-d8a3-46e2-b969-4ec15017d12e" providerId="ADAL" clId="{9FEE5B11-C21E-4934-8FEB-357952973C1D}" dt="2020-07-17T07:12:22.091" v="5"/>
      <pc:docMkLst>
        <pc:docMk/>
      </pc:docMkLst>
      <pc:sldChg chg="addCm modCm">
        <pc:chgData name="Bossaert Goele" userId="8273efc1-d8a3-46e2-b969-4ec15017d12e" providerId="ADAL" clId="{9FEE5B11-C21E-4934-8FEB-357952973C1D}" dt="2020-07-17T07:12:22.091" v="5"/>
        <pc:sldMkLst>
          <pc:docMk/>
          <pc:sldMk cId="295894162" sldId="786"/>
        </pc:sldMkLst>
      </pc:sldChg>
      <pc:sldChg chg="addCm modCm">
        <pc:chgData name="Bossaert Goele" userId="8273efc1-d8a3-46e2-b969-4ec15017d12e" providerId="ADAL" clId="{9FEE5B11-C21E-4934-8FEB-357952973C1D}" dt="2020-07-17T07:09:53.628" v="1"/>
        <pc:sldMkLst>
          <pc:docMk/>
          <pc:sldMk cId="1899516273" sldId="789"/>
        </pc:sldMkLst>
      </pc:sldChg>
      <pc:sldChg chg="addCm modCm">
        <pc:chgData name="Bossaert Goele" userId="8273efc1-d8a3-46e2-b969-4ec15017d12e" providerId="ADAL" clId="{9FEE5B11-C21E-4934-8FEB-357952973C1D}" dt="2020-07-17T07:11:44.876" v="3"/>
        <pc:sldMkLst>
          <pc:docMk/>
          <pc:sldMk cId="4233069219" sldId="796"/>
        </pc:sldMkLst>
      </pc:sldChg>
    </pc:docChg>
  </pc:docChgLst>
  <pc:docChgLst>
    <pc:chgData name="Vercammen Rik 1F3D" userId="ebe17d92-7aaf-49fe-bb88-766ee3c47087" providerId="ADAL" clId="{D7ABBA2C-7D87-46B9-AFDB-F62E9D6F34A9}"/>
    <pc:docChg chg="custSel delSld modSld">
      <pc:chgData name="Vercammen Rik 1F3D" userId="ebe17d92-7aaf-49fe-bb88-766ee3c47087" providerId="ADAL" clId="{D7ABBA2C-7D87-46B9-AFDB-F62E9D6F34A9}" dt="2020-07-17T08:41:12.257" v="321" actId="20577"/>
      <pc:docMkLst>
        <pc:docMk/>
      </pc:docMkLst>
      <pc:sldChg chg="del">
        <pc:chgData name="Vercammen Rik 1F3D" userId="ebe17d92-7aaf-49fe-bb88-766ee3c47087" providerId="ADAL" clId="{D7ABBA2C-7D87-46B9-AFDB-F62E9D6F34A9}" dt="2020-07-17T08:23:00.643" v="0" actId="2696"/>
        <pc:sldMkLst>
          <pc:docMk/>
          <pc:sldMk cId="3955426062" sldId="724"/>
        </pc:sldMkLst>
      </pc:sldChg>
      <pc:sldChg chg="del">
        <pc:chgData name="Vercammen Rik 1F3D" userId="ebe17d92-7aaf-49fe-bb88-766ee3c47087" providerId="ADAL" clId="{D7ABBA2C-7D87-46B9-AFDB-F62E9D6F34A9}" dt="2020-07-17T08:23:00.666" v="2" actId="2696"/>
        <pc:sldMkLst>
          <pc:docMk/>
          <pc:sldMk cId="435046263" sldId="771"/>
        </pc:sldMkLst>
      </pc:sldChg>
      <pc:sldChg chg="del">
        <pc:chgData name="Vercammen Rik 1F3D" userId="ebe17d92-7aaf-49fe-bb88-766ee3c47087" providerId="ADAL" clId="{D7ABBA2C-7D87-46B9-AFDB-F62E9D6F34A9}" dt="2020-07-17T08:23:00.798" v="12" actId="2696"/>
        <pc:sldMkLst>
          <pc:docMk/>
          <pc:sldMk cId="4199259806" sldId="772"/>
        </pc:sldMkLst>
      </pc:sldChg>
      <pc:sldChg chg="del">
        <pc:chgData name="Vercammen Rik 1F3D" userId="ebe17d92-7aaf-49fe-bb88-766ee3c47087" providerId="ADAL" clId="{D7ABBA2C-7D87-46B9-AFDB-F62E9D6F34A9}" dt="2020-07-17T08:23:00.854" v="13" actId="2696"/>
        <pc:sldMkLst>
          <pc:docMk/>
          <pc:sldMk cId="1915265440" sldId="773"/>
        </pc:sldMkLst>
      </pc:sldChg>
      <pc:sldChg chg="del">
        <pc:chgData name="Vercammen Rik 1F3D" userId="ebe17d92-7aaf-49fe-bb88-766ee3c47087" providerId="ADAL" clId="{D7ABBA2C-7D87-46B9-AFDB-F62E9D6F34A9}" dt="2020-07-17T08:23:00.863" v="14" actId="2696"/>
        <pc:sldMkLst>
          <pc:docMk/>
          <pc:sldMk cId="2259597272" sldId="774"/>
        </pc:sldMkLst>
      </pc:sldChg>
      <pc:sldChg chg="del">
        <pc:chgData name="Vercammen Rik 1F3D" userId="ebe17d92-7aaf-49fe-bb88-766ee3c47087" providerId="ADAL" clId="{D7ABBA2C-7D87-46B9-AFDB-F62E9D6F34A9}" dt="2020-07-17T08:23:00.666" v="3" actId="2696"/>
        <pc:sldMkLst>
          <pc:docMk/>
          <pc:sldMk cId="1337465359" sldId="776"/>
        </pc:sldMkLst>
      </pc:sldChg>
      <pc:sldChg chg="del">
        <pc:chgData name="Vercammen Rik 1F3D" userId="ebe17d92-7aaf-49fe-bb88-766ee3c47087" providerId="ADAL" clId="{D7ABBA2C-7D87-46B9-AFDB-F62E9D6F34A9}" dt="2020-07-17T08:23:00.682" v="4" actId="2696"/>
        <pc:sldMkLst>
          <pc:docMk/>
          <pc:sldMk cId="251216962" sldId="777"/>
        </pc:sldMkLst>
      </pc:sldChg>
      <pc:sldChg chg="del">
        <pc:chgData name="Vercammen Rik 1F3D" userId="ebe17d92-7aaf-49fe-bb88-766ee3c47087" providerId="ADAL" clId="{D7ABBA2C-7D87-46B9-AFDB-F62E9D6F34A9}" dt="2020-07-17T08:23:00.697" v="5" actId="2696"/>
        <pc:sldMkLst>
          <pc:docMk/>
          <pc:sldMk cId="95477292" sldId="778"/>
        </pc:sldMkLst>
      </pc:sldChg>
      <pc:sldChg chg="del">
        <pc:chgData name="Vercammen Rik 1F3D" userId="ebe17d92-7aaf-49fe-bb88-766ee3c47087" providerId="ADAL" clId="{D7ABBA2C-7D87-46B9-AFDB-F62E9D6F34A9}" dt="2020-07-17T08:23:00.766" v="9" actId="2696"/>
        <pc:sldMkLst>
          <pc:docMk/>
          <pc:sldMk cId="4221407156" sldId="779"/>
        </pc:sldMkLst>
      </pc:sldChg>
      <pc:sldChg chg="del">
        <pc:chgData name="Vercammen Rik 1F3D" userId="ebe17d92-7aaf-49fe-bb88-766ee3c47087" providerId="ADAL" clId="{D7ABBA2C-7D87-46B9-AFDB-F62E9D6F34A9}" dt="2020-07-17T08:23:00.782" v="10" actId="2696"/>
        <pc:sldMkLst>
          <pc:docMk/>
          <pc:sldMk cId="3385695945" sldId="780"/>
        </pc:sldMkLst>
      </pc:sldChg>
      <pc:sldChg chg="del">
        <pc:chgData name="Vercammen Rik 1F3D" userId="ebe17d92-7aaf-49fe-bb88-766ee3c47087" providerId="ADAL" clId="{D7ABBA2C-7D87-46B9-AFDB-F62E9D6F34A9}" dt="2020-07-17T08:23:00.798" v="11" actId="2696"/>
        <pc:sldMkLst>
          <pc:docMk/>
          <pc:sldMk cId="81370619" sldId="781"/>
        </pc:sldMkLst>
      </pc:sldChg>
      <pc:sldChg chg="del">
        <pc:chgData name="Vercammen Rik 1F3D" userId="ebe17d92-7aaf-49fe-bb88-766ee3c47087" providerId="ADAL" clId="{D7ABBA2C-7D87-46B9-AFDB-F62E9D6F34A9}" dt="2020-07-17T08:23:00.713" v="6" actId="2696"/>
        <pc:sldMkLst>
          <pc:docMk/>
          <pc:sldMk cId="1905982350" sldId="782"/>
        </pc:sldMkLst>
      </pc:sldChg>
      <pc:sldChg chg="del">
        <pc:chgData name="Vercammen Rik 1F3D" userId="ebe17d92-7aaf-49fe-bb88-766ee3c47087" providerId="ADAL" clId="{D7ABBA2C-7D87-46B9-AFDB-F62E9D6F34A9}" dt="2020-07-17T08:23:00.728" v="7" actId="2696"/>
        <pc:sldMkLst>
          <pc:docMk/>
          <pc:sldMk cId="1840637384" sldId="783"/>
        </pc:sldMkLst>
      </pc:sldChg>
      <pc:sldChg chg="del">
        <pc:chgData name="Vercammen Rik 1F3D" userId="ebe17d92-7aaf-49fe-bb88-766ee3c47087" providerId="ADAL" clId="{D7ABBA2C-7D87-46B9-AFDB-F62E9D6F34A9}" dt="2020-07-17T08:23:00.744" v="8" actId="2696"/>
        <pc:sldMkLst>
          <pc:docMk/>
          <pc:sldMk cId="2039786456" sldId="784"/>
        </pc:sldMkLst>
      </pc:sldChg>
      <pc:sldChg chg="del">
        <pc:chgData name="Vercammen Rik 1F3D" userId="ebe17d92-7aaf-49fe-bb88-766ee3c47087" providerId="ADAL" clId="{D7ABBA2C-7D87-46B9-AFDB-F62E9D6F34A9}" dt="2020-07-17T08:23:00.643" v="1" actId="2696"/>
        <pc:sldMkLst>
          <pc:docMk/>
          <pc:sldMk cId="712027233" sldId="785"/>
        </pc:sldMkLst>
      </pc:sldChg>
      <pc:sldChg chg="modSp delCm">
        <pc:chgData name="Vercammen Rik 1F3D" userId="ebe17d92-7aaf-49fe-bb88-766ee3c47087" providerId="ADAL" clId="{D7ABBA2C-7D87-46B9-AFDB-F62E9D6F34A9}" dt="2020-07-17T08:30:08.202" v="187" actId="6549"/>
        <pc:sldMkLst>
          <pc:docMk/>
          <pc:sldMk cId="295894162" sldId="786"/>
        </pc:sldMkLst>
        <pc:spChg chg="mod">
          <ac:chgData name="Vercammen Rik 1F3D" userId="ebe17d92-7aaf-49fe-bb88-766ee3c47087" providerId="ADAL" clId="{D7ABBA2C-7D87-46B9-AFDB-F62E9D6F34A9}" dt="2020-07-17T08:30:08.202" v="187" actId="6549"/>
          <ac:spMkLst>
            <pc:docMk/>
            <pc:sldMk cId="295894162" sldId="786"/>
            <ac:spMk id="35844" creationId="{00000000-0000-0000-0000-000000000000}"/>
          </ac:spMkLst>
        </pc:spChg>
      </pc:sldChg>
      <pc:sldChg chg="modSp delCm">
        <pc:chgData name="Vercammen Rik 1F3D" userId="ebe17d92-7aaf-49fe-bb88-766ee3c47087" providerId="ADAL" clId="{D7ABBA2C-7D87-46B9-AFDB-F62E9D6F34A9}" dt="2020-07-17T08:38:57.284" v="301" actId="5793"/>
        <pc:sldMkLst>
          <pc:docMk/>
          <pc:sldMk cId="1899516273" sldId="789"/>
        </pc:sldMkLst>
        <pc:spChg chg="mod">
          <ac:chgData name="Vercammen Rik 1F3D" userId="ebe17d92-7aaf-49fe-bb88-766ee3c47087" providerId="ADAL" clId="{D7ABBA2C-7D87-46B9-AFDB-F62E9D6F34A9}" dt="2020-07-17T08:38:57.284" v="301" actId="5793"/>
          <ac:spMkLst>
            <pc:docMk/>
            <pc:sldMk cId="1899516273" sldId="789"/>
            <ac:spMk id="35844" creationId="{00000000-0000-0000-0000-000000000000}"/>
          </ac:spMkLst>
        </pc:spChg>
      </pc:sldChg>
      <pc:sldChg chg="modSp delCm">
        <pc:chgData name="Vercammen Rik 1F3D" userId="ebe17d92-7aaf-49fe-bb88-766ee3c47087" providerId="ADAL" clId="{D7ABBA2C-7D87-46B9-AFDB-F62E9D6F34A9}" dt="2020-07-17T08:41:12.257" v="321" actId="20577"/>
        <pc:sldMkLst>
          <pc:docMk/>
          <pc:sldMk cId="4233069219" sldId="796"/>
        </pc:sldMkLst>
        <pc:spChg chg="mod">
          <ac:chgData name="Vercammen Rik 1F3D" userId="ebe17d92-7aaf-49fe-bb88-766ee3c47087" providerId="ADAL" clId="{D7ABBA2C-7D87-46B9-AFDB-F62E9D6F34A9}" dt="2020-07-17T08:41:12.257" v="321" actId="20577"/>
          <ac:spMkLst>
            <pc:docMk/>
            <pc:sldMk cId="4233069219" sldId="796"/>
            <ac:spMk id="8" creationId="{2D9E5BAF-6A77-40B9-8712-4315E340F4F5}"/>
          </ac:spMkLst>
        </pc:spChg>
        <pc:spChg chg="mod">
          <ac:chgData name="Vercammen Rik 1F3D" userId="ebe17d92-7aaf-49fe-bb88-766ee3c47087" providerId="ADAL" clId="{D7ABBA2C-7D87-46B9-AFDB-F62E9D6F34A9}" dt="2020-07-17T08:34:24.540" v="205" actId="20577"/>
          <ac:spMkLst>
            <pc:docMk/>
            <pc:sldMk cId="4233069219" sldId="796"/>
            <ac:spMk id="3584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61F9A-4276-44AD-86F4-40573210DCC0}" type="datetimeFigureOut">
              <a:rPr lang="nl-BE" smtClean="0"/>
              <a:t>20/08/2020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2F434-EBB8-4740-8355-E5EAE7F021B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52956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69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4088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7013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1807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242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348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0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018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165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650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4665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0873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402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elijkbenige driehoek 3"/>
          <p:cNvSpPr>
            <a:spLocks noChangeArrowheads="1"/>
          </p:cNvSpPr>
          <p:nvPr userDrawn="1"/>
        </p:nvSpPr>
        <p:spPr bwMode="auto">
          <a:xfrm>
            <a:off x="-143933" y="0"/>
            <a:ext cx="6913033" cy="6884988"/>
          </a:xfrm>
          <a:prstGeom prst="triangle">
            <a:avLst>
              <a:gd name="adj" fmla="val 50000"/>
            </a:avLst>
          </a:prstGeom>
          <a:solidFill>
            <a:srgbClr val="2B9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nl-BE" altLang="nl-BE" sz="1800"/>
              <a:t>             </a:t>
            </a:r>
          </a:p>
        </p:txBody>
      </p:sp>
      <p:sp>
        <p:nvSpPr>
          <p:cNvPr id="5" name="Rechthoek 4"/>
          <p:cNvSpPr>
            <a:spLocks noChangeArrowheads="1"/>
          </p:cNvSpPr>
          <p:nvPr userDrawn="1"/>
        </p:nvSpPr>
        <p:spPr bwMode="auto">
          <a:xfrm>
            <a:off x="3312584" y="-171450"/>
            <a:ext cx="8879416" cy="7056438"/>
          </a:xfrm>
          <a:prstGeom prst="rect">
            <a:avLst/>
          </a:prstGeom>
          <a:solidFill>
            <a:srgbClr val="2B9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BE" altLang="nl-BE" sz="18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87755" y="548680"/>
            <a:ext cx="7890007" cy="2133600"/>
          </a:xfrm>
          <a:solidFill>
            <a:srgbClr val="2B92BE"/>
          </a:solidFill>
        </p:spPr>
        <p:txBody>
          <a:bodyPr/>
          <a:lstStyle>
            <a:lvl1pPr algn="r">
              <a:defRPr sz="4800"/>
            </a:lvl1pPr>
          </a:lstStyle>
          <a:p>
            <a:r>
              <a:rPr lang="nl-NL" altLang="en-US"/>
              <a:t>Klik om het opmaakprofiel te bewerken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39616" y="2996952"/>
            <a:ext cx="9091149" cy="2414588"/>
          </a:xfrm>
          <a:solidFill>
            <a:srgbClr val="2B92BE"/>
          </a:solidFill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nl-NL" altLang="en-US"/>
              <a:t>Klik om het opmaakprofiel van de modelondertitel te bewerken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96174D0-0284-4FD4-B31D-4C5E696E2AAB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238420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DC6C7-07D1-4CFA-83DA-E3DFB7D590CE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8366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122239"/>
            <a:ext cx="2743200" cy="6008687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122239"/>
            <a:ext cx="8026400" cy="60086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BE7E5-8DA0-4D21-BCC1-88D7073C2020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996594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eren 11"/>
          <p:cNvGrpSpPr/>
          <p:nvPr userDrawn="1"/>
        </p:nvGrpSpPr>
        <p:grpSpPr>
          <a:xfrm>
            <a:off x="384001" y="288001"/>
            <a:ext cx="11393820" cy="6265475"/>
            <a:chOff x="288000" y="288000"/>
            <a:chExt cx="8545365" cy="6265475"/>
          </a:xfrm>
          <a:solidFill>
            <a:srgbClr val="2B92BE"/>
          </a:solidFill>
        </p:grpSpPr>
        <p:sp>
          <p:nvSpPr>
            <p:cNvPr id="6" name="Rechthoek 5"/>
            <p:cNvSpPr>
              <a:spLocks/>
            </p:cNvSpPr>
            <p:nvPr/>
          </p:nvSpPr>
          <p:spPr>
            <a:xfrm>
              <a:off x="288000" y="288000"/>
              <a:ext cx="6767999" cy="62654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 sz="1800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  <p:sp>
          <p:nvSpPr>
            <p:cNvPr id="7" name="Rechthoekige driehoek 6"/>
            <p:cNvSpPr/>
            <p:nvPr/>
          </p:nvSpPr>
          <p:spPr>
            <a:xfrm>
              <a:off x="7047859" y="288000"/>
              <a:ext cx="1785506" cy="626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 sz="1800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</p:grpSp>
      <p:pic>
        <p:nvPicPr>
          <p:cNvPr id="8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576264"/>
            <a:ext cx="24384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Afbeelding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834" y="657226"/>
            <a:ext cx="4669367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72000" y="2520001"/>
            <a:ext cx="7122776" cy="1579711"/>
          </a:xfrm>
        </p:spPr>
        <p:txBody>
          <a:bodyPr>
            <a:noAutofit/>
          </a:bodyPr>
          <a:lstStyle>
            <a:lvl1pPr algn="l">
              <a:lnSpc>
                <a:spcPts val="5400"/>
              </a:lnSpc>
              <a:defRPr sz="5400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072000" y="4174702"/>
            <a:ext cx="7139475" cy="1053708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13" name="Tijdelijke aanduiding voor tekst 2"/>
          <p:cNvSpPr>
            <a:spLocks noGrp="1"/>
          </p:cNvSpPr>
          <p:nvPr>
            <p:ph idx="12"/>
          </p:nvPr>
        </p:nvSpPr>
        <p:spPr>
          <a:xfrm>
            <a:off x="672001" y="6044105"/>
            <a:ext cx="6364320" cy="352800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>
            <a:lvl1pPr marL="0" indent="0">
              <a:buFontTx/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  <a:cs typeface="Calibri"/>
              </a:defRPr>
            </a:lvl1pPr>
            <a:lvl5pPr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885696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E5E5D-1AF0-4E0B-AB88-26567C571179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21172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11020-54ED-46A4-B56A-560F6398BCA0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976983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07703-6BB7-41D0-A915-A8209BDFDA38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098722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D5E7C-0BAE-4F5C-8C85-AB66D618018B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08492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F254E-33EF-4B12-AC55-9446B2B15DFA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23813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6CF15-C388-4175-9864-A37156A848C2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639300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5A95B-8C6A-4FDB-AF72-22E061ADD40A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58092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C003B-77F6-4B81-A030-07D905C82B4A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405274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122239"/>
            <a:ext cx="11343217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het opmaakprofiel te bewerken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875"/>
            <a:ext cx="109728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opmaakprofielen van de modeltekst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D54DFA4-9673-4DE1-BF84-0856905244FB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  <p:sp>
        <p:nvSpPr>
          <p:cNvPr id="1029" name="Rechthoek 1"/>
          <p:cNvSpPr>
            <a:spLocks noChangeArrowheads="1"/>
          </p:cNvSpPr>
          <p:nvPr userDrawn="1"/>
        </p:nvSpPr>
        <p:spPr bwMode="auto">
          <a:xfrm>
            <a:off x="0" y="0"/>
            <a:ext cx="431800" cy="6858000"/>
          </a:xfrm>
          <a:prstGeom prst="rect">
            <a:avLst/>
          </a:prstGeom>
          <a:solidFill>
            <a:srgbClr val="2B9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BE" altLang="nl-BE" sz="1800"/>
          </a:p>
        </p:txBody>
      </p:sp>
    </p:spTree>
    <p:extLst>
      <p:ext uri="{BB962C8B-B14F-4D97-AF65-F5344CB8AC3E}">
        <p14:creationId xmlns:p14="http://schemas.microsoft.com/office/powerpoint/2010/main" val="2835121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anose="00000500000000000000" pitchFamily="2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C0C60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rgbClr val="75A4A3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FlandersArtSans-Regular" panose="00000500000000000000" pitchFamily="2" charset="0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FlandersArtSans-Regular" panose="00000500000000000000" pitchFamily="2" charset="0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rgbClr val="0C0C60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FlandersArtSans-Regular" panose="00000500000000000000" pitchFamily="2" charset="0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FlandersArtSans-Regular" panose="00000500000000000000" pitchFamily="2" charset="0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C0C60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C0C60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C0C60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C0C60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1"/>
          <p:cNvSpPr>
            <a:spLocks noGrp="1"/>
          </p:cNvSpPr>
          <p:nvPr>
            <p:ph type="ctrTitle"/>
          </p:nvPr>
        </p:nvSpPr>
        <p:spPr>
          <a:xfrm>
            <a:off x="2279576" y="2198738"/>
            <a:ext cx="7107238" cy="1579563"/>
          </a:xfrm>
        </p:spPr>
        <p:txBody>
          <a:bodyPr/>
          <a:lstStyle/>
          <a:p>
            <a:r>
              <a:rPr lang="nl-BE" altLang="nl-BE" sz="4000" dirty="0">
                <a:ea typeface="Calibri" panose="020F0502020204030204" pitchFamily="34" charset="0"/>
              </a:rPr>
              <a:t>Financiering</a:t>
            </a:r>
          </a:p>
        </p:txBody>
      </p:sp>
      <p:sp>
        <p:nvSpPr>
          <p:cNvPr id="26627" name="Ondertitel 2"/>
          <p:cNvSpPr>
            <a:spLocks noGrp="1"/>
          </p:cNvSpPr>
          <p:nvPr>
            <p:ph type="subTitle" idx="1"/>
          </p:nvPr>
        </p:nvSpPr>
        <p:spPr>
          <a:xfrm>
            <a:off x="3827464" y="4175126"/>
            <a:ext cx="5354637" cy="1052513"/>
          </a:xfrm>
        </p:spPr>
        <p:txBody>
          <a:bodyPr/>
          <a:lstStyle/>
          <a:p>
            <a:pPr>
              <a:lnSpc>
                <a:spcPts val="1763"/>
              </a:lnSpc>
            </a:pPr>
            <a:r>
              <a:rPr lang="nl-BE" altLang="nl-BE" sz="2400">
                <a:ea typeface="Calibri" panose="020F0502020204030204" pitchFamily="34" charset="0"/>
              </a:rPr>
              <a:t>Rik Vercammen</a:t>
            </a:r>
          </a:p>
        </p:txBody>
      </p:sp>
      <p:sp>
        <p:nvSpPr>
          <p:cNvPr id="5" name="Tijdelijke aanduiding voor inhoud 3"/>
          <p:cNvSpPr txBox="1">
            <a:spLocks/>
          </p:cNvSpPr>
          <p:nvPr/>
        </p:nvSpPr>
        <p:spPr bwMode="auto">
          <a:xfrm>
            <a:off x="2279576" y="6021288"/>
            <a:ext cx="4773612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C0C60"/>
              </a:buClr>
              <a:buSzPct val="70000"/>
              <a:buFontTx/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  <a:ea typeface="+mn-ea"/>
                <a:cs typeface="Calibri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C0C60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C0C60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C0C60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C0C60"/>
                </a:solidFill>
                <a:latin typeface="+mn-lt"/>
              </a:defRPr>
            </a:lvl9pPr>
          </a:lstStyle>
          <a:p>
            <a:endParaRPr lang="nl-BE" altLang="nl-BE" b="1">
              <a:solidFill>
                <a:srgbClr val="FFFFFF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968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Nieuw berekening omkadering SJ 21-22</a:t>
            </a:r>
            <a:br>
              <a:rPr lang="nl-BE" altLang="nl-BE"/>
            </a:br>
            <a:r>
              <a:rPr lang="nl-NL" altLang="nl-BE" sz="2000">
                <a:solidFill>
                  <a:srgbClr val="0070C0"/>
                </a:solidFill>
              </a:rPr>
              <a:t>Artikel 85, 87, 89, 90, 98, 105, 107, 108 en 196 </a:t>
            </a:r>
            <a:r>
              <a:rPr lang="nl-NL" altLang="nl-BE" sz="2000" err="1">
                <a:solidFill>
                  <a:srgbClr val="0070C0"/>
                </a:solidFill>
              </a:rPr>
              <a:t>septies</a:t>
            </a:r>
            <a:r>
              <a:rPr lang="nl-NL" altLang="nl-BE" sz="2000">
                <a:solidFill>
                  <a:srgbClr val="0070C0"/>
                </a:solidFill>
              </a:rPr>
              <a:t> decreet VWO</a:t>
            </a: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42900" lvl="1" indent="-342900" eaLnBrk="1" hangingPunct="1">
              <a:lnSpc>
                <a:spcPct val="150000"/>
              </a:lnSpc>
              <a:buClr>
                <a:srgbClr val="0C0C60"/>
              </a:buClr>
            </a:pPr>
            <a:r>
              <a:rPr lang="nl-BE" altLang="nl-BE" sz="2400" dirty="0"/>
              <a:t>Compensatieregeling:</a:t>
            </a:r>
          </a:p>
          <a:p>
            <a:pPr lvl="1" indent="-347345" eaLnBrk="1" hangingPunct="1">
              <a:lnSpc>
                <a:spcPct val="150000"/>
              </a:lnSpc>
            </a:pPr>
            <a:r>
              <a:rPr lang="nl-NL" altLang="nl-BE" sz="2000" dirty="0"/>
              <a:t>Indien toegekende VTE/</a:t>
            </a:r>
            <a:r>
              <a:rPr lang="nl-NL" altLang="nl-BE" sz="2000" dirty="0" err="1"/>
              <a:t>LeU</a:t>
            </a:r>
            <a:r>
              <a:rPr lang="nl-NL" altLang="nl-BE" sz="2000" dirty="0"/>
              <a:t>, Pu of WM SJ 21-22 </a:t>
            </a:r>
            <a:r>
              <a:rPr lang="nl-NL" altLang="nl-BE" sz="2400" b="1" dirty="0"/>
              <a:t>&lt;</a:t>
            </a:r>
            <a:r>
              <a:rPr lang="nl-NL" altLang="nl-BE" sz="2000" dirty="0"/>
              <a:t> toegekende VTE/</a:t>
            </a:r>
            <a:r>
              <a:rPr lang="nl-NL" altLang="nl-BE" sz="2000" dirty="0" err="1"/>
              <a:t>LeU</a:t>
            </a:r>
            <a:r>
              <a:rPr lang="nl-NL" altLang="nl-BE" sz="2000" dirty="0"/>
              <a:t>, Pu of WM SJ 19-20       66% van verlies gecompenseerd</a:t>
            </a:r>
            <a:endParaRPr lang="nl-BE" altLang="nl-BE" sz="2000" dirty="0"/>
          </a:p>
          <a:p>
            <a:pPr marL="344170" lvl="1" indent="0" eaLnBrk="1" hangingPunct="1">
              <a:lnSpc>
                <a:spcPct val="150000"/>
              </a:lnSpc>
              <a:buNone/>
            </a:pPr>
            <a:endParaRPr lang="nl-BE" altLang="nl-BE" sz="2000" dirty="0"/>
          </a:p>
          <a:p>
            <a:pPr marL="342900" lvl="1" indent="-342900" eaLnBrk="1" hangingPunct="1">
              <a:lnSpc>
                <a:spcPct val="150000"/>
              </a:lnSpc>
              <a:buClr>
                <a:srgbClr val="0C0C60"/>
              </a:buClr>
            </a:pPr>
            <a:r>
              <a:rPr lang="nl-BE" altLang="nl-BE" sz="2400" dirty="0">
                <a:solidFill>
                  <a:srgbClr val="000000"/>
                </a:solidFill>
                <a:latin typeface="FlandersArtSans-Regular"/>
              </a:rPr>
              <a:t>Toekenning aanvullende </a:t>
            </a:r>
            <a:r>
              <a:rPr lang="nl-BE" altLang="nl-BE" sz="2400" dirty="0" err="1">
                <a:solidFill>
                  <a:srgbClr val="000000"/>
                </a:solidFill>
                <a:latin typeface="FlandersArtSans-Regular"/>
              </a:rPr>
              <a:t>LeU</a:t>
            </a:r>
            <a:r>
              <a:rPr lang="nl-BE" altLang="nl-BE" sz="2400" dirty="0">
                <a:solidFill>
                  <a:srgbClr val="000000"/>
                </a:solidFill>
                <a:latin typeface="FlandersArtSans-Regular"/>
              </a:rPr>
              <a:t> en WM aan </a:t>
            </a:r>
            <a:r>
              <a:rPr lang="nl-NL" altLang="nl-BE" sz="2400" dirty="0">
                <a:solidFill>
                  <a:srgbClr val="000000"/>
                </a:solidFill>
                <a:latin typeface="FlandersArtSans-Regular"/>
              </a:rPr>
              <a:t>CVO erkend zijn als EVC-centrum voor beroepskwalificatie </a:t>
            </a:r>
            <a:endParaRPr lang="nl-NL" altLang="nl-BE" sz="2400" dirty="0">
              <a:solidFill>
                <a:srgbClr val="000000"/>
              </a:solidFill>
            </a:endParaRPr>
          </a:p>
          <a:p>
            <a:pPr lvl="1" indent="-347345" eaLnBrk="1" hangingPunct="1">
              <a:lnSpc>
                <a:spcPct val="150000"/>
              </a:lnSpc>
            </a:pPr>
            <a:r>
              <a:rPr lang="nl-NL" altLang="nl-BE" sz="2000" dirty="0"/>
              <a:t>zie presentatie nieuwe regelgeving</a:t>
            </a:r>
            <a:endParaRPr lang="nl-BE" altLang="nl-BE" sz="2000" dirty="0"/>
          </a:p>
        </p:txBody>
      </p:sp>
      <p:sp>
        <p:nvSpPr>
          <p:cNvPr id="2" name="Pijl: rechts 1">
            <a:extLst>
              <a:ext uri="{FF2B5EF4-FFF2-40B4-BE49-F238E27FC236}">
                <a16:creationId xmlns:a16="http://schemas.microsoft.com/office/drawing/2014/main" id="{FB9A86F0-5975-4469-B408-4425A6E7B9DB}"/>
              </a:ext>
            </a:extLst>
          </p:cNvPr>
          <p:cNvSpPr/>
          <p:nvPr/>
        </p:nvSpPr>
        <p:spPr bwMode="auto">
          <a:xfrm>
            <a:off x="1021145" y="2789420"/>
            <a:ext cx="301841" cy="177554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191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23D0F6-CF23-4F06-8A64-1FA4EEA1E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988840"/>
            <a:ext cx="8229600" cy="4177010"/>
          </a:xfrm>
        </p:spPr>
        <p:txBody>
          <a:bodyPr/>
          <a:lstStyle/>
          <a:p>
            <a:pPr marL="0" indent="0">
              <a:buNone/>
            </a:pPr>
            <a:endParaRPr lang="nl-BE"/>
          </a:p>
          <a:p>
            <a:pPr marL="0" indent="0">
              <a:buNone/>
            </a:pPr>
            <a:endParaRPr lang="nl-BE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BA3A051F-BA74-475F-A057-566161E811A9}"/>
              </a:ext>
            </a:extLst>
          </p:cNvPr>
          <p:cNvSpPr/>
          <p:nvPr/>
        </p:nvSpPr>
        <p:spPr bwMode="auto">
          <a:xfrm>
            <a:off x="5752614" y="2181138"/>
            <a:ext cx="2232248" cy="288636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BE" b="1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Inschrijvings- gelden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BE" b="1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BE" sz="1000" b="1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BE" b="1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AHOVOKS berekent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BE" b="1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BE" b="1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BE" b="1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storten aan AHOVOKS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BE" b="1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C5CB91BC-B46A-4F78-A9C3-C2D68031F28B}"/>
              </a:ext>
            </a:extLst>
          </p:cNvPr>
          <p:cNvSpPr/>
          <p:nvPr/>
        </p:nvSpPr>
        <p:spPr bwMode="auto">
          <a:xfrm>
            <a:off x="3527566" y="2187806"/>
            <a:ext cx="2088232" cy="288636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BE" b="1" err="1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Werkings-middelen</a:t>
            </a:r>
            <a:endParaRPr lang="nl-BE" b="1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BE" b="1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BE" sz="1000" b="1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BE" b="1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AHOVOKS berekent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BE" b="1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BE" b="1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BE" b="1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AHOVOKS betaalt uit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919A3F25-B7D8-496C-9124-ADB181229E7A}"/>
              </a:ext>
            </a:extLst>
          </p:cNvPr>
          <p:cNvSpPr/>
          <p:nvPr/>
        </p:nvSpPr>
        <p:spPr bwMode="auto">
          <a:xfrm>
            <a:off x="3527566" y="5131991"/>
            <a:ext cx="4443300" cy="864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BE" b="1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2 </a:t>
            </a:r>
            <a:r>
              <a:rPr lang="nl-BE" b="1" u="sng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aparte stromen</a:t>
            </a:r>
            <a:r>
              <a:rPr lang="nl-BE" b="1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 los van elkaar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BE" b="1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Er gebeurt géén verrekening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5C3D16A-2CFA-47F2-9D8F-2616EE26C507}"/>
              </a:ext>
            </a:extLst>
          </p:cNvPr>
          <p:cNvSpPr/>
          <p:nvPr/>
        </p:nvSpPr>
        <p:spPr bwMode="auto">
          <a:xfrm>
            <a:off x="3527566" y="1585515"/>
            <a:ext cx="4457296" cy="5378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BE" b="1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Nieuw systeem</a:t>
            </a:r>
          </a:p>
        </p:txBody>
      </p:sp>
      <p:sp>
        <p:nvSpPr>
          <p:cNvPr id="19" name="Pijl: omlaag 18">
            <a:extLst>
              <a:ext uri="{FF2B5EF4-FFF2-40B4-BE49-F238E27FC236}">
                <a16:creationId xmlns:a16="http://schemas.microsoft.com/office/drawing/2014/main" id="{736453CB-F181-4077-A5D8-CDB17FA73B58}"/>
              </a:ext>
            </a:extLst>
          </p:cNvPr>
          <p:cNvSpPr/>
          <p:nvPr/>
        </p:nvSpPr>
        <p:spPr bwMode="auto">
          <a:xfrm>
            <a:off x="4442960" y="3809320"/>
            <a:ext cx="288032" cy="432048"/>
          </a:xfrm>
          <a:prstGeom prst="downArrow">
            <a:avLst/>
          </a:prstGeom>
          <a:solidFill>
            <a:srgbClr val="FF9933"/>
          </a:solidFill>
          <a:ln w="9525" cap="flat" cmpd="sng" algn="ctr">
            <a:solidFill>
              <a:srgbClr val="FF99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BE" b="1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</p:txBody>
      </p:sp>
      <p:sp>
        <p:nvSpPr>
          <p:cNvPr id="20" name="Pijl: omlaag 19">
            <a:extLst>
              <a:ext uri="{FF2B5EF4-FFF2-40B4-BE49-F238E27FC236}">
                <a16:creationId xmlns:a16="http://schemas.microsoft.com/office/drawing/2014/main" id="{55922E45-AF44-464E-8C72-0BDAAF6D2046}"/>
              </a:ext>
            </a:extLst>
          </p:cNvPr>
          <p:cNvSpPr/>
          <p:nvPr/>
        </p:nvSpPr>
        <p:spPr bwMode="auto">
          <a:xfrm>
            <a:off x="4442960" y="2785241"/>
            <a:ext cx="288032" cy="432048"/>
          </a:xfrm>
          <a:prstGeom prst="downArrow">
            <a:avLst/>
          </a:prstGeom>
          <a:solidFill>
            <a:srgbClr val="FF9933"/>
          </a:solidFill>
          <a:ln w="9525" cap="flat" cmpd="sng" algn="ctr">
            <a:solidFill>
              <a:srgbClr val="FF99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BE" b="1">
              <a:solidFill>
                <a:srgbClr val="000000"/>
              </a:solidFill>
              <a:highlight>
                <a:srgbClr val="FF9933"/>
              </a:highlight>
              <a:latin typeface="Arial" charset="0"/>
              <a:cs typeface="Arial" panose="020B0604020202020204" pitchFamily="34" charset="0"/>
            </a:endParaRPr>
          </a:p>
        </p:txBody>
      </p:sp>
      <p:sp>
        <p:nvSpPr>
          <p:cNvPr id="21" name="Pijl: omlaag 20">
            <a:extLst>
              <a:ext uri="{FF2B5EF4-FFF2-40B4-BE49-F238E27FC236}">
                <a16:creationId xmlns:a16="http://schemas.microsoft.com/office/drawing/2014/main" id="{670D1829-17DA-4F51-9FE3-BAB048997784}"/>
              </a:ext>
            </a:extLst>
          </p:cNvPr>
          <p:cNvSpPr/>
          <p:nvPr/>
        </p:nvSpPr>
        <p:spPr bwMode="auto">
          <a:xfrm>
            <a:off x="6722922" y="3801787"/>
            <a:ext cx="288032" cy="432048"/>
          </a:xfrm>
          <a:prstGeom prst="downArrow">
            <a:avLst/>
          </a:prstGeom>
          <a:solidFill>
            <a:srgbClr val="FF9933"/>
          </a:solidFill>
          <a:ln w="9525" cap="flat" cmpd="sng" algn="ctr">
            <a:solidFill>
              <a:srgbClr val="FF99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BE" b="1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</p:txBody>
      </p:sp>
      <p:sp>
        <p:nvSpPr>
          <p:cNvPr id="22" name="Pijl: omlaag 21">
            <a:extLst>
              <a:ext uri="{FF2B5EF4-FFF2-40B4-BE49-F238E27FC236}">
                <a16:creationId xmlns:a16="http://schemas.microsoft.com/office/drawing/2014/main" id="{E3C6648F-66E3-43E8-9E59-C154CE34A51F}"/>
              </a:ext>
            </a:extLst>
          </p:cNvPr>
          <p:cNvSpPr/>
          <p:nvPr/>
        </p:nvSpPr>
        <p:spPr bwMode="auto">
          <a:xfrm>
            <a:off x="6722922" y="2784107"/>
            <a:ext cx="288032" cy="432048"/>
          </a:xfrm>
          <a:prstGeom prst="downArrow">
            <a:avLst/>
          </a:prstGeom>
          <a:solidFill>
            <a:srgbClr val="FF9933"/>
          </a:solidFill>
          <a:ln w="9525" cap="flat" cmpd="sng" algn="ctr">
            <a:solidFill>
              <a:srgbClr val="FF99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BE" b="1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7D8FB2EB-4F19-4C2C-AA4F-FB49B0F2D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1" y="122239"/>
            <a:ext cx="11343217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anose="00000500000000000000" pitchFamily="2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nl-BE" altLang="nl-BE" kern="0"/>
              <a:t>Principe werkingsmiddelen en inschrijvingsgelden</a:t>
            </a:r>
            <a:br>
              <a:rPr lang="nl-BE" altLang="nl-BE" kern="0"/>
            </a:br>
            <a:r>
              <a:rPr lang="nl-BE" altLang="nl-BE" sz="2000" kern="0">
                <a:solidFill>
                  <a:srgbClr val="0070C0"/>
                </a:solidFill>
              </a:rPr>
              <a:t>Artikel 89, 108 en 113decies §3 1° decreet VWO</a:t>
            </a:r>
            <a:endParaRPr lang="nl-NL" altLang="nl-BE" ker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483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Werkingsmiddelen en inschrijvingsgelden SJ 20-21</a:t>
            </a:r>
            <a:br>
              <a:rPr lang="nl-BE" altLang="nl-BE"/>
            </a:br>
            <a:r>
              <a:rPr lang="nl-NL" altLang="nl-BE" sz="2000">
                <a:solidFill>
                  <a:srgbClr val="0070C0"/>
                </a:solidFill>
              </a:rPr>
              <a:t>Artikel 89, 108 en 113decies §3 1° decreet VWO</a:t>
            </a: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412875"/>
            <a:ext cx="10972800" cy="5148181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nl-BE" altLang="nl-BE" sz="2400" dirty="0"/>
              <a:t>Werkingsmiddelen schooljaar 2020-2021 zijn reeds gekend:</a:t>
            </a:r>
          </a:p>
          <a:p>
            <a:pPr lvl="1" eaLnBrk="1" hangingPunct="1">
              <a:lnSpc>
                <a:spcPct val="150000"/>
              </a:lnSpc>
            </a:pPr>
            <a:r>
              <a:rPr lang="nl-BE" sz="2000" dirty="0">
                <a:solidFill>
                  <a:srgbClr val="000000"/>
                </a:solidFill>
              </a:rPr>
              <a:t>CBE: LUC RF19 * 1,8741 euro</a:t>
            </a:r>
          </a:p>
          <a:p>
            <a:pPr lvl="1" eaLnBrk="1" hangingPunct="1">
              <a:lnSpc>
                <a:spcPct val="150000"/>
              </a:lnSpc>
            </a:pPr>
            <a:r>
              <a:rPr lang="nl-BE" sz="2000" dirty="0">
                <a:solidFill>
                  <a:srgbClr val="000000"/>
                </a:solidFill>
              </a:rPr>
              <a:t>CVO: </a:t>
            </a:r>
          </a:p>
          <a:p>
            <a:pPr lvl="2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altLang="nl-BE" sz="1700" dirty="0">
                <a:solidFill>
                  <a:srgbClr val="000000"/>
                </a:solidFill>
              </a:rPr>
              <a:t>stap 1: ongewogen FP RF19 * 0,40 euro </a:t>
            </a:r>
            <a:r>
              <a:rPr lang="nl-NL" altLang="nl-BE" sz="1700" dirty="0">
                <a:solidFill>
                  <a:schemeClr val="bg1">
                    <a:lumMod val="50000"/>
                  </a:schemeClr>
                </a:solidFill>
              </a:rPr>
              <a:t>= (0,8 * LUC ingeschreven </a:t>
            </a:r>
            <a:r>
              <a:rPr lang="nl-NL" altLang="nl-BE" sz="1700" dirty="0" err="1">
                <a:solidFill>
                  <a:schemeClr val="bg1">
                    <a:lumMod val="50000"/>
                  </a:schemeClr>
                </a:solidFill>
              </a:rPr>
              <a:t>mod</a:t>
            </a:r>
            <a:r>
              <a:rPr lang="nl-NL" altLang="nl-BE" sz="1700" dirty="0">
                <a:solidFill>
                  <a:schemeClr val="bg1">
                    <a:lumMod val="50000"/>
                  </a:schemeClr>
                </a:solidFill>
              </a:rPr>
              <a:t>.) + (0,2 * LUC geslaagde </a:t>
            </a:r>
            <a:r>
              <a:rPr lang="nl-NL" altLang="nl-BE" sz="1700" dirty="0" err="1">
                <a:solidFill>
                  <a:schemeClr val="bg1">
                    <a:lumMod val="50000"/>
                  </a:schemeClr>
                </a:solidFill>
              </a:rPr>
              <a:t>mod</a:t>
            </a:r>
            <a:r>
              <a:rPr lang="nl-NL" altLang="nl-BE" sz="1700" dirty="0">
                <a:solidFill>
                  <a:schemeClr val="bg1">
                    <a:lumMod val="50000"/>
                  </a:schemeClr>
                </a:solidFill>
              </a:rPr>
              <a:t>.)</a:t>
            </a:r>
          </a:p>
          <a:p>
            <a:pPr lvl="2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altLang="nl-BE" sz="1700" dirty="0">
                <a:solidFill>
                  <a:srgbClr val="000000"/>
                </a:solidFill>
              </a:rPr>
              <a:t>stap 2: berekening gewogen </a:t>
            </a:r>
            <a:r>
              <a:rPr lang="nl-NL" altLang="nl-BE" sz="1700" dirty="0" err="1">
                <a:solidFill>
                  <a:srgbClr val="000000"/>
                </a:solidFill>
              </a:rPr>
              <a:t>FP</a:t>
            </a:r>
            <a:r>
              <a:rPr lang="nl-NL" altLang="nl-BE" sz="1000" dirty="0" err="1">
                <a:solidFill>
                  <a:srgbClr val="000000"/>
                </a:solidFill>
              </a:rPr>
              <a:t>wm</a:t>
            </a:r>
            <a:r>
              <a:rPr lang="nl-NL" altLang="nl-BE" sz="1700" dirty="0">
                <a:solidFill>
                  <a:srgbClr val="000000"/>
                </a:solidFill>
              </a:rPr>
              <a:t> RF19 = ongewogen FP RF19 * </a:t>
            </a:r>
            <a:r>
              <a:rPr lang="nl-NL" altLang="nl-BE" sz="1700" dirty="0" err="1">
                <a:solidFill>
                  <a:srgbClr val="000000"/>
                </a:solidFill>
              </a:rPr>
              <a:t>ds</a:t>
            </a:r>
            <a:r>
              <a:rPr lang="nl-NL" altLang="nl-BE" sz="1700" dirty="0">
                <a:solidFill>
                  <a:srgbClr val="000000"/>
                </a:solidFill>
              </a:rPr>
              <a:t> * lpg</a:t>
            </a:r>
          </a:p>
          <a:p>
            <a:pPr lvl="2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altLang="nl-BE" sz="1700" dirty="0">
                <a:solidFill>
                  <a:srgbClr val="000000"/>
                </a:solidFill>
              </a:rPr>
              <a:t>stap 3: macro-pot WM verminderd met uitkomst stap 1, rest verdeeld o.b.v. aandeel gewogen </a:t>
            </a:r>
            <a:r>
              <a:rPr lang="nl-NL" altLang="nl-BE" sz="1700" dirty="0" err="1">
                <a:solidFill>
                  <a:srgbClr val="000000"/>
                </a:solidFill>
              </a:rPr>
              <a:t>FP</a:t>
            </a:r>
            <a:r>
              <a:rPr lang="nl-NL" altLang="nl-BE" sz="1000" dirty="0" err="1">
                <a:solidFill>
                  <a:srgbClr val="000000"/>
                </a:solidFill>
              </a:rPr>
              <a:t>wm</a:t>
            </a:r>
            <a:r>
              <a:rPr lang="nl-NL" altLang="nl-BE" sz="1700" dirty="0">
                <a:solidFill>
                  <a:srgbClr val="000000"/>
                </a:solidFill>
              </a:rPr>
              <a:t> </a:t>
            </a:r>
          </a:p>
          <a:p>
            <a:pPr lvl="2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altLang="nl-BE" sz="1700" dirty="0">
                <a:solidFill>
                  <a:srgbClr val="000000"/>
                </a:solidFill>
              </a:rPr>
              <a:t>stap 4: WM totaal= WM ongewogen FP + WM gewogen </a:t>
            </a:r>
            <a:r>
              <a:rPr lang="nl-NL" altLang="nl-BE" sz="1700" dirty="0" err="1">
                <a:solidFill>
                  <a:srgbClr val="000000"/>
                </a:solidFill>
              </a:rPr>
              <a:t>FP</a:t>
            </a:r>
            <a:r>
              <a:rPr lang="nl-NL" altLang="nl-BE" sz="1000" dirty="0" err="1">
                <a:solidFill>
                  <a:srgbClr val="000000"/>
                </a:solidFill>
              </a:rPr>
              <a:t>wm</a:t>
            </a:r>
            <a:r>
              <a:rPr lang="nl-NL" altLang="nl-BE" sz="1700" dirty="0">
                <a:solidFill>
                  <a:srgbClr val="000000"/>
                </a:solidFill>
              </a:rPr>
              <a:t> </a:t>
            </a:r>
            <a:r>
              <a:rPr lang="nl-NL" altLang="nl-BE" sz="1400" dirty="0">
                <a:solidFill>
                  <a:srgbClr val="000000"/>
                </a:solidFill>
              </a:rPr>
              <a:t>(</a:t>
            </a:r>
            <a:r>
              <a:rPr lang="nl-BE" sz="1400" dirty="0">
                <a:solidFill>
                  <a:srgbClr val="000000"/>
                </a:solidFill>
              </a:rPr>
              <a:t>dienstbrief 22 juni 2020)</a:t>
            </a:r>
            <a:endParaRPr lang="nl-BE" altLang="nl-BE" sz="1400" dirty="0"/>
          </a:p>
          <a:p>
            <a:pPr eaLnBrk="1" hangingPunct="1">
              <a:lnSpc>
                <a:spcPct val="150000"/>
              </a:lnSpc>
            </a:pPr>
            <a:r>
              <a:rPr lang="nl-BE" altLang="nl-BE" sz="2400" dirty="0"/>
              <a:t>Uitbetaling WM SJ 20-21:</a:t>
            </a:r>
          </a:p>
          <a:p>
            <a:pPr lvl="1" eaLnBrk="1" hangingPunct="1">
              <a:lnSpc>
                <a:spcPct val="150000"/>
              </a:lnSpc>
            </a:pPr>
            <a:r>
              <a:rPr lang="nl-BE" sz="2000" dirty="0"/>
              <a:t>schijf 1: 50% uiterlijk 1 maart 2021</a:t>
            </a:r>
          </a:p>
          <a:p>
            <a:pPr lvl="1" eaLnBrk="1" hangingPunct="1">
              <a:lnSpc>
                <a:spcPct val="150000"/>
              </a:lnSpc>
            </a:pPr>
            <a:r>
              <a:rPr lang="nl-BE" sz="2000" dirty="0"/>
              <a:t>schijf 2: 50% uiterlijk 1 oktober 2021</a:t>
            </a:r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12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 dirty="0"/>
          </a:p>
          <a:p>
            <a:pPr eaLnBrk="1" hangingPunct="1">
              <a:lnSpc>
                <a:spcPct val="90000"/>
              </a:lnSpc>
            </a:pPr>
            <a:endParaRPr lang="nl-BE" altLang="nl-BE" sz="2000" dirty="0"/>
          </a:p>
          <a:p>
            <a:pPr eaLnBrk="1" hangingPunct="1">
              <a:lnSpc>
                <a:spcPct val="90000"/>
              </a:lnSpc>
            </a:pPr>
            <a:endParaRPr lang="nl-BE" altLang="nl-BE" sz="1700" dirty="0"/>
          </a:p>
        </p:txBody>
      </p:sp>
    </p:spTree>
    <p:extLst>
      <p:ext uri="{BB962C8B-B14F-4D97-AF65-F5344CB8AC3E}">
        <p14:creationId xmlns:p14="http://schemas.microsoft.com/office/powerpoint/2010/main" val="4286458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Werkingsmiddelen en inschrijvingsgelden SJ 20-21</a:t>
            </a:r>
            <a:br>
              <a:rPr lang="nl-BE" altLang="nl-BE"/>
            </a:br>
            <a:r>
              <a:rPr lang="nl-NL" altLang="nl-BE" sz="2000">
                <a:solidFill>
                  <a:srgbClr val="0070C0"/>
                </a:solidFill>
              </a:rPr>
              <a:t>Artikel 89, 108 en 113decies §3 1° decreet VWO</a:t>
            </a: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nl-BE" altLang="nl-BE" sz="2400" dirty="0"/>
              <a:t>Door te storten bedrag inschrijvingsgelden voor schooljaar 2020-2021 :</a:t>
            </a:r>
          </a:p>
          <a:p>
            <a:pPr lvl="1" eaLnBrk="1" hangingPunct="1">
              <a:lnSpc>
                <a:spcPct val="150000"/>
              </a:lnSpc>
            </a:pPr>
            <a:r>
              <a:rPr lang="nl-BE" sz="2000" dirty="0">
                <a:solidFill>
                  <a:srgbClr val="000000"/>
                </a:solidFill>
              </a:rPr>
              <a:t>berekening o.b.v. inschrijvingsgelden schooljaar 2019-2020</a:t>
            </a:r>
          </a:p>
          <a:p>
            <a:pPr lvl="1" eaLnBrk="1" hangingPunct="1">
              <a:lnSpc>
                <a:spcPct val="150000"/>
              </a:lnSpc>
            </a:pPr>
            <a:r>
              <a:rPr lang="nl-BE" sz="2000" dirty="0">
                <a:solidFill>
                  <a:srgbClr val="000000"/>
                </a:solidFill>
              </a:rPr>
              <a:t>zoals door centra geregistreerd in DAVINCI</a:t>
            </a:r>
          </a:p>
          <a:p>
            <a:pPr lvl="1" eaLnBrk="1" hangingPunct="1">
              <a:lnSpc>
                <a:spcPct val="150000"/>
              </a:lnSpc>
            </a:pPr>
            <a:r>
              <a:rPr lang="nl-BE" sz="2000" dirty="0">
                <a:solidFill>
                  <a:srgbClr val="000000"/>
                </a:solidFill>
              </a:rPr>
              <a:t>centra kunnen geregistreerde </a:t>
            </a:r>
            <a:r>
              <a:rPr lang="nl-NL" sz="2000" dirty="0">
                <a:solidFill>
                  <a:srgbClr val="000000"/>
                </a:solidFill>
              </a:rPr>
              <a:t>inschrijvingsgelden in softwaresysteem opvolgen</a:t>
            </a:r>
            <a:endParaRPr lang="nl-BE" sz="20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 dirty="0"/>
          </a:p>
          <a:p>
            <a:pPr eaLnBrk="1" hangingPunct="1">
              <a:lnSpc>
                <a:spcPct val="90000"/>
              </a:lnSpc>
            </a:pPr>
            <a:endParaRPr lang="nl-BE" altLang="nl-BE" sz="2000" dirty="0"/>
          </a:p>
          <a:p>
            <a:pPr eaLnBrk="1" hangingPunct="1">
              <a:lnSpc>
                <a:spcPct val="90000"/>
              </a:lnSpc>
            </a:pPr>
            <a:endParaRPr lang="nl-BE" altLang="nl-BE" sz="1700" dirty="0"/>
          </a:p>
        </p:txBody>
      </p:sp>
    </p:spTree>
    <p:extLst>
      <p:ext uri="{BB962C8B-B14F-4D97-AF65-F5344CB8AC3E}">
        <p14:creationId xmlns:p14="http://schemas.microsoft.com/office/powerpoint/2010/main" val="295894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Werkingsmiddelen en inschrijvingsgelden SJ 20-21</a:t>
            </a:r>
            <a:br>
              <a:rPr lang="nl-BE" altLang="nl-BE"/>
            </a:br>
            <a:r>
              <a:rPr lang="nl-NL" altLang="nl-BE" sz="2000">
                <a:solidFill>
                  <a:srgbClr val="0070C0"/>
                </a:solidFill>
              </a:rPr>
              <a:t>Artikel 89, 108 en 113decies §3 1° decreet VWO</a:t>
            </a: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nl-BE" altLang="nl-BE" sz="2400" dirty="0"/>
              <a:t>Doorstorten inschrijvingsgelden:</a:t>
            </a:r>
          </a:p>
          <a:p>
            <a:pPr lvl="1" eaLnBrk="1" hangingPunct="1">
              <a:lnSpc>
                <a:spcPct val="150000"/>
              </a:lnSpc>
            </a:pPr>
            <a:r>
              <a:rPr lang="nl-BE" sz="2000" dirty="0">
                <a:solidFill>
                  <a:srgbClr val="000000"/>
                </a:solidFill>
              </a:rPr>
              <a:t>schijf 1: uiterlijk 31 maart 2021</a:t>
            </a:r>
          </a:p>
          <a:p>
            <a:pPr lvl="2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700" dirty="0">
                <a:solidFill>
                  <a:srgbClr val="000000"/>
                </a:solidFill>
              </a:rPr>
              <a:t>In DAVINCI geregistreerde inschrijvingsgelden voor periode september 2019 – december 2019</a:t>
            </a:r>
          </a:p>
          <a:p>
            <a:pPr marL="693737" lvl="2" indent="0" eaLnBrk="1" hangingPunct="1">
              <a:lnSpc>
                <a:spcPct val="150000"/>
              </a:lnSpc>
              <a:buNone/>
            </a:pPr>
            <a:endParaRPr lang="nl-BE" sz="1700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150000"/>
              </a:lnSpc>
            </a:pPr>
            <a:r>
              <a:rPr lang="nl-BE" sz="2000" dirty="0">
                <a:solidFill>
                  <a:srgbClr val="000000"/>
                </a:solidFill>
              </a:rPr>
              <a:t>schijf 2: uiterlijk 31 oktober 2021</a:t>
            </a:r>
          </a:p>
          <a:p>
            <a:pPr lvl="2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700" dirty="0">
                <a:solidFill>
                  <a:srgbClr val="000000"/>
                </a:solidFill>
              </a:rPr>
              <a:t>In DAVINCI geregistreerde inschrijvingsgelden voor periode januari 2020 – augustus 2020</a:t>
            </a:r>
          </a:p>
          <a:p>
            <a:pPr marL="344487" lvl="1" indent="0" eaLnBrk="1" hangingPunct="1">
              <a:lnSpc>
                <a:spcPct val="150000"/>
              </a:lnSpc>
              <a:buNone/>
            </a:pPr>
            <a:endParaRPr lang="nl-BE" altLang="nl-BE" sz="1600" dirty="0"/>
          </a:p>
          <a:p>
            <a:pPr lvl="0" eaLnBrk="1" hangingPunct="1">
              <a:lnSpc>
                <a:spcPct val="150000"/>
              </a:lnSpc>
            </a:pPr>
            <a:r>
              <a:rPr lang="nl-BE" altLang="nl-BE" sz="2400" dirty="0">
                <a:solidFill>
                  <a:srgbClr val="000000"/>
                </a:solidFill>
              </a:rPr>
              <a:t>Opmerking: uitbetaling werkingsmiddelen gebeurt steeds voor de doorstorting van de inschrijvingsgelden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 dirty="0"/>
          </a:p>
          <a:p>
            <a:pPr eaLnBrk="1" hangingPunct="1">
              <a:lnSpc>
                <a:spcPct val="90000"/>
              </a:lnSpc>
            </a:pPr>
            <a:endParaRPr lang="nl-BE" altLang="nl-BE" sz="2000" dirty="0"/>
          </a:p>
          <a:p>
            <a:pPr eaLnBrk="1" hangingPunct="1">
              <a:lnSpc>
                <a:spcPct val="90000"/>
              </a:lnSpc>
            </a:pPr>
            <a:endParaRPr lang="nl-BE" altLang="nl-BE" sz="1700" dirty="0"/>
          </a:p>
        </p:txBody>
      </p:sp>
    </p:spTree>
    <p:extLst>
      <p:ext uri="{BB962C8B-B14F-4D97-AF65-F5344CB8AC3E}">
        <p14:creationId xmlns:p14="http://schemas.microsoft.com/office/powerpoint/2010/main" val="4235847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Werkingsmiddelen en inschrijvingsgelden SJ 21-22</a:t>
            </a:r>
            <a:br>
              <a:rPr lang="nl-BE" altLang="nl-BE"/>
            </a:br>
            <a:r>
              <a:rPr lang="nl-NL" altLang="nl-BE" sz="2000">
                <a:solidFill>
                  <a:srgbClr val="0070C0"/>
                </a:solidFill>
              </a:rPr>
              <a:t>Artikel 89, 108, 113decies §3 1° en art. 196septies decreet VWO</a:t>
            </a: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nl-BE" altLang="nl-BE" sz="2400" dirty="0"/>
              <a:t>basis berekening werkingsmiddelen SJ 21-22:</a:t>
            </a:r>
          </a:p>
          <a:p>
            <a:pPr lvl="2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700" dirty="0">
                <a:solidFill>
                  <a:srgbClr val="000000"/>
                </a:solidFill>
              </a:rPr>
              <a:t>CBE:</a:t>
            </a:r>
            <a:r>
              <a:rPr lang="nl-BE" sz="1700" b="1" dirty="0">
                <a:solidFill>
                  <a:srgbClr val="000000"/>
                </a:solidFill>
              </a:rPr>
              <a:t> gemiddeld</a:t>
            </a:r>
            <a:r>
              <a:rPr lang="nl-BE" sz="1700" dirty="0">
                <a:solidFill>
                  <a:srgbClr val="000000"/>
                </a:solidFill>
              </a:rPr>
              <a:t> aantal LUC van </a:t>
            </a:r>
            <a:r>
              <a:rPr lang="nl-BE" sz="1700" b="1" dirty="0">
                <a:solidFill>
                  <a:srgbClr val="000000"/>
                </a:solidFill>
              </a:rPr>
              <a:t>RF19 en RF20</a:t>
            </a:r>
            <a:endParaRPr lang="nl-BE" sz="1700" dirty="0">
              <a:solidFill>
                <a:srgbClr val="000000"/>
              </a:solidFill>
            </a:endParaRPr>
          </a:p>
          <a:p>
            <a:pPr lvl="2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sz="1700" dirty="0">
                <a:solidFill>
                  <a:srgbClr val="000000"/>
                </a:solidFill>
              </a:rPr>
              <a:t>CVO:</a:t>
            </a:r>
            <a:r>
              <a:rPr lang="nl-NL" sz="1700" b="1" dirty="0">
                <a:solidFill>
                  <a:srgbClr val="000000"/>
                </a:solidFill>
              </a:rPr>
              <a:t> gemiddeld</a:t>
            </a:r>
            <a:r>
              <a:rPr lang="nl-NL" sz="1700" dirty="0">
                <a:solidFill>
                  <a:srgbClr val="000000"/>
                </a:solidFill>
              </a:rPr>
              <a:t> aantal ongewogen FP &amp; gewogen </a:t>
            </a:r>
            <a:r>
              <a:rPr lang="nl-NL" sz="1700" dirty="0" err="1">
                <a:solidFill>
                  <a:srgbClr val="000000"/>
                </a:solidFill>
              </a:rPr>
              <a:t>FP</a:t>
            </a:r>
            <a:r>
              <a:rPr lang="nl-NL" sz="1000" dirty="0" err="1">
                <a:solidFill>
                  <a:srgbClr val="000000"/>
                </a:solidFill>
              </a:rPr>
              <a:t>wm</a:t>
            </a:r>
            <a:r>
              <a:rPr lang="nl-NL" sz="1700" dirty="0">
                <a:solidFill>
                  <a:srgbClr val="000000"/>
                </a:solidFill>
              </a:rPr>
              <a:t> van </a:t>
            </a:r>
            <a:r>
              <a:rPr lang="nl-NL" sz="1700" b="1" dirty="0">
                <a:solidFill>
                  <a:srgbClr val="000000"/>
                </a:solidFill>
              </a:rPr>
              <a:t>RF19 en RF20</a:t>
            </a:r>
            <a:endParaRPr lang="nl-BE" sz="17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nl-BE" sz="2400" dirty="0">
                <a:solidFill>
                  <a:srgbClr val="000000"/>
                </a:solidFill>
              </a:rPr>
              <a:t>macro-pot WM voor CVO </a:t>
            </a:r>
            <a:r>
              <a:rPr lang="nl-NL" sz="2400" dirty="0">
                <a:solidFill>
                  <a:srgbClr val="000000"/>
                </a:solidFill>
              </a:rPr>
              <a:t>volgt evolutie gewogen </a:t>
            </a:r>
            <a:r>
              <a:rPr lang="nl-BE" sz="2400" dirty="0" err="1">
                <a:solidFill>
                  <a:srgbClr val="000000"/>
                </a:solidFill>
              </a:rPr>
              <a:t>FP</a:t>
            </a:r>
            <a:r>
              <a:rPr lang="nl-BE" sz="1400" dirty="0" err="1">
                <a:solidFill>
                  <a:srgbClr val="000000"/>
                </a:solidFill>
              </a:rPr>
              <a:t>wm</a:t>
            </a:r>
            <a:endParaRPr lang="nl-BE" sz="2400" dirty="0">
              <a:solidFill>
                <a:srgbClr val="000000"/>
              </a:solidFill>
            </a:endParaRPr>
          </a:p>
          <a:p>
            <a:pPr lvl="2" eaLnBrk="1" hangingPunct="1">
              <a:lnSpc>
                <a:spcPct val="150000"/>
              </a:lnSpc>
              <a:buClr>
                <a:srgbClr val="7E9CE8"/>
              </a:buClr>
              <a:buFont typeface="Wingdings" panose="05000000000000000000" pitchFamily="2" charset="2"/>
              <a:buChar char="Ø"/>
            </a:pPr>
            <a:r>
              <a:rPr lang="nl-BE" sz="1700" dirty="0">
                <a:solidFill>
                  <a:srgbClr val="000000"/>
                </a:solidFill>
              </a:rPr>
              <a:t>start = WM SJ 20-21 = 31.046.033,06 euro (inclusief compensatie)</a:t>
            </a:r>
          </a:p>
          <a:p>
            <a:pPr lvl="2" eaLnBrk="1" hangingPunct="1">
              <a:lnSpc>
                <a:spcPct val="150000"/>
              </a:lnSpc>
              <a:buClr>
                <a:srgbClr val="7E9CE8"/>
              </a:buClr>
              <a:buFont typeface="Wingdings" panose="05000000000000000000" pitchFamily="2" charset="2"/>
              <a:buChar char="Ø"/>
            </a:pPr>
            <a:r>
              <a:rPr lang="nl-BE" sz="1700" dirty="0">
                <a:solidFill>
                  <a:srgbClr val="000000"/>
                </a:solidFill>
              </a:rPr>
              <a:t>geen aftopping groei WM CVO</a:t>
            </a:r>
            <a:endParaRPr lang="nl-BE" sz="2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nl-BE" sz="2400" dirty="0">
                <a:solidFill>
                  <a:srgbClr val="000000"/>
                </a:solidFill>
              </a:rPr>
              <a:t>compensatieregeling:</a:t>
            </a:r>
          </a:p>
          <a:p>
            <a:pPr lvl="2" eaLnBrk="1" hangingPunct="1">
              <a:lnSpc>
                <a:spcPct val="150000"/>
              </a:lnSpc>
              <a:buClr>
                <a:srgbClr val="7E9CE8"/>
              </a:buClr>
              <a:buFont typeface="Wingdings" panose="05000000000000000000" pitchFamily="2" charset="2"/>
              <a:buChar char="Ø"/>
            </a:pPr>
            <a:r>
              <a:rPr lang="nl-BE" sz="1700" dirty="0">
                <a:solidFill>
                  <a:srgbClr val="000000"/>
                </a:solidFill>
              </a:rPr>
              <a:t>indien WM SJ 21-22 &lt; WM SJ 19-20 dan 66% van verlies gecompenseerd</a:t>
            </a:r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16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000" dirty="0"/>
          </a:p>
          <a:p>
            <a:pPr eaLnBrk="1" hangingPunct="1">
              <a:lnSpc>
                <a:spcPct val="90000"/>
              </a:lnSpc>
            </a:pPr>
            <a:endParaRPr lang="nl-BE" altLang="nl-BE" sz="1700" dirty="0"/>
          </a:p>
        </p:txBody>
      </p:sp>
    </p:spTree>
    <p:extLst>
      <p:ext uri="{BB962C8B-B14F-4D97-AF65-F5344CB8AC3E}">
        <p14:creationId xmlns:p14="http://schemas.microsoft.com/office/powerpoint/2010/main" val="918377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Werkingsmiddelen en inschrijvingsgelden SJ 21-22</a:t>
            </a:r>
            <a:br>
              <a:rPr lang="nl-BE" altLang="nl-BE"/>
            </a:br>
            <a:r>
              <a:rPr lang="nl-NL" altLang="nl-BE" sz="2000">
                <a:solidFill>
                  <a:srgbClr val="0070C0"/>
                </a:solidFill>
              </a:rPr>
              <a:t>Artikel 89, 108, 113decies §3 1° en art. 196septies decreet VWO</a:t>
            </a: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0" eaLnBrk="1" hangingPunct="1">
              <a:lnSpc>
                <a:spcPct val="150000"/>
              </a:lnSpc>
            </a:pPr>
            <a:r>
              <a:rPr lang="nl-BE" altLang="nl-BE" sz="2400" dirty="0">
                <a:solidFill>
                  <a:srgbClr val="000000"/>
                </a:solidFill>
              </a:rPr>
              <a:t>Vanaf doorstorten inschrijvingsgelden in SJ 21-22:</a:t>
            </a:r>
          </a:p>
          <a:p>
            <a:pPr lvl="1" eaLnBrk="1" hangingPunct="1">
              <a:lnSpc>
                <a:spcPct val="150000"/>
              </a:lnSpc>
            </a:pPr>
            <a:r>
              <a:rPr lang="nl-BE" sz="2000" dirty="0">
                <a:solidFill>
                  <a:srgbClr val="000000"/>
                </a:solidFill>
              </a:rPr>
              <a:t>geïnde inschrijvingsgeld </a:t>
            </a:r>
            <a:r>
              <a:rPr lang="nl-BE" sz="2000" dirty="0"/>
              <a:t>van </a:t>
            </a:r>
            <a:r>
              <a:rPr lang="nl-BE" sz="2000" b="1" dirty="0"/>
              <a:t>financierbare en niet-financierbare </a:t>
            </a:r>
            <a:r>
              <a:rPr lang="nl-BE" sz="2000" b="1" dirty="0">
                <a:solidFill>
                  <a:srgbClr val="000000"/>
                </a:solidFill>
              </a:rPr>
              <a:t>cursisten </a:t>
            </a:r>
            <a:r>
              <a:rPr lang="nl-BE" sz="2000" dirty="0">
                <a:solidFill>
                  <a:srgbClr val="000000"/>
                </a:solidFill>
              </a:rPr>
              <a:t>wordt doorgestort</a:t>
            </a:r>
          </a:p>
          <a:p>
            <a:pPr lvl="2" eaLnBrk="1" hangingPunct="1">
              <a:lnSpc>
                <a:spcPct val="150000"/>
              </a:lnSpc>
              <a:buClr>
                <a:srgbClr val="7E9CE8"/>
              </a:buClr>
              <a:buFont typeface="Wingdings" panose="05000000000000000000" pitchFamily="2" charset="2"/>
              <a:buChar char="Ø"/>
            </a:pPr>
            <a:r>
              <a:rPr lang="nl-BE" sz="1700" dirty="0">
                <a:solidFill>
                  <a:srgbClr val="000000"/>
                </a:solidFill>
              </a:rPr>
              <a:t>decreet: “</a:t>
            </a:r>
            <a:r>
              <a:rPr lang="nl-NL" sz="1700" i="1" dirty="0">
                <a:solidFill>
                  <a:srgbClr val="000000"/>
                </a:solidFill>
              </a:rPr>
              <a:t>elk centrumbestuur betaalt daartoe in het jaar n aan AHOVOKS voor elk van zijn gesubsidieerde of gefinancierde centra in twee schijven een bedrag dat berekend wordt tegen 100 % van de inschrijvingsgelden van de cursisten die ingeschreven waren in het schooljaar n-2/n-1</a:t>
            </a:r>
            <a:r>
              <a:rPr lang="nl-NL" sz="1700" dirty="0">
                <a:solidFill>
                  <a:srgbClr val="000000"/>
                </a:solidFill>
              </a:rPr>
              <a:t>”</a:t>
            </a:r>
          </a:p>
          <a:p>
            <a:pPr marL="693737" lvl="2" indent="0" eaLnBrk="1" hangingPunct="1">
              <a:lnSpc>
                <a:spcPct val="150000"/>
              </a:lnSpc>
              <a:buClr>
                <a:srgbClr val="7E9CE8"/>
              </a:buClr>
              <a:buNone/>
            </a:pPr>
            <a:endParaRPr lang="nl-NL" sz="1700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150000"/>
              </a:lnSpc>
            </a:pPr>
            <a:r>
              <a:rPr lang="nl-BE" sz="2000" dirty="0">
                <a:solidFill>
                  <a:srgbClr val="000000"/>
                </a:solidFill>
              </a:rPr>
              <a:t>de berekening gebeurt op basis van:</a:t>
            </a:r>
          </a:p>
          <a:p>
            <a:pPr lvl="2" eaLnBrk="1" hangingPunct="1">
              <a:lnSpc>
                <a:spcPct val="150000"/>
              </a:lnSpc>
              <a:buClr>
                <a:srgbClr val="7E9CE8"/>
              </a:buClr>
              <a:buFont typeface="Wingdings" panose="05000000000000000000" pitchFamily="2" charset="2"/>
              <a:buChar char="Ø"/>
            </a:pPr>
            <a:r>
              <a:rPr lang="nl-BE" sz="1700" b="1" dirty="0">
                <a:solidFill>
                  <a:srgbClr val="000000"/>
                </a:solidFill>
              </a:rPr>
              <a:t>inschrijvingsgelden schooljaar 2020-2021</a:t>
            </a:r>
          </a:p>
          <a:p>
            <a:pPr lvl="2" eaLnBrk="1" hangingPunct="1">
              <a:lnSpc>
                <a:spcPct val="150000"/>
              </a:lnSpc>
              <a:buClr>
                <a:srgbClr val="7E9CE8"/>
              </a:buClr>
              <a:buFont typeface="Wingdings" panose="05000000000000000000" pitchFamily="2" charset="2"/>
              <a:buChar char="Ø"/>
            </a:pPr>
            <a:r>
              <a:rPr lang="nl-BE" sz="1700" dirty="0">
                <a:solidFill>
                  <a:srgbClr val="000000"/>
                </a:solidFill>
              </a:rPr>
              <a:t>door centra in DAVINCI geregistreerd</a:t>
            </a:r>
            <a:endParaRPr lang="nl-NL" sz="1700" dirty="0">
              <a:solidFill>
                <a:srgbClr val="000000"/>
              </a:solidFill>
            </a:endParaRPr>
          </a:p>
          <a:p>
            <a:pPr marL="693737" lvl="2" indent="0" eaLnBrk="1" hangingPunct="1">
              <a:lnSpc>
                <a:spcPct val="90000"/>
              </a:lnSpc>
              <a:buClr>
                <a:srgbClr val="7E9CE8"/>
              </a:buClr>
              <a:buNone/>
            </a:pPr>
            <a:endParaRPr lang="nl-BE" sz="17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000" dirty="0"/>
          </a:p>
          <a:p>
            <a:pPr eaLnBrk="1" hangingPunct="1">
              <a:lnSpc>
                <a:spcPct val="90000"/>
              </a:lnSpc>
            </a:pPr>
            <a:endParaRPr lang="nl-BE" altLang="nl-BE" sz="1700" dirty="0"/>
          </a:p>
        </p:txBody>
      </p:sp>
    </p:spTree>
    <p:extLst>
      <p:ext uri="{BB962C8B-B14F-4D97-AF65-F5344CB8AC3E}">
        <p14:creationId xmlns:p14="http://schemas.microsoft.com/office/powerpoint/2010/main" val="1899516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CEF65C-64F0-4466-9B60-25EDA31DF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Agenda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0CEC93-39DA-4B94-813E-229B2BD2F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Principes berekening omkadering 2020-2021</a:t>
            </a:r>
          </a:p>
          <a:p>
            <a:r>
              <a:rPr lang="nl-BE" dirty="0"/>
              <a:t>Macro-overzicht berekening omkadering 2020-2021</a:t>
            </a:r>
          </a:p>
          <a:p>
            <a:r>
              <a:rPr lang="nl-BE" dirty="0"/>
              <a:t>Berekening omkadering 2021-2022</a:t>
            </a:r>
          </a:p>
          <a:p>
            <a:r>
              <a:rPr lang="nl-BE" dirty="0"/>
              <a:t>Principes werkingsmiddelen en inschrijvingsgelden</a:t>
            </a:r>
          </a:p>
        </p:txBody>
      </p:sp>
    </p:spTree>
    <p:extLst>
      <p:ext uri="{BB962C8B-B14F-4D97-AF65-F5344CB8AC3E}">
        <p14:creationId xmlns:p14="http://schemas.microsoft.com/office/powerpoint/2010/main" val="65330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 dirty="0"/>
              <a:t>Principes berekening omkadering SJ 20-21</a:t>
            </a:r>
            <a:br>
              <a:rPr lang="nl-BE" altLang="nl-BE" dirty="0"/>
            </a:br>
            <a:r>
              <a:rPr lang="nl-NL" altLang="nl-BE" sz="2000" dirty="0">
                <a:solidFill>
                  <a:srgbClr val="0070C0"/>
                </a:solidFill>
              </a:rPr>
              <a:t>Artikel 85, 87, 89, 90, 98, 105, 107, 108 en 196 </a:t>
            </a:r>
            <a:r>
              <a:rPr lang="nl-NL" altLang="nl-BE" sz="2000" dirty="0" err="1">
                <a:solidFill>
                  <a:srgbClr val="0070C0"/>
                </a:solidFill>
              </a:rPr>
              <a:t>septies</a:t>
            </a:r>
            <a:r>
              <a:rPr lang="nl-NL" altLang="nl-BE" sz="2000" dirty="0">
                <a:solidFill>
                  <a:srgbClr val="0070C0"/>
                </a:solidFill>
              </a:rPr>
              <a:t> decreet VWO</a:t>
            </a:r>
            <a:endParaRPr lang="nl-NL" altLang="nl-BE" dirty="0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599" y="1268414"/>
            <a:ext cx="10972800" cy="4979986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nl-BE" altLang="nl-BE" sz="2400" dirty="0"/>
              <a:t>Referteperiode: </a:t>
            </a:r>
            <a:r>
              <a:rPr lang="sv-SE" altLang="nl-BE" sz="2400" dirty="0"/>
              <a:t>1 januari 2019 t.e.m. 31 december 2019 </a:t>
            </a:r>
            <a:endParaRPr lang="nl-BE" altLang="nl-BE" sz="1600" dirty="0"/>
          </a:p>
          <a:p>
            <a:pPr eaLnBrk="1" hangingPunct="1">
              <a:lnSpc>
                <a:spcPct val="150000"/>
              </a:lnSpc>
            </a:pPr>
            <a:r>
              <a:rPr lang="nl-BE" altLang="nl-BE" sz="2400" dirty="0"/>
              <a:t>Overstap van LUC naar FP en berekening groei VTE/</a:t>
            </a:r>
            <a:r>
              <a:rPr lang="nl-BE" altLang="nl-BE" sz="2400" dirty="0" err="1"/>
              <a:t>LeU</a:t>
            </a:r>
            <a:r>
              <a:rPr lang="nl-BE" altLang="nl-BE" sz="2400" dirty="0"/>
              <a:t> en </a:t>
            </a:r>
            <a:r>
              <a:rPr lang="nl-BE" altLang="nl-BE" sz="2400"/>
              <a:t>Pu:</a:t>
            </a:r>
            <a:endParaRPr lang="nl-BE" altLang="nl-BE" sz="2400" dirty="0"/>
          </a:p>
          <a:p>
            <a:pPr lvl="1" eaLnBrk="1" hangingPunct="1">
              <a:lnSpc>
                <a:spcPct val="150000"/>
              </a:lnSpc>
            </a:pPr>
            <a:r>
              <a:rPr lang="nl-BE" sz="2000" dirty="0"/>
              <a:t>CBE: </a:t>
            </a:r>
          </a:p>
          <a:p>
            <a:pPr lvl="2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700" dirty="0"/>
              <a:t>LUC januari – maart 2019 * 3,37 t.o.v. LUC april 2018 – maart 2019 &amp; geen aftopping</a:t>
            </a:r>
          </a:p>
          <a:p>
            <a:pPr lvl="1" eaLnBrk="1" hangingPunct="1">
              <a:lnSpc>
                <a:spcPct val="150000"/>
              </a:lnSpc>
            </a:pPr>
            <a:r>
              <a:rPr lang="nl-BE" sz="2000" dirty="0"/>
              <a:t>CVO:</a:t>
            </a:r>
          </a:p>
          <a:p>
            <a:pPr lvl="2" eaLnBrk="1" hangingPunct="1">
              <a:lnSpc>
                <a:spcPct val="150000"/>
              </a:lnSpc>
              <a:buClr>
                <a:srgbClr val="7E9CE8"/>
              </a:buClr>
              <a:buFont typeface="Wingdings" panose="05000000000000000000" pitchFamily="2" charset="2"/>
              <a:buChar char="Ø"/>
            </a:pPr>
            <a:r>
              <a:rPr lang="nl-NL" altLang="nl-BE" sz="1700" dirty="0">
                <a:solidFill>
                  <a:srgbClr val="000000"/>
                </a:solidFill>
              </a:rPr>
              <a:t>NT2: </a:t>
            </a:r>
            <a:r>
              <a:rPr lang="nl-BE" sz="1700" dirty="0"/>
              <a:t>LUC januari – maart 2019 * 2,95 t.o.v. LUC april 2018 – maart 2019</a:t>
            </a:r>
          </a:p>
          <a:p>
            <a:pPr lvl="2" eaLnBrk="1" hangingPunct="1">
              <a:lnSpc>
                <a:spcPct val="150000"/>
              </a:lnSpc>
              <a:buClr>
                <a:srgbClr val="7E9CE8"/>
              </a:buClr>
              <a:buFont typeface="Wingdings" panose="05000000000000000000" pitchFamily="2" charset="2"/>
              <a:buChar char="Ø"/>
            </a:pPr>
            <a:r>
              <a:rPr lang="nl-BE" altLang="nl-BE" sz="1700" dirty="0">
                <a:solidFill>
                  <a:srgbClr val="000000"/>
                </a:solidFill>
              </a:rPr>
              <a:t>NT2: geen aftopping</a:t>
            </a:r>
            <a:endParaRPr lang="nl-NL" altLang="nl-BE" sz="1700" dirty="0">
              <a:solidFill>
                <a:srgbClr val="000000"/>
              </a:solidFill>
            </a:endParaRPr>
          </a:p>
          <a:p>
            <a:pPr lvl="2" eaLnBrk="1" hangingPunct="1">
              <a:lnSpc>
                <a:spcPct val="150000"/>
              </a:lnSpc>
              <a:buClr>
                <a:srgbClr val="7E9CE8"/>
              </a:buClr>
              <a:buFont typeface="Wingdings" panose="05000000000000000000" pitchFamily="2" charset="2"/>
              <a:buChar char="Ø"/>
            </a:pPr>
            <a:r>
              <a:rPr lang="nl-NL" altLang="nl-BE" sz="1700" dirty="0">
                <a:solidFill>
                  <a:srgbClr val="000000"/>
                </a:solidFill>
              </a:rPr>
              <a:t>Niet-NT2: </a:t>
            </a:r>
            <a:r>
              <a:rPr lang="nl-BE" sz="1700" dirty="0"/>
              <a:t>LUC januari – maart 2019 * 3,60 t.o.v. LUC april 2018 – maart 2019</a:t>
            </a:r>
          </a:p>
          <a:p>
            <a:pPr lvl="2" eaLnBrk="1" hangingPunct="1">
              <a:lnSpc>
                <a:spcPct val="150000"/>
              </a:lnSpc>
              <a:buClr>
                <a:srgbClr val="7E9CE8"/>
              </a:buClr>
              <a:buFont typeface="Wingdings" panose="05000000000000000000" pitchFamily="2" charset="2"/>
              <a:buChar char="Ø"/>
            </a:pPr>
            <a:r>
              <a:rPr lang="nl-BE" altLang="nl-BE" sz="1700" dirty="0">
                <a:solidFill>
                  <a:srgbClr val="000000"/>
                </a:solidFill>
              </a:rPr>
              <a:t>Niet-NT2: indien groeipercentage &gt; 0,8% dan aftopping</a:t>
            </a:r>
            <a:endParaRPr lang="nl-NL" altLang="nl-BE" sz="17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 dirty="0"/>
          </a:p>
          <a:p>
            <a:pPr eaLnBrk="1" hangingPunct="1">
              <a:lnSpc>
                <a:spcPct val="90000"/>
              </a:lnSpc>
            </a:pPr>
            <a:endParaRPr lang="nl-BE" altLang="nl-BE" sz="2000" dirty="0"/>
          </a:p>
          <a:p>
            <a:pPr eaLnBrk="1" hangingPunct="1">
              <a:lnSpc>
                <a:spcPct val="90000"/>
              </a:lnSpc>
            </a:pPr>
            <a:endParaRPr lang="nl-BE" altLang="nl-BE" sz="1700" dirty="0"/>
          </a:p>
        </p:txBody>
      </p:sp>
    </p:spTree>
    <p:extLst>
      <p:ext uri="{BB962C8B-B14F-4D97-AF65-F5344CB8AC3E}">
        <p14:creationId xmlns:p14="http://schemas.microsoft.com/office/powerpoint/2010/main" val="14281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Principes berekening omkadering SJ 20-21</a:t>
            </a:r>
            <a:br>
              <a:rPr lang="nl-BE" altLang="nl-BE"/>
            </a:br>
            <a:r>
              <a:rPr lang="nl-NL" altLang="nl-BE" sz="2000">
                <a:solidFill>
                  <a:srgbClr val="0070C0"/>
                </a:solidFill>
              </a:rPr>
              <a:t>Artikel 85, 87, 89, 90, 98, 105, 107, 108 en 196 </a:t>
            </a:r>
            <a:r>
              <a:rPr lang="nl-NL" altLang="nl-BE" sz="2000" err="1">
                <a:solidFill>
                  <a:srgbClr val="0070C0"/>
                </a:solidFill>
              </a:rPr>
              <a:t>septies</a:t>
            </a:r>
            <a:r>
              <a:rPr lang="nl-NL" altLang="nl-BE" sz="2000">
                <a:solidFill>
                  <a:srgbClr val="0070C0"/>
                </a:solidFill>
              </a:rPr>
              <a:t> decreet VWO</a:t>
            </a: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BE" altLang="nl-BE" sz="2400" dirty="0"/>
              <a:t>Berekening groei VTE/</a:t>
            </a:r>
            <a:r>
              <a:rPr lang="nl-BE" altLang="nl-BE" sz="2400" dirty="0" err="1"/>
              <a:t>LeU</a:t>
            </a:r>
            <a:r>
              <a:rPr lang="nl-BE" altLang="nl-BE" sz="2400" dirty="0"/>
              <a:t> en Pu:</a:t>
            </a:r>
          </a:p>
          <a:p>
            <a:pPr eaLnBrk="1" hangingPunct="1">
              <a:lnSpc>
                <a:spcPct val="90000"/>
              </a:lnSpc>
            </a:pPr>
            <a:endParaRPr lang="nl-BE" altLang="nl-BE" sz="2400" dirty="0"/>
          </a:p>
          <a:p>
            <a:pPr lvl="1" eaLnBrk="1" hangingPunct="1">
              <a:lnSpc>
                <a:spcPct val="90000"/>
              </a:lnSpc>
            </a:pPr>
            <a:r>
              <a:rPr lang="nl-NL" sz="2000" dirty="0"/>
              <a:t>groeipercentage eerst voor elk leer-/studiegebied bepaald</a:t>
            </a:r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NL" sz="2000" dirty="0"/>
          </a:p>
          <a:p>
            <a:pPr lvl="1" eaLnBrk="1" hangingPunct="1">
              <a:lnSpc>
                <a:spcPct val="90000"/>
              </a:lnSpc>
            </a:pPr>
            <a:r>
              <a:rPr lang="nl-NL" sz="2000" dirty="0"/>
              <a:t>CBE:</a:t>
            </a:r>
          </a:p>
          <a:p>
            <a:pPr lvl="1" eaLnBrk="1" hangingPunct="1">
              <a:lnSpc>
                <a:spcPct val="90000"/>
              </a:lnSpc>
            </a:pPr>
            <a:endParaRPr lang="nl-NL" sz="2000" dirty="0"/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NL" sz="2000" dirty="0"/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NL" sz="2000" dirty="0"/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NL" sz="2000" dirty="0"/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NL" sz="2000" dirty="0"/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NL" sz="2000" dirty="0"/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NL" sz="2000" dirty="0"/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NL" sz="2000" dirty="0"/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NL" sz="2000" dirty="0"/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12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 dirty="0"/>
          </a:p>
          <a:p>
            <a:pPr eaLnBrk="1" hangingPunct="1">
              <a:lnSpc>
                <a:spcPct val="90000"/>
              </a:lnSpc>
            </a:pPr>
            <a:endParaRPr lang="nl-BE" altLang="nl-BE" sz="2000" dirty="0"/>
          </a:p>
          <a:p>
            <a:pPr eaLnBrk="1" hangingPunct="1">
              <a:lnSpc>
                <a:spcPct val="90000"/>
              </a:lnSpc>
            </a:pPr>
            <a:endParaRPr lang="nl-BE" altLang="nl-BE" sz="1700" dirty="0"/>
          </a:p>
        </p:txBody>
      </p:sp>
      <p:graphicFrame>
        <p:nvGraphicFramePr>
          <p:cNvPr id="2" name="Tabel 2">
            <a:extLst>
              <a:ext uri="{FF2B5EF4-FFF2-40B4-BE49-F238E27FC236}">
                <a16:creationId xmlns:a16="http://schemas.microsoft.com/office/drawing/2014/main" id="{4D338D1C-14BB-4CF5-8F93-D0B6E42CE7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803749"/>
              </p:ext>
            </p:extLst>
          </p:nvPr>
        </p:nvGraphicFramePr>
        <p:xfrm>
          <a:off x="1373650" y="3257700"/>
          <a:ext cx="4907559" cy="2533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84288">
                  <a:extLst>
                    <a:ext uri="{9D8B030D-6E8A-4147-A177-3AD203B41FA5}">
                      <a16:colId xmlns:a16="http://schemas.microsoft.com/office/drawing/2014/main" val="1390765573"/>
                    </a:ext>
                  </a:extLst>
                </a:gridCol>
                <a:gridCol w="1254443">
                  <a:extLst>
                    <a:ext uri="{9D8B030D-6E8A-4147-A177-3AD203B41FA5}">
                      <a16:colId xmlns:a16="http://schemas.microsoft.com/office/drawing/2014/main" val="913487065"/>
                    </a:ext>
                  </a:extLst>
                </a:gridCol>
                <a:gridCol w="1551305">
                  <a:extLst>
                    <a:ext uri="{9D8B030D-6E8A-4147-A177-3AD203B41FA5}">
                      <a16:colId xmlns:a16="http://schemas.microsoft.com/office/drawing/2014/main" val="2874965462"/>
                    </a:ext>
                  </a:extLst>
                </a:gridCol>
                <a:gridCol w="817523">
                  <a:extLst>
                    <a:ext uri="{9D8B030D-6E8A-4147-A177-3AD203B41FA5}">
                      <a16:colId xmlns:a16="http://schemas.microsoft.com/office/drawing/2014/main" val="317892336"/>
                    </a:ext>
                  </a:extLst>
                </a:gridCol>
              </a:tblGrid>
              <a:tr h="253348">
                <a:tc>
                  <a:txBody>
                    <a:bodyPr/>
                    <a:lstStyle/>
                    <a:p>
                      <a:pPr algn="l"/>
                      <a:r>
                        <a:rPr lang="nl-BE" sz="1000" dirty="0">
                          <a:solidFill>
                            <a:schemeClr val="bg1"/>
                          </a:solidFill>
                          <a:latin typeface="FlandersArtSans-Regular" panose="00000500000000000000" pitchFamily="2" charset="0"/>
                        </a:rPr>
                        <a:t>Leergebied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000">
                          <a:solidFill>
                            <a:schemeClr val="bg1"/>
                          </a:solidFill>
                          <a:latin typeface="FlandersArtSans-Regular" panose="00000500000000000000" pitchFamily="2" charset="0"/>
                        </a:rPr>
                        <a:t>LUC apr 18 – mar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000">
                          <a:solidFill>
                            <a:schemeClr val="bg1"/>
                          </a:solidFill>
                          <a:latin typeface="FlandersArtSans-Regular" panose="00000500000000000000" pitchFamily="2" charset="0"/>
                        </a:rPr>
                        <a:t>Extrapolatie LUC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000">
                          <a:solidFill>
                            <a:schemeClr val="bg1"/>
                          </a:solidFill>
                          <a:latin typeface="FlandersArtSans-Regular" panose="00000500000000000000" pitchFamily="2" charset="0"/>
                        </a:rPr>
                        <a:t>Groei%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847516"/>
                  </a:ext>
                </a:extLst>
              </a:tr>
              <a:tr h="253348"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Alfa NT2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1.537.350,00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1.748.789,04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13,75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93772670"/>
                  </a:ext>
                </a:extLst>
              </a:tr>
              <a:tr h="253348"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Gemengde Maatwerken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52.383,00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61.367,70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17,15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47998459"/>
                  </a:ext>
                </a:extLst>
              </a:tr>
              <a:tr h="253348"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ICT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418.915,00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509.100,16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21,53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59155690"/>
                  </a:ext>
                </a:extLst>
              </a:tr>
              <a:tr h="253348"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Maatschappijoriëntatie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429.945,00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464.057,63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7,93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90079715"/>
                  </a:ext>
                </a:extLst>
              </a:tr>
              <a:tr h="253348"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Nederlands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206.010,00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204.115,26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-0,92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41117138"/>
                  </a:ext>
                </a:extLst>
              </a:tr>
              <a:tr h="253348"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NT2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1.622.356,00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1.709.020,85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5,34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31779240"/>
                  </a:ext>
                </a:extLst>
              </a:tr>
              <a:tr h="253348"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Talen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58.080,00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75.424,74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29,86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27240074"/>
                  </a:ext>
                </a:extLst>
              </a:tr>
              <a:tr h="253348"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Wiskunde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141.982,00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141.847,72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-0,09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60449430"/>
                  </a:ext>
                </a:extLst>
              </a:tr>
              <a:tr h="253348"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b="1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Eindtotaal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1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4.467.021,00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1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4.913.723,10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10,00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4856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537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Principes berekening omkadering SJ 20-21</a:t>
            </a:r>
            <a:br>
              <a:rPr lang="nl-BE" altLang="nl-BE"/>
            </a:br>
            <a:r>
              <a:rPr lang="nl-NL" altLang="nl-BE" sz="2000">
                <a:solidFill>
                  <a:srgbClr val="0070C0"/>
                </a:solidFill>
              </a:rPr>
              <a:t>Artikel 85, 87, 89, 90, 98, 105, 107, 108 en 196 </a:t>
            </a:r>
            <a:r>
              <a:rPr lang="nl-NL" altLang="nl-BE" sz="2000" err="1">
                <a:solidFill>
                  <a:srgbClr val="0070C0"/>
                </a:solidFill>
              </a:rPr>
              <a:t>septies</a:t>
            </a:r>
            <a:r>
              <a:rPr lang="nl-NL" altLang="nl-BE" sz="2000">
                <a:solidFill>
                  <a:srgbClr val="0070C0"/>
                </a:solidFill>
              </a:rPr>
              <a:t> decreet VWO</a:t>
            </a: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BE" altLang="nl-BE" sz="2400" dirty="0"/>
              <a:t>Berekening groei VTE/</a:t>
            </a:r>
            <a:r>
              <a:rPr lang="nl-BE" altLang="nl-BE" sz="2400" dirty="0" err="1"/>
              <a:t>LeU</a:t>
            </a:r>
            <a:r>
              <a:rPr lang="nl-BE" altLang="nl-BE" sz="2400" dirty="0"/>
              <a:t> en Pu:</a:t>
            </a:r>
          </a:p>
          <a:p>
            <a:pPr eaLnBrk="1" hangingPunct="1">
              <a:lnSpc>
                <a:spcPct val="90000"/>
              </a:lnSpc>
            </a:pPr>
            <a:endParaRPr lang="nl-BE" altLang="nl-BE" sz="2400" dirty="0"/>
          </a:p>
          <a:p>
            <a:pPr lvl="1" eaLnBrk="1" hangingPunct="1">
              <a:lnSpc>
                <a:spcPct val="90000"/>
              </a:lnSpc>
            </a:pPr>
            <a:r>
              <a:rPr lang="nl-NL" sz="2000" dirty="0"/>
              <a:t>CVO:</a:t>
            </a:r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NL" sz="2000" dirty="0"/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NL" sz="2000" dirty="0"/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NL" sz="2000" dirty="0"/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NL" sz="2000" dirty="0"/>
          </a:p>
          <a:p>
            <a:pPr marL="693737" lvl="2" indent="0" eaLnBrk="1" hangingPunct="1">
              <a:lnSpc>
                <a:spcPct val="90000"/>
              </a:lnSpc>
              <a:buClr>
                <a:srgbClr val="7E9CE8"/>
              </a:buClr>
              <a:buNone/>
            </a:pPr>
            <a:endParaRPr lang="nl-BE" altLang="nl-BE" sz="10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 dirty="0"/>
          </a:p>
          <a:p>
            <a:pPr eaLnBrk="1" hangingPunct="1">
              <a:lnSpc>
                <a:spcPct val="90000"/>
              </a:lnSpc>
            </a:pPr>
            <a:endParaRPr lang="nl-BE" altLang="nl-BE" sz="2000" dirty="0"/>
          </a:p>
          <a:p>
            <a:pPr eaLnBrk="1" hangingPunct="1">
              <a:lnSpc>
                <a:spcPct val="90000"/>
              </a:lnSpc>
            </a:pPr>
            <a:endParaRPr lang="nl-BE" altLang="nl-BE" sz="1700" dirty="0"/>
          </a:p>
        </p:txBody>
      </p:sp>
      <p:graphicFrame>
        <p:nvGraphicFramePr>
          <p:cNvPr id="2" name="Tabel 2">
            <a:extLst>
              <a:ext uri="{FF2B5EF4-FFF2-40B4-BE49-F238E27FC236}">
                <a16:creationId xmlns:a16="http://schemas.microsoft.com/office/drawing/2014/main" id="{4D338D1C-14BB-4CF5-8F93-D0B6E42CE7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212561"/>
              </p:ext>
            </p:extLst>
          </p:nvPr>
        </p:nvGraphicFramePr>
        <p:xfrm>
          <a:off x="1373650" y="2522622"/>
          <a:ext cx="4907559" cy="12667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84288">
                  <a:extLst>
                    <a:ext uri="{9D8B030D-6E8A-4147-A177-3AD203B41FA5}">
                      <a16:colId xmlns:a16="http://schemas.microsoft.com/office/drawing/2014/main" val="1390765573"/>
                    </a:ext>
                  </a:extLst>
                </a:gridCol>
                <a:gridCol w="1254443">
                  <a:extLst>
                    <a:ext uri="{9D8B030D-6E8A-4147-A177-3AD203B41FA5}">
                      <a16:colId xmlns:a16="http://schemas.microsoft.com/office/drawing/2014/main" val="913487065"/>
                    </a:ext>
                  </a:extLst>
                </a:gridCol>
                <a:gridCol w="1551305">
                  <a:extLst>
                    <a:ext uri="{9D8B030D-6E8A-4147-A177-3AD203B41FA5}">
                      <a16:colId xmlns:a16="http://schemas.microsoft.com/office/drawing/2014/main" val="2874965462"/>
                    </a:ext>
                  </a:extLst>
                </a:gridCol>
                <a:gridCol w="817523">
                  <a:extLst>
                    <a:ext uri="{9D8B030D-6E8A-4147-A177-3AD203B41FA5}">
                      <a16:colId xmlns:a16="http://schemas.microsoft.com/office/drawing/2014/main" val="317892336"/>
                    </a:ext>
                  </a:extLst>
                </a:gridCol>
              </a:tblGrid>
              <a:tr h="253348">
                <a:tc>
                  <a:txBody>
                    <a:bodyPr/>
                    <a:lstStyle/>
                    <a:p>
                      <a:pPr algn="l"/>
                      <a:r>
                        <a:rPr lang="nl-BE" sz="1000">
                          <a:solidFill>
                            <a:schemeClr val="bg1"/>
                          </a:solidFill>
                          <a:latin typeface="FlandersArtSans-Regular" panose="00000500000000000000" pitchFamily="2" charset="0"/>
                        </a:rPr>
                        <a:t>Studiegebied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000">
                          <a:solidFill>
                            <a:schemeClr val="bg1"/>
                          </a:solidFill>
                          <a:latin typeface="FlandersArtSans-Regular" panose="00000500000000000000" pitchFamily="2" charset="0"/>
                        </a:rPr>
                        <a:t>LUC apr 18 – mar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000">
                          <a:solidFill>
                            <a:schemeClr val="bg1"/>
                          </a:solidFill>
                          <a:latin typeface="FlandersArtSans-Regular" panose="00000500000000000000" pitchFamily="2" charset="0"/>
                        </a:rPr>
                        <a:t>Extrapolatie LUC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000">
                          <a:solidFill>
                            <a:schemeClr val="bg1"/>
                          </a:solidFill>
                          <a:latin typeface="FlandersArtSans-Regular" panose="00000500000000000000" pitchFamily="2" charset="0"/>
                        </a:rPr>
                        <a:t>Groei%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847516"/>
                  </a:ext>
                </a:extLst>
              </a:tr>
              <a:tr h="253348"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NT2 RG 1 en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12.164.540,00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12.771.916,05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4,99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93772670"/>
                  </a:ext>
                </a:extLst>
              </a:tr>
              <a:tr h="253348"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NT2 RG 3 en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718.492,00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691.529,84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-3,75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47998459"/>
                  </a:ext>
                </a:extLst>
              </a:tr>
              <a:tr h="253348"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Niet-NT2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0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25.786.454,00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FlandersArtSans-Regular" panose="00000500000000000000" pitchFamily="2" charset="0"/>
                        </a:rPr>
                        <a:t>25.992.746,00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0" i="0" u="none" strike="noStrike">
                          <a:solidFill>
                            <a:srgbClr val="FF0000"/>
                          </a:solidFill>
                          <a:effectLst/>
                          <a:latin typeface="FlandersArtSans-Regular" panose="00000500000000000000" pitchFamily="2" charset="0"/>
                        </a:rPr>
                        <a:t>0,8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59155690"/>
                  </a:ext>
                </a:extLst>
              </a:tr>
              <a:tr h="253348"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b="1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Eindtotaal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1" i="0" u="none" strike="noStrike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38.669.486,00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39.456.192,00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FlandersArtSans-Regular" panose="00000500000000000000" pitchFamily="2" charset="0"/>
                        </a:rPr>
                        <a:t>2,03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4856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776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Principes berekening omkadering SJ 20-21</a:t>
            </a:r>
            <a:br>
              <a:rPr lang="nl-BE" altLang="nl-BE"/>
            </a:br>
            <a:r>
              <a:rPr lang="nl-NL" altLang="nl-BE" sz="2000">
                <a:solidFill>
                  <a:srgbClr val="0070C0"/>
                </a:solidFill>
              </a:rPr>
              <a:t>Artikel 85, 87, 89, 90, 98, 105, 107, 108 en 196 </a:t>
            </a:r>
            <a:r>
              <a:rPr lang="nl-NL" altLang="nl-BE" sz="2000" err="1">
                <a:solidFill>
                  <a:srgbClr val="0070C0"/>
                </a:solidFill>
              </a:rPr>
              <a:t>septies</a:t>
            </a:r>
            <a:r>
              <a:rPr lang="nl-NL" altLang="nl-BE" sz="2000">
                <a:solidFill>
                  <a:srgbClr val="0070C0"/>
                </a:solidFill>
              </a:rPr>
              <a:t> decreet VWO</a:t>
            </a: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412875"/>
            <a:ext cx="10972800" cy="495964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BE" altLang="nl-BE" sz="2400" dirty="0"/>
              <a:t>Berekening VTE/</a:t>
            </a:r>
            <a:r>
              <a:rPr lang="nl-BE" altLang="nl-BE" sz="2400" dirty="0" err="1"/>
              <a:t>LeU</a:t>
            </a:r>
            <a:r>
              <a:rPr lang="nl-BE" altLang="nl-BE" sz="2400" dirty="0"/>
              <a:t> en Pu:</a:t>
            </a:r>
          </a:p>
          <a:p>
            <a:pPr lvl="1" eaLnBrk="1" hangingPunct="1">
              <a:lnSpc>
                <a:spcPct val="150000"/>
              </a:lnSpc>
            </a:pPr>
            <a:r>
              <a:rPr lang="nl-NL" sz="2000" dirty="0"/>
              <a:t>stap 1: berekening VTE/</a:t>
            </a:r>
            <a:r>
              <a:rPr lang="nl-NL" sz="2000" dirty="0" err="1"/>
              <a:t>LeU</a:t>
            </a:r>
            <a:r>
              <a:rPr lang="nl-NL" sz="2000" dirty="0"/>
              <a:t> en Pu voor een centrum binnen een leer-/studiegebied</a:t>
            </a:r>
          </a:p>
          <a:p>
            <a:pPr lvl="2" eaLnBrk="1" hangingPunct="1">
              <a:lnSpc>
                <a:spcPct val="150000"/>
              </a:lnSpc>
              <a:buClr>
                <a:srgbClr val="7E9CE8"/>
              </a:buClr>
              <a:buFont typeface="Wingdings" panose="05000000000000000000" pitchFamily="2" charset="2"/>
              <a:buChar char="Ø"/>
            </a:pPr>
            <a:r>
              <a:rPr lang="nl-NL" altLang="nl-BE" sz="1700" dirty="0">
                <a:solidFill>
                  <a:srgbClr val="000000"/>
                </a:solidFill>
              </a:rPr>
              <a:t>op basis van het </a:t>
            </a:r>
            <a:r>
              <a:rPr lang="nl-NL" altLang="nl-BE" sz="1700" b="1" dirty="0">
                <a:solidFill>
                  <a:srgbClr val="000000"/>
                </a:solidFill>
              </a:rPr>
              <a:t>aandeel</a:t>
            </a:r>
            <a:r>
              <a:rPr lang="nl-NL" altLang="nl-BE" sz="1700" dirty="0">
                <a:solidFill>
                  <a:srgbClr val="000000"/>
                </a:solidFill>
              </a:rPr>
              <a:t> in gewogen </a:t>
            </a:r>
            <a:r>
              <a:rPr lang="nl-NL" altLang="nl-BE" sz="1700" dirty="0" err="1">
                <a:solidFill>
                  <a:srgbClr val="000000"/>
                </a:solidFill>
              </a:rPr>
              <a:t>FP</a:t>
            </a:r>
            <a:r>
              <a:rPr lang="nl-NL" altLang="nl-BE" sz="1000" dirty="0" err="1">
                <a:solidFill>
                  <a:srgbClr val="000000"/>
                </a:solidFill>
              </a:rPr>
              <a:t>omk</a:t>
            </a:r>
            <a:r>
              <a:rPr lang="nl-NL" altLang="nl-BE" sz="1700" dirty="0">
                <a:solidFill>
                  <a:srgbClr val="000000"/>
                </a:solidFill>
              </a:rPr>
              <a:t> van het centrum binnen het leer-/studiegebied</a:t>
            </a:r>
          </a:p>
          <a:p>
            <a:pPr lvl="2" eaLnBrk="1" hangingPunct="1">
              <a:lnSpc>
                <a:spcPct val="150000"/>
              </a:lnSpc>
              <a:buClr>
                <a:srgbClr val="7E9CE8"/>
              </a:buClr>
              <a:buFont typeface="Wingdings" panose="05000000000000000000" pitchFamily="2" charset="2"/>
              <a:buChar char="Ø"/>
            </a:pPr>
            <a:r>
              <a:rPr lang="nl-NL" altLang="nl-BE" sz="1700" dirty="0">
                <a:solidFill>
                  <a:srgbClr val="000000"/>
                </a:solidFill>
              </a:rPr>
              <a:t>de gewogen </a:t>
            </a:r>
            <a:r>
              <a:rPr lang="nl-NL" altLang="nl-BE" sz="1700" dirty="0" err="1">
                <a:solidFill>
                  <a:srgbClr val="000000"/>
                </a:solidFill>
              </a:rPr>
              <a:t>FP</a:t>
            </a:r>
            <a:r>
              <a:rPr lang="nl-NL" altLang="nl-BE" sz="1000" dirty="0" err="1">
                <a:solidFill>
                  <a:srgbClr val="000000"/>
                </a:solidFill>
              </a:rPr>
              <a:t>omk</a:t>
            </a:r>
            <a:r>
              <a:rPr lang="nl-NL" altLang="nl-BE" sz="1000" dirty="0">
                <a:solidFill>
                  <a:srgbClr val="000000"/>
                </a:solidFill>
              </a:rPr>
              <a:t> </a:t>
            </a:r>
            <a:r>
              <a:rPr lang="nl-NL" altLang="nl-BE" sz="1700" dirty="0">
                <a:solidFill>
                  <a:srgbClr val="000000"/>
                </a:solidFill>
              </a:rPr>
              <a:t>door centra op te volgen via financieringsrapport</a:t>
            </a:r>
          </a:p>
          <a:p>
            <a:pPr marL="693737" lvl="2" indent="0" eaLnBrk="1" hangingPunct="1">
              <a:lnSpc>
                <a:spcPct val="150000"/>
              </a:lnSpc>
              <a:buClr>
                <a:srgbClr val="7E9CE8"/>
              </a:buClr>
              <a:buNone/>
            </a:pPr>
            <a:endParaRPr lang="nl-NL" altLang="nl-BE" sz="1000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150000"/>
              </a:lnSpc>
            </a:pPr>
            <a:r>
              <a:rPr lang="nl-NL" altLang="nl-BE" sz="2000" dirty="0"/>
              <a:t>stap 2: </a:t>
            </a:r>
            <a:r>
              <a:rPr lang="nl-BE" altLang="nl-BE" sz="2000" dirty="0"/>
              <a:t>som per centrum van VTE/</a:t>
            </a:r>
            <a:r>
              <a:rPr lang="nl-BE" altLang="nl-BE" sz="2000" dirty="0" err="1"/>
              <a:t>LeU</a:t>
            </a:r>
            <a:r>
              <a:rPr lang="nl-BE" altLang="nl-BE" sz="2000" dirty="0"/>
              <a:t> en Pu binnen de verschillende leer-/studiegebieden</a:t>
            </a:r>
          </a:p>
          <a:p>
            <a:pPr lvl="1" eaLnBrk="1" hangingPunct="1">
              <a:lnSpc>
                <a:spcPct val="150000"/>
              </a:lnSpc>
            </a:pPr>
            <a:endParaRPr lang="nl-BE" altLang="nl-BE" sz="1000" dirty="0"/>
          </a:p>
          <a:p>
            <a:pPr marL="342900" lvl="1" indent="-342900" eaLnBrk="1" hangingPunct="1">
              <a:lnSpc>
                <a:spcPct val="150000"/>
              </a:lnSpc>
              <a:buClr>
                <a:srgbClr val="0C0C60"/>
              </a:buClr>
            </a:pPr>
            <a:r>
              <a:rPr lang="nl-BE" altLang="nl-BE" sz="2400" dirty="0">
                <a:ea typeface="+mn-ea"/>
                <a:cs typeface="+mn-cs"/>
              </a:rPr>
              <a:t>Compensatieregeling:</a:t>
            </a:r>
          </a:p>
          <a:p>
            <a:pPr lvl="1" eaLnBrk="1" hangingPunct="1">
              <a:lnSpc>
                <a:spcPct val="150000"/>
              </a:lnSpc>
            </a:pPr>
            <a:r>
              <a:rPr lang="nl-NL" altLang="nl-BE" sz="2000" dirty="0"/>
              <a:t>indien de toegekende VTE/</a:t>
            </a:r>
            <a:r>
              <a:rPr lang="nl-NL" altLang="nl-BE" sz="2000" dirty="0" err="1"/>
              <a:t>LeU</a:t>
            </a:r>
            <a:r>
              <a:rPr lang="nl-NL" altLang="nl-BE" sz="2000" dirty="0"/>
              <a:t>, Pu of WM voor SJ 20-21 </a:t>
            </a:r>
            <a:r>
              <a:rPr lang="nl-NL" altLang="nl-BE" sz="2800" dirty="0"/>
              <a:t>&lt;</a:t>
            </a:r>
            <a:r>
              <a:rPr lang="nl-NL" altLang="nl-BE" sz="2000" dirty="0"/>
              <a:t> toegekende VTE/</a:t>
            </a:r>
            <a:r>
              <a:rPr lang="nl-NL" altLang="nl-BE" sz="2000" dirty="0" err="1"/>
              <a:t>LeU</a:t>
            </a:r>
            <a:r>
              <a:rPr lang="nl-NL" altLang="nl-BE" sz="2000" dirty="0"/>
              <a:t>, Pu of WM voor SJ 19-20      100% van het verlies gecompenseerd</a:t>
            </a:r>
            <a:endParaRPr lang="nl-BE" altLang="nl-BE" sz="2000" dirty="0"/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20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000" dirty="0"/>
          </a:p>
          <a:p>
            <a:pPr eaLnBrk="1" hangingPunct="1">
              <a:lnSpc>
                <a:spcPct val="90000"/>
              </a:lnSpc>
            </a:pPr>
            <a:endParaRPr lang="nl-BE" altLang="nl-BE" sz="1700" dirty="0"/>
          </a:p>
        </p:txBody>
      </p:sp>
      <p:sp>
        <p:nvSpPr>
          <p:cNvPr id="2" name="Pijl: rechts 1">
            <a:extLst>
              <a:ext uri="{FF2B5EF4-FFF2-40B4-BE49-F238E27FC236}">
                <a16:creationId xmlns:a16="http://schemas.microsoft.com/office/drawing/2014/main" id="{2896B57A-AF43-4730-BFCC-53F0C3628695}"/>
              </a:ext>
            </a:extLst>
          </p:cNvPr>
          <p:cNvSpPr/>
          <p:nvPr/>
        </p:nvSpPr>
        <p:spPr bwMode="auto">
          <a:xfrm>
            <a:off x="2916314" y="5776392"/>
            <a:ext cx="263371" cy="138928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551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Principes berekening omkadering SJ 20-21</a:t>
            </a:r>
            <a:br>
              <a:rPr lang="nl-BE" altLang="nl-BE"/>
            </a:br>
            <a:r>
              <a:rPr lang="nl-NL" altLang="nl-BE" sz="2000">
                <a:solidFill>
                  <a:srgbClr val="0070C0"/>
                </a:solidFill>
              </a:rPr>
              <a:t>Artikel 66 decreet VWO</a:t>
            </a: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nl-BE" altLang="nl-BE" sz="2400" dirty="0"/>
              <a:t>Bij fusie op 1/9:</a:t>
            </a:r>
          </a:p>
          <a:p>
            <a:pPr lvl="1" eaLnBrk="1" hangingPunct="1">
              <a:lnSpc>
                <a:spcPct val="150000"/>
              </a:lnSpc>
            </a:pPr>
            <a:r>
              <a:rPr lang="nl-NL" altLang="nl-BE" sz="2000" dirty="0"/>
              <a:t>FP fusionerende centra worden samengeteld voor omkadering gefusioneerd centrum</a:t>
            </a:r>
          </a:p>
          <a:p>
            <a:pPr lvl="1" eaLnBrk="1" hangingPunct="1">
              <a:lnSpc>
                <a:spcPct val="150000"/>
              </a:lnSpc>
            </a:pPr>
            <a:r>
              <a:rPr lang="nl-NL" altLang="nl-BE" sz="2000" dirty="0"/>
              <a:t>bij samenwerkingsverband zonder einddatum (</a:t>
            </a:r>
            <a:r>
              <a:rPr lang="nl-NL" altLang="nl-BE" sz="2000" dirty="0" err="1"/>
              <a:t>cfr</a:t>
            </a:r>
            <a:r>
              <a:rPr lang="nl-NL" altLang="nl-BE" sz="2000" dirty="0"/>
              <a:t>. schaalgrootte): </a:t>
            </a:r>
          </a:p>
          <a:p>
            <a:pPr lvl="2" eaLnBrk="1" hangingPunct="1">
              <a:lnSpc>
                <a:spcPct val="150000"/>
              </a:lnSpc>
              <a:buClr>
                <a:srgbClr val="7E9CE8"/>
              </a:buClr>
              <a:buFont typeface="Wingdings" panose="05000000000000000000" pitchFamily="2" charset="2"/>
              <a:buChar char="Ø"/>
            </a:pPr>
            <a:r>
              <a:rPr lang="nl-NL" altLang="nl-BE" sz="1700" b="1" dirty="0">
                <a:solidFill>
                  <a:srgbClr val="000000"/>
                </a:solidFill>
              </a:rPr>
              <a:t>bestaande samenwerkingsovereenkomsten fusionerende centra automatisch overgenomen </a:t>
            </a:r>
          </a:p>
          <a:p>
            <a:pPr lvl="2" eaLnBrk="1" hangingPunct="1">
              <a:lnSpc>
                <a:spcPct val="150000"/>
              </a:lnSpc>
              <a:buClr>
                <a:srgbClr val="7E9CE8"/>
              </a:buClr>
              <a:buFont typeface="Wingdings" panose="05000000000000000000" pitchFamily="2" charset="2"/>
              <a:buChar char="Ø"/>
            </a:pPr>
            <a:r>
              <a:rPr lang="nl-NL" altLang="nl-BE" sz="1700" dirty="0">
                <a:solidFill>
                  <a:srgbClr val="000000"/>
                </a:solidFill>
              </a:rPr>
              <a:t>enkel in volgende gevallen AHOVOKS op de hoogte brengen:</a:t>
            </a:r>
          </a:p>
          <a:p>
            <a:pPr marL="1330325" lvl="3" indent="-342900" eaLnBrk="1" hangingPunct="1">
              <a:lnSpc>
                <a:spcPct val="150000"/>
              </a:lnSpc>
              <a:buClr>
                <a:srgbClr val="7E9CE8"/>
              </a:buClr>
              <a:buFont typeface="+mj-lt"/>
              <a:buAutoNum type="arabicParenR"/>
            </a:pPr>
            <a:r>
              <a:rPr lang="nl-NL" altLang="nl-BE" sz="1800" dirty="0">
                <a:solidFill>
                  <a:srgbClr val="000000"/>
                </a:solidFill>
              </a:rPr>
              <a:t>Bij actieve </a:t>
            </a:r>
            <a:r>
              <a:rPr lang="nl-NL" altLang="nl-BE" sz="1800" b="1" dirty="0">
                <a:solidFill>
                  <a:srgbClr val="000000"/>
                </a:solidFill>
              </a:rPr>
              <a:t>stopzetting</a:t>
            </a:r>
            <a:r>
              <a:rPr lang="nl-NL" altLang="nl-BE" sz="1800" dirty="0">
                <a:solidFill>
                  <a:srgbClr val="000000"/>
                </a:solidFill>
              </a:rPr>
              <a:t> samenwerkingsovereenkomst</a:t>
            </a:r>
          </a:p>
          <a:p>
            <a:pPr marL="1330325" lvl="3" indent="-342900" eaLnBrk="1" hangingPunct="1">
              <a:lnSpc>
                <a:spcPct val="150000"/>
              </a:lnSpc>
              <a:buClr>
                <a:srgbClr val="7E9CE8"/>
              </a:buClr>
              <a:buFont typeface="+mj-lt"/>
              <a:buAutoNum type="arabicParenR"/>
            </a:pPr>
            <a:r>
              <a:rPr lang="nl-NL" altLang="nl-BE" sz="1800" dirty="0">
                <a:solidFill>
                  <a:srgbClr val="000000"/>
                </a:solidFill>
              </a:rPr>
              <a:t>Bij </a:t>
            </a:r>
            <a:r>
              <a:rPr lang="nl-NL" altLang="nl-BE" sz="1800" b="1" dirty="0">
                <a:solidFill>
                  <a:srgbClr val="000000"/>
                </a:solidFill>
              </a:rPr>
              <a:t>wijziging</a:t>
            </a:r>
            <a:r>
              <a:rPr lang="nl-NL" altLang="nl-BE" sz="1800" dirty="0">
                <a:solidFill>
                  <a:srgbClr val="000000"/>
                </a:solidFill>
              </a:rPr>
              <a:t> samenwerkingsovereenkomst </a:t>
            </a:r>
          </a:p>
          <a:p>
            <a:pPr marL="1330325" lvl="3" indent="-342900" eaLnBrk="1" hangingPunct="1">
              <a:lnSpc>
                <a:spcPct val="150000"/>
              </a:lnSpc>
              <a:buClr>
                <a:srgbClr val="7E9CE8"/>
              </a:buClr>
              <a:buFont typeface="+mj-lt"/>
              <a:buAutoNum type="arabicParenR"/>
            </a:pPr>
            <a:r>
              <a:rPr lang="nl-NL" altLang="nl-BE" sz="1800" dirty="0">
                <a:solidFill>
                  <a:srgbClr val="000000"/>
                </a:solidFill>
              </a:rPr>
              <a:t>Bij </a:t>
            </a:r>
            <a:r>
              <a:rPr lang="nl-NL" altLang="nl-BE" sz="1800" b="1" dirty="0">
                <a:solidFill>
                  <a:srgbClr val="000000"/>
                </a:solidFill>
              </a:rPr>
              <a:t>nieuwe</a:t>
            </a:r>
            <a:r>
              <a:rPr lang="nl-NL" altLang="nl-BE" sz="1800" dirty="0">
                <a:solidFill>
                  <a:srgbClr val="000000"/>
                </a:solidFill>
              </a:rPr>
              <a:t> samenwerkingsovereenkomst</a:t>
            </a:r>
          </a:p>
          <a:p>
            <a:pPr lvl="2" eaLnBrk="1" hangingPunct="1">
              <a:lnSpc>
                <a:spcPct val="90000"/>
              </a:lnSpc>
              <a:buClr>
                <a:srgbClr val="7E9CE8"/>
              </a:buClr>
              <a:buFont typeface="Wingdings" panose="05000000000000000000" pitchFamily="2" charset="2"/>
              <a:buChar char="Ø"/>
            </a:pPr>
            <a:endParaRPr lang="nl-BE" altLang="nl-BE" sz="17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000" dirty="0"/>
          </a:p>
          <a:p>
            <a:pPr eaLnBrk="1" hangingPunct="1">
              <a:lnSpc>
                <a:spcPct val="90000"/>
              </a:lnSpc>
            </a:pPr>
            <a:endParaRPr lang="nl-BE" altLang="nl-BE" sz="1700" dirty="0"/>
          </a:p>
        </p:txBody>
      </p:sp>
    </p:spTree>
    <p:extLst>
      <p:ext uri="{BB962C8B-B14F-4D97-AF65-F5344CB8AC3E}">
        <p14:creationId xmlns:p14="http://schemas.microsoft.com/office/powerpoint/2010/main" val="2788059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 dirty="0"/>
              <a:t>Macro-overzicht omkadering SJ 20-21</a:t>
            </a:r>
            <a:br>
              <a:rPr lang="nl-BE" altLang="nl-BE" dirty="0"/>
            </a:br>
            <a:r>
              <a:rPr lang="nl-NL" altLang="nl-BE" sz="2000" dirty="0">
                <a:solidFill>
                  <a:srgbClr val="0070C0"/>
                </a:solidFill>
              </a:rPr>
              <a:t>Artikel 85, 87, 89, 90, 98, 105, 107, 108 en 196 </a:t>
            </a:r>
            <a:r>
              <a:rPr lang="nl-NL" altLang="nl-BE" sz="2000" dirty="0" err="1">
                <a:solidFill>
                  <a:srgbClr val="0070C0"/>
                </a:solidFill>
              </a:rPr>
              <a:t>septies</a:t>
            </a:r>
            <a:r>
              <a:rPr lang="nl-NL" altLang="nl-BE" sz="2000" dirty="0">
                <a:solidFill>
                  <a:srgbClr val="0070C0"/>
                </a:solidFill>
              </a:rPr>
              <a:t> decreet VWO</a:t>
            </a:r>
            <a:endParaRPr lang="nl-NL" altLang="nl-BE" dirty="0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1700"/>
          </a:p>
        </p:txBody>
      </p:sp>
      <p:graphicFrame>
        <p:nvGraphicFramePr>
          <p:cNvPr id="2" name="Tabel 2">
            <a:extLst>
              <a:ext uri="{FF2B5EF4-FFF2-40B4-BE49-F238E27FC236}">
                <a16:creationId xmlns:a16="http://schemas.microsoft.com/office/drawing/2014/main" id="{EEDBD399-786A-4D49-A4DB-EBC2BCB857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71163"/>
              </p:ext>
            </p:extLst>
          </p:nvPr>
        </p:nvGraphicFramePr>
        <p:xfrm>
          <a:off x="735435" y="1551962"/>
          <a:ext cx="8498155" cy="29404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4450">
                  <a:extLst>
                    <a:ext uri="{9D8B030D-6E8A-4147-A177-3AD203B41FA5}">
                      <a16:colId xmlns:a16="http://schemas.microsoft.com/office/drawing/2014/main" val="507641776"/>
                    </a:ext>
                  </a:extLst>
                </a:gridCol>
                <a:gridCol w="1225868">
                  <a:extLst>
                    <a:ext uri="{9D8B030D-6E8A-4147-A177-3AD203B41FA5}">
                      <a16:colId xmlns:a16="http://schemas.microsoft.com/office/drawing/2014/main" val="2351948656"/>
                    </a:ext>
                  </a:extLst>
                </a:gridCol>
                <a:gridCol w="1124268">
                  <a:extLst>
                    <a:ext uri="{9D8B030D-6E8A-4147-A177-3AD203B41FA5}">
                      <a16:colId xmlns:a16="http://schemas.microsoft.com/office/drawing/2014/main" val="512101120"/>
                    </a:ext>
                  </a:extLst>
                </a:gridCol>
                <a:gridCol w="1110458">
                  <a:extLst>
                    <a:ext uri="{9D8B030D-6E8A-4147-A177-3AD203B41FA5}">
                      <a16:colId xmlns:a16="http://schemas.microsoft.com/office/drawing/2014/main" val="485064354"/>
                    </a:ext>
                  </a:extLst>
                </a:gridCol>
                <a:gridCol w="1036955">
                  <a:extLst>
                    <a:ext uri="{9D8B030D-6E8A-4147-A177-3AD203B41FA5}">
                      <a16:colId xmlns:a16="http://schemas.microsoft.com/office/drawing/2014/main" val="3692149715"/>
                    </a:ext>
                  </a:extLst>
                </a:gridCol>
                <a:gridCol w="897255">
                  <a:extLst>
                    <a:ext uri="{9D8B030D-6E8A-4147-A177-3AD203B41FA5}">
                      <a16:colId xmlns:a16="http://schemas.microsoft.com/office/drawing/2014/main" val="3765115915"/>
                    </a:ext>
                  </a:extLst>
                </a:gridCol>
                <a:gridCol w="908197">
                  <a:extLst>
                    <a:ext uri="{9D8B030D-6E8A-4147-A177-3AD203B41FA5}">
                      <a16:colId xmlns:a16="http://schemas.microsoft.com/office/drawing/2014/main" val="333134056"/>
                    </a:ext>
                  </a:extLst>
                </a:gridCol>
                <a:gridCol w="1160704">
                  <a:extLst>
                    <a:ext uri="{9D8B030D-6E8A-4147-A177-3AD203B41FA5}">
                      <a16:colId xmlns:a16="http://schemas.microsoft.com/office/drawing/2014/main" val="1150252789"/>
                    </a:ext>
                  </a:extLst>
                </a:gridCol>
              </a:tblGrid>
              <a:tr h="696874">
                <a:tc>
                  <a:txBody>
                    <a:bodyPr/>
                    <a:lstStyle/>
                    <a:p>
                      <a:endParaRPr lang="nl-BE" sz="1000">
                        <a:latin typeface="FlandersArtSans-Regular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Toegekend SJ 19-20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Toegepaste groei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Berekend/Toe te kennen SJ 20-21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Toevoeging Pu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Compensatie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Toegekend  SJ 20-21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Groei toegekend SJ 20-21 t.o.v. toegekend         SJ 19-20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008137"/>
                  </a:ext>
                </a:extLst>
              </a:tr>
              <a:tr h="368636"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VTE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797,81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9,77%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875,80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NVT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4,17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879,96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10,30%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722569"/>
                  </a:ext>
                </a:extLst>
              </a:tr>
              <a:tr h="368636"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Pu CBE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12.199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9,97%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13.415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NVT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138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13.553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11,10%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870173"/>
                  </a:ext>
                </a:extLst>
              </a:tr>
              <a:tr h="368636"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WM CBE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7.808.458,39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NVT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8.835.918,59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NVT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24.972,02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8.860.890,61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13,48%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531648"/>
                  </a:ext>
                </a:extLst>
              </a:tr>
              <a:tr h="368636">
                <a:tc>
                  <a:txBody>
                    <a:bodyPr/>
                    <a:lstStyle/>
                    <a:p>
                      <a:r>
                        <a:rPr lang="nl-BE" sz="1000" err="1">
                          <a:latin typeface="FlandersArtSans-Regular" panose="00000500000000000000" pitchFamily="2" charset="0"/>
                        </a:rPr>
                        <a:t>LeU</a:t>
                      </a:r>
                      <a:endParaRPr lang="nl-BE" sz="1000">
                        <a:latin typeface="FlandersArtSans-Regular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3.489.921,13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2,05%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3.561.565,76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NVT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54.979,02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3.616.543,79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3,63%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002768"/>
                  </a:ext>
                </a:extLst>
              </a:tr>
              <a:tr h="368636"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Pu CVO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55.195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1,91%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56.248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1.212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57.592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4,34%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357657"/>
                  </a:ext>
                </a:extLst>
              </a:tr>
              <a:tr h="368636"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WM CVO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30.208.456,08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30.208.440,07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NVT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837.592,99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>
                          <a:latin typeface="FlandersArtSans-Regular" panose="00000500000000000000" pitchFamily="2" charset="0"/>
                        </a:rPr>
                        <a:t>31.046.033,06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2,77%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241938"/>
                  </a:ext>
                </a:extLst>
              </a:tr>
            </a:tbl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2D9E5BAF-6A77-40B9-8712-4315E340F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435" y="4613275"/>
            <a:ext cx="10972800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C0C60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C0C60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C0C60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C0C60"/>
                </a:solidFill>
                <a:latin typeface="+mn-lt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nl-BE" altLang="nl-BE" sz="2400" kern="0" dirty="0"/>
              <a:t>Aandachtspunt:</a:t>
            </a:r>
          </a:p>
          <a:p>
            <a:pPr lvl="1" eaLnBrk="1" hangingPunct="1">
              <a:lnSpc>
                <a:spcPct val="150000"/>
              </a:lnSpc>
            </a:pPr>
            <a:r>
              <a:rPr lang="nl-NL" altLang="nl-BE" sz="2000" kern="0" dirty="0"/>
              <a:t>toegekend SJ 20-21 vormt vertrekbasis berekening omkadering SJ 21-22 (m.u.v. WM CBE)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nl-BE" altLang="nl-BE" sz="1300" kern="0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nl-BE" altLang="nl-BE" sz="2000" kern="0" dirty="0"/>
          </a:p>
          <a:p>
            <a:pPr eaLnBrk="1" hangingPunct="1">
              <a:lnSpc>
                <a:spcPct val="90000"/>
              </a:lnSpc>
            </a:pPr>
            <a:endParaRPr lang="nl-BE" altLang="nl-BE" sz="1700" kern="0" dirty="0"/>
          </a:p>
        </p:txBody>
      </p:sp>
    </p:spTree>
    <p:extLst>
      <p:ext uri="{BB962C8B-B14F-4D97-AF65-F5344CB8AC3E}">
        <p14:creationId xmlns:p14="http://schemas.microsoft.com/office/powerpoint/2010/main" val="4233069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Nieuw berekening omkadering SJ 21-22</a:t>
            </a:r>
            <a:br>
              <a:rPr lang="nl-BE" altLang="nl-BE"/>
            </a:br>
            <a:r>
              <a:rPr lang="nl-NL" altLang="nl-BE" sz="2000">
                <a:solidFill>
                  <a:srgbClr val="0070C0"/>
                </a:solidFill>
              </a:rPr>
              <a:t>Artikel 85, 87, 89, 90, 98, 105, 107, 108 en 196 </a:t>
            </a:r>
            <a:r>
              <a:rPr lang="nl-NL" altLang="nl-BE" sz="2000" err="1">
                <a:solidFill>
                  <a:srgbClr val="0070C0"/>
                </a:solidFill>
              </a:rPr>
              <a:t>septies</a:t>
            </a:r>
            <a:r>
              <a:rPr lang="nl-NL" altLang="nl-BE" sz="2000">
                <a:solidFill>
                  <a:srgbClr val="0070C0"/>
                </a:solidFill>
              </a:rPr>
              <a:t> decreet VWO</a:t>
            </a: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412875"/>
            <a:ext cx="10972800" cy="495964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nl-BE" altLang="nl-BE" sz="2400" dirty="0"/>
              <a:t>Berekening groei VTE/</a:t>
            </a:r>
            <a:r>
              <a:rPr lang="nl-BE" altLang="nl-BE" sz="2400" dirty="0" err="1"/>
              <a:t>LeU</a:t>
            </a:r>
            <a:r>
              <a:rPr lang="nl-BE" altLang="nl-BE" sz="2400" dirty="0"/>
              <a:t> en Pu:</a:t>
            </a:r>
          </a:p>
          <a:p>
            <a:pPr lvl="1" eaLnBrk="1" hangingPunct="1">
              <a:lnSpc>
                <a:spcPct val="150000"/>
              </a:lnSpc>
            </a:pPr>
            <a:r>
              <a:rPr lang="nl-BE" sz="2000" dirty="0"/>
              <a:t>CBE: </a:t>
            </a:r>
          </a:p>
          <a:p>
            <a:pPr lvl="2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sz="1700" dirty="0"/>
              <a:t>evolutie van totale aantal gewogen </a:t>
            </a:r>
            <a:r>
              <a:rPr lang="nl-BE" sz="1700" dirty="0" err="1"/>
              <a:t>FP</a:t>
            </a:r>
            <a:r>
              <a:rPr lang="nl-BE" sz="1000" dirty="0" err="1"/>
              <a:t>omk</a:t>
            </a:r>
            <a:r>
              <a:rPr lang="nl-BE" sz="1700" dirty="0"/>
              <a:t> &amp; geen aftopping</a:t>
            </a:r>
          </a:p>
          <a:p>
            <a:pPr lvl="1" eaLnBrk="1" hangingPunct="1">
              <a:lnSpc>
                <a:spcPct val="150000"/>
              </a:lnSpc>
            </a:pPr>
            <a:r>
              <a:rPr lang="nl-BE" sz="2000" dirty="0"/>
              <a:t>CVO:</a:t>
            </a:r>
          </a:p>
          <a:p>
            <a:pPr lvl="2" eaLnBrk="1" hangingPunct="1">
              <a:lnSpc>
                <a:spcPct val="150000"/>
              </a:lnSpc>
              <a:buClr>
                <a:srgbClr val="7E9CE8"/>
              </a:buClr>
              <a:buFont typeface="Wingdings" panose="05000000000000000000" pitchFamily="2" charset="2"/>
              <a:buChar char="Ø"/>
            </a:pPr>
            <a:r>
              <a:rPr lang="nl-NL" sz="1700" dirty="0"/>
              <a:t>evolutie van het totale aantal gewogen </a:t>
            </a:r>
            <a:r>
              <a:rPr lang="nl-NL" sz="1700" dirty="0" err="1"/>
              <a:t>FP</a:t>
            </a:r>
            <a:r>
              <a:rPr lang="nl-NL" sz="1000" dirty="0" err="1"/>
              <a:t>omk</a:t>
            </a:r>
            <a:endParaRPr lang="nl-BE" sz="1000" dirty="0"/>
          </a:p>
          <a:p>
            <a:pPr lvl="2" eaLnBrk="1" hangingPunct="1">
              <a:lnSpc>
                <a:spcPct val="150000"/>
              </a:lnSpc>
              <a:buClr>
                <a:srgbClr val="7E9CE8"/>
              </a:buClr>
              <a:buFont typeface="Wingdings" panose="05000000000000000000" pitchFamily="2" charset="2"/>
              <a:buChar char="Ø"/>
            </a:pPr>
            <a:r>
              <a:rPr lang="nl-BE" altLang="nl-BE" sz="1700" dirty="0">
                <a:solidFill>
                  <a:srgbClr val="000000"/>
                </a:solidFill>
              </a:rPr>
              <a:t>NT2: geen aftopping</a:t>
            </a:r>
            <a:endParaRPr lang="nl-NL" altLang="nl-BE" sz="1700" dirty="0">
              <a:solidFill>
                <a:srgbClr val="000000"/>
              </a:solidFill>
            </a:endParaRPr>
          </a:p>
          <a:p>
            <a:pPr lvl="2" eaLnBrk="1" hangingPunct="1">
              <a:lnSpc>
                <a:spcPct val="150000"/>
              </a:lnSpc>
              <a:buClr>
                <a:srgbClr val="7E9CE8"/>
              </a:buClr>
              <a:buFont typeface="Wingdings" panose="05000000000000000000" pitchFamily="2" charset="2"/>
              <a:buChar char="Ø"/>
            </a:pPr>
            <a:r>
              <a:rPr lang="nl-BE" altLang="nl-BE" sz="1700" dirty="0">
                <a:solidFill>
                  <a:srgbClr val="000000"/>
                </a:solidFill>
              </a:rPr>
              <a:t>Niet-NT2: indien groeipercentage &gt; 0,8% dan aftopping</a:t>
            </a:r>
          </a:p>
          <a:p>
            <a:pPr lvl="2" eaLnBrk="1" hangingPunct="1">
              <a:lnSpc>
                <a:spcPct val="150000"/>
              </a:lnSpc>
              <a:buClr>
                <a:srgbClr val="7E9CE8"/>
              </a:buClr>
              <a:buFont typeface="Wingdings" panose="05000000000000000000" pitchFamily="2" charset="2"/>
              <a:buChar char="Ø"/>
            </a:pPr>
            <a:r>
              <a:rPr lang="nl-NL" altLang="nl-BE" sz="1700" dirty="0">
                <a:solidFill>
                  <a:srgbClr val="000000"/>
                </a:solidFill>
              </a:rPr>
              <a:t>groeipercentage voor elk studiegebied</a:t>
            </a:r>
            <a:endParaRPr lang="nl-BE" altLang="nl-BE" sz="1200" dirty="0"/>
          </a:p>
          <a:p>
            <a:pPr eaLnBrk="1" hangingPunct="1">
              <a:lnSpc>
                <a:spcPct val="150000"/>
              </a:lnSpc>
            </a:pPr>
            <a:r>
              <a:rPr lang="nl-BE" altLang="nl-BE" sz="2400" dirty="0"/>
              <a:t>Berekening VTE/</a:t>
            </a:r>
            <a:r>
              <a:rPr lang="nl-BE" altLang="nl-BE" sz="2400" dirty="0" err="1"/>
              <a:t>LeU</a:t>
            </a:r>
            <a:r>
              <a:rPr lang="nl-BE" altLang="nl-BE" sz="2400" dirty="0"/>
              <a:t> en Pu centrum: o.b.v.</a:t>
            </a:r>
            <a:r>
              <a:rPr lang="nl-NL" altLang="nl-BE" sz="2000" dirty="0"/>
              <a:t> gemiddeld aantal gewogen </a:t>
            </a:r>
            <a:r>
              <a:rPr lang="nl-NL" altLang="nl-BE" sz="2000" dirty="0" err="1"/>
              <a:t>FP</a:t>
            </a:r>
            <a:r>
              <a:rPr lang="nl-NL" altLang="nl-BE" sz="1000" dirty="0" err="1"/>
              <a:t>omk</a:t>
            </a:r>
            <a:r>
              <a:rPr lang="nl-NL" altLang="nl-BE" sz="2000" dirty="0"/>
              <a:t> RF19 &amp; RF20 </a:t>
            </a:r>
          </a:p>
          <a:p>
            <a:pPr lvl="1" eaLnBrk="1" hangingPunct="1">
              <a:lnSpc>
                <a:spcPct val="90000"/>
              </a:lnSpc>
            </a:pPr>
            <a:endParaRPr lang="nl-NL" altLang="nl-BE" sz="2000" dirty="0"/>
          </a:p>
          <a:p>
            <a:pPr lvl="1" eaLnBrk="1" hangingPunct="1">
              <a:lnSpc>
                <a:spcPct val="90000"/>
              </a:lnSpc>
            </a:pPr>
            <a:endParaRPr lang="nl-BE" altLang="nl-BE" sz="2000" dirty="0"/>
          </a:p>
        </p:txBody>
      </p:sp>
    </p:spTree>
    <p:extLst>
      <p:ext uri="{BB962C8B-B14F-4D97-AF65-F5344CB8AC3E}">
        <p14:creationId xmlns:p14="http://schemas.microsoft.com/office/powerpoint/2010/main" val="1789524600"/>
      </p:ext>
    </p:extLst>
  </p:cSld>
  <p:clrMapOvr>
    <a:masterClrMapping/>
  </p:clrMapOvr>
</p:sld>
</file>

<file path=ppt/theme/theme1.xml><?xml version="1.0" encoding="utf-8"?>
<a:theme xmlns:a="http://schemas.openxmlformats.org/drawingml/2006/main" name="Ahovos">
  <a:themeElements>
    <a:clrScheme name="Ahovos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Ahovo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hovos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hovos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1C5E877FE87447A34BA2BC7052E5FC" ma:contentTypeVersion="7" ma:contentTypeDescription="Een nieuw document maken." ma:contentTypeScope="" ma:versionID="0dcb06f3be148cd07228ac72de71dbb5">
  <xsd:schema xmlns:xsd="http://www.w3.org/2001/XMLSchema" xmlns:xs="http://www.w3.org/2001/XMLSchema" xmlns:p="http://schemas.microsoft.com/office/2006/metadata/properties" xmlns:ns2="0cc2fef3-f869-4b13-a5b1-3c10c5e770d1" xmlns:ns3="97dc0474-1adf-4b69-9851-0a2316fcfea8" targetNamespace="http://schemas.microsoft.com/office/2006/metadata/properties" ma:root="true" ma:fieldsID="1e38e6c703b7dec5c02f99224334b4e9" ns2:_="" ns3:_="">
    <xsd:import namespace="0cc2fef3-f869-4b13-a5b1-3c10c5e770d1"/>
    <xsd:import namespace="97dc0474-1adf-4b69-9851-0a2316fcfe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c2fef3-f869-4b13-a5b1-3c10c5e770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c0474-1adf-4b69-9851-0a2316fcfea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7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7703F8-360F-437B-996D-2042682CE8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c2fef3-f869-4b13-a5b1-3c10c5e770d1"/>
    <ds:schemaRef ds:uri="97dc0474-1adf-4b69-9851-0a2316fcfe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98B9873-E4C1-40DD-9FD8-5DEE6A882605}">
  <ds:schemaRefs>
    <ds:schemaRef ds:uri="0cc2fef3-f869-4b13-a5b1-3c10c5e770d1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28AEEE4-6E16-417A-B7BF-CBEBEFD71F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1322</Words>
  <Application>Microsoft Office PowerPoint</Application>
  <PresentationFormat>Breedbeeld</PresentationFormat>
  <Paragraphs>284</Paragraphs>
  <Slides>16</Slides>
  <Notes>13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Ahovos</vt:lpstr>
      <vt:lpstr>Financiering</vt:lpstr>
      <vt:lpstr>Agenda</vt:lpstr>
      <vt:lpstr>Principes berekening omkadering SJ 20-21 Artikel 85, 87, 89, 90, 98, 105, 107, 108 en 196 septies decreet VWO</vt:lpstr>
      <vt:lpstr>Principes berekening omkadering SJ 20-21 Artikel 85, 87, 89, 90, 98, 105, 107, 108 en 196 septies decreet VWO</vt:lpstr>
      <vt:lpstr>Principes berekening omkadering SJ 20-21 Artikel 85, 87, 89, 90, 98, 105, 107, 108 en 196 septies decreet VWO</vt:lpstr>
      <vt:lpstr>Principes berekening omkadering SJ 20-21 Artikel 85, 87, 89, 90, 98, 105, 107, 108 en 196 septies decreet VWO</vt:lpstr>
      <vt:lpstr>Principes berekening omkadering SJ 20-21 Artikel 66 decreet VWO</vt:lpstr>
      <vt:lpstr>Macro-overzicht omkadering SJ 20-21 Artikel 85, 87, 89, 90, 98, 105, 107, 108 en 196 septies decreet VWO</vt:lpstr>
      <vt:lpstr>Nieuw berekening omkadering SJ 21-22 Artikel 85, 87, 89, 90, 98, 105, 107, 108 en 196 septies decreet VWO</vt:lpstr>
      <vt:lpstr>Nieuw berekening omkadering SJ 21-22 Artikel 85, 87, 89, 90, 98, 105, 107, 108 en 196 septies decreet VWO</vt:lpstr>
      <vt:lpstr>PowerPoint-presentatie</vt:lpstr>
      <vt:lpstr>Werkingsmiddelen en inschrijvingsgelden SJ 20-21 Artikel 89, 108 en 113decies §3 1° decreet VWO</vt:lpstr>
      <vt:lpstr>Werkingsmiddelen en inschrijvingsgelden SJ 20-21 Artikel 89, 108 en 113decies §3 1° decreet VWO</vt:lpstr>
      <vt:lpstr>Werkingsmiddelen en inschrijvingsgelden SJ 20-21 Artikel 89, 108 en 113decies §3 1° decreet VWO</vt:lpstr>
      <vt:lpstr>Werkingsmiddelen en inschrijvingsgelden SJ 21-22 Artikel 89, 108, 113decies §3 1° en art. 196septies decreet VWO</vt:lpstr>
      <vt:lpstr>Werkingsmiddelen en inschrijvingsgelden SJ 21-22 Artikel 89, 108, 113decies §3 1° en art. 196septies decreet VWO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Nieuwe regelgeving</dc:title>
  <dc:creator>Van der Elst Lien</dc:creator>
  <cp:lastModifiedBy>Vercammen Rik 1F3D</cp:lastModifiedBy>
  <cp:revision>3</cp:revision>
  <dcterms:created xsi:type="dcterms:W3CDTF">2020-07-08T07:42:26Z</dcterms:created>
  <dcterms:modified xsi:type="dcterms:W3CDTF">2020-08-20T09:31:28Z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0x0101009C1C5E877FE87447A34BA2BC7052E5FC</vt:lpwstr>
  </property>
</Properties>
</file>