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832" r:id="rId5"/>
    <p:sldId id="831" r:id="rId6"/>
    <p:sldId id="833" r:id="rId7"/>
    <p:sldId id="834" r:id="rId8"/>
    <p:sldId id="837" r:id="rId9"/>
    <p:sldId id="839" r:id="rId10"/>
    <p:sldId id="840" r:id="rId11"/>
    <p:sldId id="841" r:id="rId12"/>
    <p:sldId id="842" r:id="rId13"/>
    <p:sldId id="843" r:id="rId14"/>
    <p:sldId id="836" r:id="rId15"/>
    <p:sldId id="838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18">
          <p15:clr>
            <a:srgbClr val="A4A3A4"/>
          </p15:clr>
        </p15:guide>
        <p15:guide id="4" pos="44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rmans Evelyn" initials="LE" lastIdx="7" clrIdx="0">
    <p:extLst>
      <p:ext uri="{19B8F6BF-5375-455C-9EA6-DF929625EA0E}">
        <p15:presenceInfo xmlns:p15="http://schemas.microsoft.com/office/powerpoint/2012/main" userId="S-1-5-21-3662605696-431538287-2476864782-153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FB0"/>
    <a:srgbClr val="D26E5B"/>
    <a:srgbClr val="625D02"/>
    <a:srgbClr val="2B92BE"/>
    <a:srgbClr val="5DBE55"/>
    <a:srgbClr val="D26E25"/>
    <a:srgbClr val="543F5E"/>
    <a:srgbClr val="15465B"/>
    <a:srgbClr val="4FB543"/>
    <a:srgbClr val="154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EBE12-D5C5-4C4C-8FA6-9D6B68F0C94E}" v="12" dt="2020-08-13T13:37:58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11" autoAdjust="0"/>
    <p:restoredTop sz="88697" autoAdjust="0"/>
  </p:normalViewPr>
  <p:slideViewPr>
    <p:cSldViewPr snapToGrid="0" showGuides="1">
      <p:cViewPr>
        <p:scale>
          <a:sx n="101" d="100"/>
          <a:sy n="101" d="100"/>
        </p:scale>
        <p:origin x="1512" y="108"/>
      </p:cViewPr>
      <p:guideLst>
        <p:guide orient="horz" pos="2160"/>
        <p:guide pos="2880"/>
        <p:guide orient="horz" pos="418"/>
        <p:guide pos="4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de Voorde Nicolas" userId="b65671ea-6e57-40d5-87de-a16f7697d665" providerId="ADAL" clId="{459EBE12-D5C5-4C4C-8FA6-9D6B68F0C94E}"/>
    <pc:docChg chg="addSld delSld modSld">
      <pc:chgData name="Van de Voorde Nicolas" userId="b65671ea-6e57-40d5-87de-a16f7697d665" providerId="ADAL" clId="{459EBE12-D5C5-4C4C-8FA6-9D6B68F0C94E}" dt="2020-08-13T13:38:14.371" v="22" actId="2696"/>
      <pc:docMkLst>
        <pc:docMk/>
      </pc:docMkLst>
      <pc:sldChg chg="addSp modSp add">
        <pc:chgData name="Van de Voorde Nicolas" userId="b65671ea-6e57-40d5-87de-a16f7697d665" providerId="ADAL" clId="{459EBE12-D5C5-4C4C-8FA6-9D6B68F0C94E}" dt="2020-08-13T13:34:25.025" v="9" actId="1076"/>
        <pc:sldMkLst>
          <pc:docMk/>
          <pc:sldMk cId="1362102904" sldId="839"/>
        </pc:sldMkLst>
        <pc:picChg chg="add mod">
          <ac:chgData name="Van de Voorde Nicolas" userId="b65671ea-6e57-40d5-87de-a16f7697d665" providerId="ADAL" clId="{459EBE12-D5C5-4C4C-8FA6-9D6B68F0C94E}" dt="2020-08-13T13:34:25.025" v="9" actId="1076"/>
          <ac:picMkLst>
            <pc:docMk/>
            <pc:sldMk cId="1362102904" sldId="839"/>
            <ac:picMk id="4" creationId="{99A7ED5E-A043-447F-982D-F211B259C69C}"/>
          </ac:picMkLst>
        </pc:picChg>
      </pc:sldChg>
      <pc:sldChg chg="addSp modSp add">
        <pc:chgData name="Van de Voorde Nicolas" userId="b65671ea-6e57-40d5-87de-a16f7697d665" providerId="ADAL" clId="{459EBE12-D5C5-4C4C-8FA6-9D6B68F0C94E}" dt="2020-08-13T13:35:09.477" v="11" actId="14100"/>
        <pc:sldMkLst>
          <pc:docMk/>
          <pc:sldMk cId="2529985797" sldId="840"/>
        </pc:sldMkLst>
        <pc:picChg chg="add mod">
          <ac:chgData name="Van de Voorde Nicolas" userId="b65671ea-6e57-40d5-87de-a16f7697d665" providerId="ADAL" clId="{459EBE12-D5C5-4C4C-8FA6-9D6B68F0C94E}" dt="2020-08-13T13:35:09.477" v="11" actId="14100"/>
          <ac:picMkLst>
            <pc:docMk/>
            <pc:sldMk cId="2529985797" sldId="840"/>
            <ac:picMk id="4" creationId="{491F9E9D-FB07-487F-9A3B-2529E16AB608}"/>
          </ac:picMkLst>
        </pc:picChg>
      </pc:sldChg>
      <pc:sldChg chg="addSp modSp add">
        <pc:chgData name="Van de Voorde Nicolas" userId="b65671ea-6e57-40d5-87de-a16f7697d665" providerId="ADAL" clId="{459EBE12-D5C5-4C4C-8FA6-9D6B68F0C94E}" dt="2020-08-13T13:36:06.669" v="14" actId="1076"/>
        <pc:sldMkLst>
          <pc:docMk/>
          <pc:sldMk cId="1907597190" sldId="841"/>
        </pc:sldMkLst>
        <pc:picChg chg="add mod">
          <ac:chgData name="Van de Voorde Nicolas" userId="b65671ea-6e57-40d5-87de-a16f7697d665" providerId="ADAL" clId="{459EBE12-D5C5-4C4C-8FA6-9D6B68F0C94E}" dt="2020-08-13T13:36:06.669" v="14" actId="1076"/>
          <ac:picMkLst>
            <pc:docMk/>
            <pc:sldMk cId="1907597190" sldId="841"/>
            <ac:picMk id="4" creationId="{1CC2E811-1AAE-4505-ADCE-0A5A8698154D}"/>
          </ac:picMkLst>
        </pc:picChg>
      </pc:sldChg>
      <pc:sldChg chg="addSp modSp add">
        <pc:chgData name="Van de Voorde Nicolas" userId="b65671ea-6e57-40d5-87de-a16f7697d665" providerId="ADAL" clId="{459EBE12-D5C5-4C4C-8FA6-9D6B68F0C94E}" dt="2020-08-13T13:37:16.776" v="18" actId="1076"/>
        <pc:sldMkLst>
          <pc:docMk/>
          <pc:sldMk cId="454414989" sldId="842"/>
        </pc:sldMkLst>
        <pc:picChg chg="add mod">
          <ac:chgData name="Van de Voorde Nicolas" userId="b65671ea-6e57-40d5-87de-a16f7697d665" providerId="ADAL" clId="{459EBE12-D5C5-4C4C-8FA6-9D6B68F0C94E}" dt="2020-08-13T13:37:16.776" v="18" actId="1076"/>
          <ac:picMkLst>
            <pc:docMk/>
            <pc:sldMk cId="454414989" sldId="842"/>
            <ac:picMk id="4" creationId="{967D24FF-E1FA-49BB-B523-74325DA35F44}"/>
          </ac:picMkLst>
        </pc:picChg>
      </pc:sldChg>
      <pc:sldChg chg="addSp modSp add">
        <pc:chgData name="Van de Voorde Nicolas" userId="b65671ea-6e57-40d5-87de-a16f7697d665" providerId="ADAL" clId="{459EBE12-D5C5-4C4C-8FA6-9D6B68F0C94E}" dt="2020-08-13T13:38:07.104" v="20" actId="14100"/>
        <pc:sldMkLst>
          <pc:docMk/>
          <pc:sldMk cId="3158809944" sldId="843"/>
        </pc:sldMkLst>
        <pc:picChg chg="add mod">
          <ac:chgData name="Van de Voorde Nicolas" userId="b65671ea-6e57-40d5-87de-a16f7697d665" providerId="ADAL" clId="{459EBE12-D5C5-4C4C-8FA6-9D6B68F0C94E}" dt="2020-08-13T13:38:07.104" v="20" actId="14100"/>
          <ac:picMkLst>
            <pc:docMk/>
            <pc:sldMk cId="3158809944" sldId="843"/>
            <ac:picMk id="4" creationId="{14018EFF-8F43-4138-9F3D-8E4270816E80}"/>
          </ac:picMkLst>
        </pc:picChg>
      </pc:sldChg>
      <pc:sldChg chg="add del">
        <pc:chgData name="Van de Voorde Nicolas" userId="b65671ea-6e57-40d5-87de-a16f7697d665" providerId="ADAL" clId="{459EBE12-D5C5-4C4C-8FA6-9D6B68F0C94E}" dt="2020-08-13T13:38:13.377" v="21" actId="2696"/>
        <pc:sldMkLst>
          <pc:docMk/>
          <pc:sldMk cId="847493328" sldId="844"/>
        </pc:sldMkLst>
      </pc:sldChg>
      <pc:sldChg chg="add del">
        <pc:chgData name="Van de Voorde Nicolas" userId="b65671ea-6e57-40d5-87de-a16f7697d665" providerId="ADAL" clId="{459EBE12-D5C5-4C4C-8FA6-9D6B68F0C94E}" dt="2020-08-13T13:38:14.371" v="22" actId="2696"/>
        <pc:sldMkLst>
          <pc:docMk/>
          <pc:sldMk cId="2441734136" sldId="8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13/08/2020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8173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415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03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Klik om de 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13/08/2020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53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13/08/2020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938151" y="1579418"/>
            <a:ext cx="7802088" cy="4572000"/>
          </a:xfrm>
        </p:spPr>
        <p:txBody>
          <a:bodyPr/>
          <a:lstStyle>
            <a:lvl1pPr>
              <a:defRPr>
                <a:latin typeface="FlandersArtSans-Regular" panose="00000500000000000000" pitchFamily="2" charset="0"/>
              </a:defRPr>
            </a:lvl1pPr>
            <a:lvl2pPr>
              <a:defRPr>
                <a:latin typeface="FlandersArtSans-Regular" panose="00000500000000000000" pitchFamily="2" charset="0"/>
              </a:defRPr>
            </a:lvl2pPr>
            <a:lvl3pPr>
              <a:defRPr>
                <a:latin typeface="FlandersArtSans-Regular" panose="00000500000000000000" pitchFamily="2" charset="0"/>
              </a:defRPr>
            </a:lvl3pPr>
            <a:lvl4pPr>
              <a:defRPr>
                <a:latin typeface="FlandersArtSans-Regular" panose="00000500000000000000" pitchFamily="2" charset="0"/>
              </a:defRPr>
            </a:lvl4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4542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oudelijk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13/08/2020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5"/>
          </p:nvPr>
        </p:nvSpPr>
        <p:spPr>
          <a:xfrm>
            <a:off x="961633" y="1698171"/>
            <a:ext cx="7778605" cy="4512624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939740" y="375990"/>
            <a:ext cx="7788624" cy="1116000"/>
          </a:xfrm>
        </p:spPr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767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2B92BE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74" y="657891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615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03" y="644782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+mj-lt"/>
                <a:cs typeface="Calibri"/>
              </a:defRPr>
            </a:lvl1pPr>
          </a:lstStyle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titelstijl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53" y="540000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13/08/2020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fr-FR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13/08/2020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titelstijl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Calibri"/>
              </a:defRPr>
            </a:lvl1pPr>
          </a:lstStyle>
          <a:p>
            <a:r>
              <a:rPr lang="fr-FR" dirty="0" err="1"/>
              <a:t>Titelstijl</a:t>
            </a:r>
            <a:r>
              <a:rPr lang="fr-FR" dirty="0"/>
              <a:t> van model </a:t>
            </a:r>
            <a:r>
              <a:rPr lang="fr-FR" dirty="0" err="1"/>
              <a:t>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tekststijl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fr-FR" dirty="0"/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13/08/2020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fr-FR" dirty="0" err="1"/>
              <a:t>Klik</a:t>
            </a:r>
            <a:r>
              <a:rPr lang="fr-FR" dirty="0"/>
              <a:t> om de </a:t>
            </a:r>
            <a:r>
              <a:rPr lang="fr-FR" dirty="0" err="1"/>
              <a:t>tekststijl</a:t>
            </a:r>
            <a:r>
              <a:rPr lang="fr-FR" dirty="0"/>
              <a:t> van </a:t>
            </a:r>
            <a:r>
              <a:rPr lang="fr-FR" dirty="0" err="1"/>
              <a:t>het</a:t>
            </a:r>
            <a:r>
              <a:rPr lang="fr-FR" dirty="0"/>
              <a:t> model te </a:t>
            </a:r>
            <a:r>
              <a:rPr lang="fr-FR" dirty="0" err="1"/>
              <a:t>bewerken</a:t>
            </a:r>
            <a:endParaRPr lang="fr-FR" dirty="0"/>
          </a:p>
          <a:p>
            <a:pPr lvl="1"/>
            <a:r>
              <a:rPr lang="fr-FR" dirty="0" err="1"/>
              <a:t>Tweede</a:t>
            </a:r>
            <a:r>
              <a:rPr lang="fr-FR" dirty="0"/>
              <a:t> niveau</a:t>
            </a:r>
          </a:p>
          <a:p>
            <a:pPr lvl="2"/>
            <a:r>
              <a:rPr lang="fr-FR" dirty="0" err="1"/>
              <a:t>Derde</a:t>
            </a:r>
            <a:r>
              <a:rPr lang="fr-FR" dirty="0"/>
              <a:t> niveau</a:t>
            </a:r>
          </a:p>
          <a:p>
            <a:pPr lvl="3"/>
            <a:r>
              <a:rPr lang="fr-FR" dirty="0" err="1"/>
              <a:t>Vierde</a:t>
            </a:r>
            <a:r>
              <a:rPr lang="fr-FR" dirty="0"/>
              <a:t> niveau</a:t>
            </a:r>
          </a:p>
          <a:p>
            <a:pPr lvl="4"/>
            <a:r>
              <a:rPr lang="fr-FR" dirty="0" err="1"/>
              <a:t>Vijfde</a:t>
            </a:r>
            <a:r>
              <a:rPr lang="fr-FR" dirty="0"/>
              <a:t> niveau</a:t>
            </a:r>
            <a:endParaRPr lang="nl-BE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FlandersArtSans-Regula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FlandersArtSans-Regular" panose="00000500000000000000" pitchFamily="2" charset="0"/>
                <a:cs typeface="Calibri"/>
              </a:defRPr>
            </a:lvl2pPr>
            <a:lvl3pPr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13/08/2020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4" r:id="rId4"/>
    <p:sldLayoutId id="2147483687" r:id="rId5"/>
    <p:sldLayoutId id="2147483691" r:id="rId6"/>
    <p:sldLayoutId id="2147483674" r:id="rId7"/>
    <p:sldLayoutId id="2147483652" r:id="rId8"/>
    <p:sldLayoutId id="2147483682" r:id="rId9"/>
    <p:sldLayoutId id="2147483743" r:id="rId10"/>
    <p:sldLayoutId id="2147483760" r:id="rId11"/>
    <p:sldLayoutId id="2147483761" r:id="rId12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4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5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4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333FE-481E-4F6C-9558-09B3DBD34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052" y="1933576"/>
            <a:ext cx="3816000" cy="2811107"/>
          </a:xfrm>
        </p:spPr>
        <p:txBody>
          <a:bodyPr/>
          <a:lstStyle/>
          <a:p>
            <a:r>
              <a:rPr lang="nl-BE" sz="4400" dirty="0"/>
              <a:t>Demo </a:t>
            </a:r>
            <a:br>
              <a:rPr lang="nl-BE" sz="4400" dirty="0"/>
            </a:br>
            <a:br>
              <a:rPr lang="nl-BE" sz="4400" dirty="0"/>
            </a:br>
            <a:r>
              <a:rPr lang="nl-BE" sz="4400" dirty="0"/>
              <a:t>Beleidsrapport financiering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57ED03-C6DA-463B-8CC3-FFBB656C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832" y="4924424"/>
            <a:ext cx="3816000" cy="931197"/>
          </a:xfrm>
        </p:spPr>
        <p:txBody>
          <a:bodyPr/>
          <a:lstStyle/>
          <a:p>
            <a:r>
              <a:rPr lang="nl-BE" dirty="0"/>
              <a:t>Nieuwe tool in ontwikkeling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1AB3C4-DF54-4043-95AD-7D2E5F62F4D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nl-BE" dirty="0"/>
              <a:t>13/08/2020</a:t>
            </a:r>
          </a:p>
        </p:txBody>
      </p:sp>
    </p:spTree>
    <p:extLst>
      <p:ext uri="{BB962C8B-B14F-4D97-AF65-F5344CB8AC3E}">
        <p14:creationId xmlns:p14="http://schemas.microsoft.com/office/powerpoint/2010/main" val="401660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39FCBB2-A4FE-425F-82F8-2F0550A3DA38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346DF1-0796-4702-B8FB-63783B93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4018EFF-8F43-4138-9F3D-8E4270816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46" y="140077"/>
            <a:ext cx="8816054" cy="63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09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38CFB55-00DC-47AD-AFC4-212ECEB7664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49759" y="1298121"/>
            <a:ext cx="7778605" cy="4512624"/>
          </a:xfrm>
        </p:spPr>
        <p:txBody>
          <a:bodyPr/>
          <a:lstStyle/>
          <a:p>
            <a:r>
              <a:rPr lang="nl-BE" b="1" dirty="0"/>
              <a:t>Doel: </a:t>
            </a:r>
          </a:p>
          <a:p>
            <a:endParaRPr lang="nl-BE" dirty="0"/>
          </a:p>
          <a:p>
            <a:pPr marL="0" indent="0">
              <a:lnSpc>
                <a:spcPct val="150000"/>
              </a:lnSpc>
              <a:buNone/>
            </a:pPr>
            <a:r>
              <a:rPr lang="nl-NL" dirty="0"/>
              <a:t>	Berekening van financiering te </a:t>
            </a:r>
            <a:r>
              <a:rPr lang="nl-NL" b="1" i="1" dirty="0"/>
              <a:t>ontleden</a:t>
            </a:r>
            <a:r>
              <a:rPr lang="nl-NL" dirty="0"/>
              <a:t> en </a:t>
            </a:r>
            <a:br>
              <a:rPr lang="nl-NL" dirty="0"/>
            </a:br>
            <a:r>
              <a:rPr lang="nl-NL" dirty="0"/>
              <a:t>	te </a:t>
            </a:r>
            <a:r>
              <a:rPr lang="nl-NL" b="1" i="1" dirty="0"/>
              <a:t>vergelijken</a:t>
            </a:r>
            <a:r>
              <a:rPr lang="nl-NL" dirty="0"/>
              <a:t> met de Vlaamse situatie </a:t>
            </a:r>
            <a:br>
              <a:rPr lang="nl-NL" dirty="0"/>
            </a:br>
            <a:r>
              <a:rPr lang="nl-NL" dirty="0"/>
              <a:t>	om het intern </a:t>
            </a:r>
            <a:r>
              <a:rPr lang="nl-NL" b="1" i="1" dirty="0"/>
              <a:t>beleid bij te sturen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9B2B052-64AD-48F5-BD05-6D936299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Conclusie</a:t>
            </a:r>
          </a:p>
        </p:txBody>
      </p:sp>
    </p:spTree>
    <p:extLst>
      <p:ext uri="{BB962C8B-B14F-4D97-AF65-F5344CB8AC3E}">
        <p14:creationId xmlns:p14="http://schemas.microsoft.com/office/powerpoint/2010/main" val="296946520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38CFB55-00DC-47AD-AFC4-212ECEB7664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49759" y="1298121"/>
            <a:ext cx="7778605" cy="4512624"/>
          </a:xfrm>
        </p:spPr>
        <p:txBody>
          <a:bodyPr/>
          <a:lstStyle/>
          <a:p>
            <a:r>
              <a:rPr lang="nl-BE" b="1" dirty="0"/>
              <a:t>Doel: </a:t>
            </a:r>
          </a:p>
          <a:p>
            <a:endParaRPr lang="nl-BE" dirty="0"/>
          </a:p>
          <a:p>
            <a:pPr marL="0" indent="0">
              <a:lnSpc>
                <a:spcPct val="150000"/>
              </a:lnSpc>
              <a:buNone/>
            </a:pPr>
            <a:r>
              <a:rPr lang="nl-NL" dirty="0"/>
              <a:t>	Berekening van financiering te </a:t>
            </a:r>
            <a:r>
              <a:rPr lang="nl-NL" b="1" i="1" dirty="0"/>
              <a:t>ontleden</a:t>
            </a:r>
            <a:r>
              <a:rPr lang="nl-NL" dirty="0"/>
              <a:t> en </a:t>
            </a:r>
            <a:br>
              <a:rPr lang="nl-NL" dirty="0"/>
            </a:br>
            <a:r>
              <a:rPr lang="nl-NL" dirty="0"/>
              <a:t>	te </a:t>
            </a:r>
            <a:r>
              <a:rPr lang="nl-NL" b="1" i="1" dirty="0"/>
              <a:t>vergelijken</a:t>
            </a:r>
            <a:r>
              <a:rPr lang="nl-NL" dirty="0"/>
              <a:t> met de Vlaamse situatie </a:t>
            </a:r>
            <a:br>
              <a:rPr lang="nl-NL" dirty="0"/>
            </a:br>
            <a:r>
              <a:rPr lang="nl-NL" dirty="0"/>
              <a:t>	om het intern </a:t>
            </a:r>
            <a:r>
              <a:rPr lang="nl-NL" b="1" i="1" dirty="0"/>
              <a:t>beleid bij te sturen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r>
              <a:rPr lang="nl-BE" b="1" dirty="0"/>
              <a:t>Meedenken aan deze tool?</a:t>
            </a:r>
            <a:endParaRPr lang="nl-NL" b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Mail naar </a:t>
            </a:r>
            <a:r>
              <a:rPr lang="nl-NL" u="sng" dirty="0"/>
              <a:t>Data.hovwo@vlaanderen.be</a:t>
            </a:r>
            <a:endParaRPr lang="nl-BE" u="sng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9B2B052-64AD-48F5-BD05-6D936299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Conclusie</a:t>
            </a:r>
          </a:p>
        </p:txBody>
      </p:sp>
    </p:spTree>
    <p:extLst>
      <p:ext uri="{BB962C8B-B14F-4D97-AF65-F5344CB8AC3E}">
        <p14:creationId xmlns:p14="http://schemas.microsoft.com/office/powerpoint/2010/main" val="397006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7B6359D-7693-4CF1-82D7-387644BA1E7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BB898FB-EF02-4F37-AC6D-89BD272ED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Nieuwe financiering VWO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EAFD31A-ACA3-4CF8-B9F9-75E4EC5E7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43" y="1164907"/>
            <a:ext cx="8693257" cy="506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967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7B6359D-7693-4CF1-82D7-387644BA1E7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89C3324-BA09-4683-8473-318AD88C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A10BA22-18B8-4B95-8FE0-1BF2DA06F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62" y="870108"/>
            <a:ext cx="8583839" cy="491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704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B88320E-D6DB-4149-98A5-7C4A0B8C514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nl-BE" dirty="0"/>
              <a:t>Financieringsrapport op Mijn Onderwijs</a:t>
            </a:r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AFB769B-F091-454B-B6B5-2727E3BE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Genuanceerd maar complex mechanisme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40C497B-E41D-481E-91A6-A348FCFBC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802" y="2287760"/>
            <a:ext cx="5412197" cy="26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6254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B88320E-D6DB-4149-98A5-7C4A0B8C514C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nl-BE" dirty="0"/>
              <a:t>Financieringsrapport op Mijn Onderwijs</a:t>
            </a:r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endParaRPr lang="nl-BE" dirty="0"/>
          </a:p>
          <a:p>
            <a:pPr marL="457200" indent="-457200">
              <a:buAutoNum type="arabicParenR"/>
            </a:pPr>
            <a:r>
              <a:rPr lang="nl-BE" b="1" dirty="0">
                <a:solidFill>
                  <a:srgbClr val="247FB0"/>
                </a:solidFill>
              </a:rPr>
              <a:t>Interactief beleidsrapport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AFB769B-F091-454B-B6B5-2727E3BE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Genuanceerd maar complex mechanisme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40C497B-E41D-481E-91A6-A348FCFBC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802" y="2287760"/>
            <a:ext cx="5412197" cy="26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3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8356E74-30CA-4ACA-A697-14E167D91C1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DEAB9EC-4D2F-487E-8752-9C081516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9A7ED5E-A043-447F-982D-F211B259C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01" y="375990"/>
            <a:ext cx="8782699" cy="550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0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8BF337E-C247-46DF-A1E9-2397414DC24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060A84D-3F53-47D9-8607-A5820811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91F9E9D-FB07-487F-9A3B-2529E16AB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71" y="0"/>
            <a:ext cx="8580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8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39C18CE-E75D-49A9-80E4-C2C0EB842A3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8C77EF8-E79C-48E8-B46E-37AA62CE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CC2E811-1AAE-4505-ADCE-0A5A86981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193998"/>
            <a:ext cx="8694139" cy="628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9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A86583E-DBF0-4726-A098-2C3F88A5FA3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ED66E96-F96C-4FF5-BC75-2494BAF5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7D24FF-E1FA-49BB-B523-74325DA35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26" y="296568"/>
            <a:ext cx="8761274" cy="60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414989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6AFB03-8A1E-454D-8E06-05593BADE476}"/>
</file>

<file path=customXml/itemProps2.xml><?xml version="1.0" encoding="utf-8"?>
<ds:datastoreItem xmlns:ds="http://schemas.openxmlformats.org/officeDocument/2006/customXml" ds:itemID="{AEA2A0C3-0610-4F3E-91EE-B6757630FF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F63D4-73AB-409D-BF47-6210CC911CF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0cc2fef3-f869-4b13-a5b1-3c10c5e770d1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10889</TotalTime>
  <Words>102</Words>
  <Application>Microsoft Office PowerPoint</Application>
  <PresentationFormat>Diavoorstelling (4:3)</PresentationFormat>
  <Paragraphs>43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FlandersArtSans-Medium</vt:lpstr>
      <vt:lpstr>FlandersArtSans-Regular</vt:lpstr>
      <vt:lpstr>FlandersArtSerif-Regular</vt:lpstr>
      <vt:lpstr>Aangepast ontwerp</vt:lpstr>
      <vt:lpstr>Demo   Beleidsrapport financiering</vt:lpstr>
      <vt:lpstr>Nieuwe financiering VWO</vt:lpstr>
      <vt:lpstr>PowerPoint-presentatie</vt:lpstr>
      <vt:lpstr>Genuanceerd maar complex mechanisme</vt:lpstr>
      <vt:lpstr>Genuanceerd maar complex mechanisme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Conclusie</vt:lpstr>
      <vt:lpstr>Conclusie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AHOVOS</dc:title>
  <dc:creator>ann.bronselaer@ond.vlaanderen.be</dc:creator>
  <cp:lastModifiedBy>Van de Voorde Nicolas</cp:lastModifiedBy>
  <cp:revision>200</cp:revision>
  <dcterms:created xsi:type="dcterms:W3CDTF">2014-06-26T11:20:41Z</dcterms:created>
  <dcterms:modified xsi:type="dcterms:W3CDTF">2020-08-13T13:38:22Z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