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70"/>
  </p:notesMasterIdLst>
  <p:handoutMasterIdLst>
    <p:handoutMasterId r:id="rId71"/>
  </p:handoutMasterIdLst>
  <p:sldIdLst>
    <p:sldId id="267" r:id="rId3"/>
    <p:sldId id="268" r:id="rId4"/>
    <p:sldId id="307" r:id="rId5"/>
    <p:sldId id="275" r:id="rId6"/>
    <p:sldId id="276" r:id="rId7"/>
    <p:sldId id="277" r:id="rId8"/>
    <p:sldId id="309" r:id="rId9"/>
    <p:sldId id="285" r:id="rId10"/>
    <p:sldId id="299" r:id="rId11"/>
    <p:sldId id="313" r:id="rId12"/>
    <p:sldId id="300" r:id="rId13"/>
    <p:sldId id="301" r:id="rId14"/>
    <p:sldId id="286" r:id="rId15"/>
    <p:sldId id="302" r:id="rId16"/>
    <p:sldId id="304" r:id="rId17"/>
    <p:sldId id="303" r:id="rId18"/>
    <p:sldId id="278" r:id="rId19"/>
    <p:sldId id="288" r:id="rId20"/>
    <p:sldId id="289" r:id="rId21"/>
    <p:sldId id="293" r:id="rId22"/>
    <p:sldId id="294" r:id="rId23"/>
    <p:sldId id="292" r:id="rId24"/>
    <p:sldId id="279" r:id="rId25"/>
    <p:sldId id="274" r:id="rId26"/>
    <p:sldId id="282" r:id="rId27"/>
    <p:sldId id="284" r:id="rId28"/>
    <p:sldId id="295" r:id="rId29"/>
    <p:sldId id="297" r:id="rId30"/>
    <p:sldId id="296" r:id="rId31"/>
    <p:sldId id="280" r:id="rId32"/>
    <p:sldId id="273" r:id="rId33"/>
    <p:sldId id="31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17" r:id="rId54"/>
    <p:sldId id="331" r:id="rId55"/>
    <p:sldId id="318" r:id="rId56"/>
    <p:sldId id="319" r:id="rId57"/>
    <p:sldId id="332" r:id="rId58"/>
    <p:sldId id="333" r:id="rId59"/>
    <p:sldId id="320" r:id="rId60"/>
    <p:sldId id="334" r:id="rId61"/>
    <p:sldId id="335" r:id="rId62"/>
    <p:sldId id="321" r:id="rId63"/>
    <p:sldId id="322" r:id="rId64"/>
    <p:sldId id="358" r:id="rId65"/>
    <p:sldId id="356" r:id="rId66"/>
    <p:sldId id="357" r:id="rId67"/>
    <p:sldId id="324" r:id="rId68"/>
    <p:sldId id="355" r:id="rId69"/>
  </p:sldIdLst>
  <p:sldSz cx="9144000" cy="6858000" type="screen4x3"/>
  <p:notesSz cx="6794500" cy="9931400"/>
  <p:embeddedFontLst>
    <p:embeddedFont>
      <p:font typeface="FlandersArtSans-Bold" panose="00000800000000000000" pitchFamily="2" charset="0"/>
      <p:bold r:id="rId72"/>
    </p:embeddedFont>
    <p:embeddedFont>
      <p:font typeface="FlandersArtSerif-Regular" panose="00000500000000000000" pitchFamily="2" charset="0"/>
      <p:regular r:id="rId73"/>
    </p:embeddedFont>
    <p:embeddedFont>
      <p:font typeface="FlandersArtSans-Regular" panose="00000500000000000000" pitchFamily="2" charset="0"/>
      <p:regular r:id="rId74"/>
    </p:embeddedFont>
    <p:embeddedFont>
      <p:font typeface="Calibri" panose="020F0502020204030204" pitchFamily="34" charset="0"/>
      <p:regular r:id="rId75"/>
      <p:bold r:id="rId76"/>
      <p:italic r:id="rId77"/>
      <p:boldItalic r:id="rId78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jl, licht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394" autoAdjust="0"/>
  </p:normalViewPr>
  <p:slideViewPr>
    <p:cSldViewPr snapToGrid="0" showGuides="1">
      <p:cViewPr>
        <p:scale>
          <a:sx n="66" d="100"/>
          <a:sy n="66" d="100"/>
        </p:scale>
        <p:origin x="1373" y="293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font" Target="fonts/font5.fntdata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3.fntdata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.fntdata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A743F-C324-48F4-A35E-C6FEE88BFC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DCA19392-EC7F-4A4F-847E-375A9EFCD76A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600" dirty="0" smtClean="0">
              <a:solidFill>
                <a:schemeClr val="tx1"/>
              </a:solidFill>
            </a:rPr>
            <a:t>Vlaamse Regering (VR)</a:t>
          </a:r>
          <a:endParaRPr lang="nl-BE" sz="1600" dirty="0">
            <a:solidFill>
              <a:schemeClr val="tx1"/>
            </a:solidFill>
          </a:endParaRPr>
        </a:p>
      </dgm:t>
    </dgm:pt>
    <dgm:pt modelId="{B46F983C-1C6A-43E4-83C9-7A4814B8C277}" type="parTrans" cxnId="{F887320B-7374-47C0-98BB-21AD1576DC19}">
      <dgm:prSet/>
      <dgm:spPr/>
      <dgm:t>
        <a:bodyPr/>
        <a:lstStyle/>
        <a:p>
          <a:endParaRPr lang="nl-BE"/>
        </a:p>
      </dgm:t>
    </dgm:pt>
    <dgm:pt modelId="{7D06D5C5-8C54-4CCF-9022-D85A18BD7ED4}" type="sibTrans" cxnId="{F887320B-7374-47C0-98BB-21AD1576DC1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CC744085-40E4-436D-9784-ADA2F879285C}">
      <dgm:prSet phldrT="[Teks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600" dirty="0" smtClean="0">
              <a:solidFill>
                <a:schemeClr val="tx1"/>
              </a:solidFill>
            </a:rPr>
            <a:t>AHOVOS</a:t>
          </a:r>
          <a:endParaRPr lang="nl-BE" sz="1600" dirty="0">
            <a:solidFill>
              <a:schemeClr val="tx1"/>
            </a:solidFill>
          </a:endParaRPr>
        </a:p>
      </dgm:t>
    </dgm:pt>
    <dgm:pt modelId="{F770D85F-FDE7-44A2-9BF8-B93A85F66645}" type="parTrans" cxnId="{FF8D3C89-44F7-48CD-AC05-6FEEA49B49FB}">
      <dgm:prSet/>
      <dgm:spPr/>
      <dgm:t>
        <a:bodyPr/>
        <a:lstStyle/>
        <a:p>
          <a:endParaRPr lang="nl-BE"/>
        </a:p>
      </dgm:t>
    </dgm:pt>
    <dgm:pt modelId="{31F7A2E5-5D1E-4829-BB11-446B0249D023}" type="sibTrans" cxnId="{FF8D3C89-44F7-48CD-AC05-6FEEA49B49F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86185C46-3526-47D9-BC10-58B8420FBF20}">
      <dgm:prSet phldrT="[Teks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600" dirty="0" smtClean="0">
              <a:solidFill>
                <a:schemeClr val="tx1"/>
              </a:solidFill>
            </a:rPr>
            <a:t>Centrum</a:t>
          </a:r>
          <a:endParaRPr lang="nl-BE" sz="1600" dirty="0">
            <a:solidFill>
              <a:schemeClr val="tx1"/>
            </a:solidFill>
          </a:endParaRPr>
        </a:p>
      </dgm:t>
    </dgm:pt>
    <dgm:pt modelId="{0535C222-5384-44C7-B806-8F7F06652EC2}" type="parTrans" cxnId="{B5A1ECBE-1AE2-44E9-ADD7-15ADF08DFC31}">
      <dgm:prSet/>
      <dgm:spPr/>
      <dgm:t>
        <a:bodyPr/>
        <a:lstStyle/>
        <a:p>
          <a:endParaRPr lang="nl-BE"/>
        </a:p>
      </dgm:t>
    </dgm:pt>
    <dgm:pt modelId="{18612DA6-A2ED-40EA-83E9-A080BBB9B52F}" type="sibTrans" cxnId="{B5A1ECBE-1AE2-44E9-ADD7-15ADF08DFC3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D3FED324-A599-4628-B3AC-4E334C29B2B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600" dirty="0" smtClean="0">
              <a:solidFill>
                <a:schemeClr val="tx1"/>
              </a:solidFill>
            </a:rPr>
            <a:t>VR, AHOVOS en centra</a:t>
          </a:r>
          <a:endParaRPr lang="nl-BE" sz="1600" dirty="0">
            <a:solidFill>
              <a:schemeClr val="tx1"/>
            </a:solidFill>
          </a:endParaRPr>
        </a:p>
      </dgm:t>
    </dgm:pt>
    <dgm:pt modelId="{86D91CAE-445A-471A-A5BB-133A7205F55D}" type="parTrans" cxnId="{8B64995E-2686-4368-933D-6170227BA93E}">
      <dgm:prSet/>
      <dgm:spPr/>
      <dgm:t>
        <a:bodyPr/>
        <a:lstStyle/>
        <a:p>
          <a:endParaRPr lang="nl-BE"/>
        </a:p>
      </dgm:t>
    </dgm:pt>
    <dgm:pt modelId="{D757CC1A-1790-4808-AAA6-3FDD57E4148F}" type="sibTrans" cxnId="{8B64995E-2686-4368-933D-6170227BA93E}">
      <dgm:prSet/>
      <dgm:spPr/>
      <dgm:t>
        <a:bodyPr/>
        <a:lstStyle/>
        <a:p>
          <a:endParaRPr lang="nl-BE"/>
        </a:p>
      </dgm:t>
    </dgm:pt>
    <dgm:pt modelId="{95BDF42C-658A-405C-980F-828499147229}" type="pres">
      <dgm:prSet presAssocID="{E3AA743F-C324-48F4-A35E-C6FEE88BFC9E}" presName="diagram" presStyleCnt="0">
        <dgm:presLayoutVars>
          <dgm:dir/>
          <dgm:resizeHandles val="exact"/>
        </dgm:presLayoutVars>
      </dgm:prSet>
      <dgm:spPr/>
    </dgm:pt>
    <dgm:pt modelId="{341F04F5-DF13-4222-B7CD-FEE58DF9284A}" type="pres">
      <dgm:prSet presAssocID="{DCA19392-EC7F-4A4F-847E-375A9EFCD76A}" presName="node" presStyleLbl="node1" presStyleIdx="0" presStyleCnt="4" custScaleX="75557" custScaleY="89949" custLinFactNeighborX="-61472" custLinFactNeighborY="-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BE"/>
        </a:p>
      </dgm:t>
    </dgm:pt>
    <dgm:pt modelId="{EF8FADEC-F781-41EC-B004-98F28B26A7F6}" type="pres">
      <dgm:prSet presAssocID="{7D06D5C5-8C54-4CCF-9022-D85A18BD7ED4}" presName="sibTrans" presStyleCnt="0"/>
      <dgm:spPr/>
    </dgm:pt>
    <dgm:pt modelId="{5FBB10A6-3024-4A77-B48B-20BAED6877BF}" type="pres">
      <dgm:prSet presAssocID="{CC744085-40E4-436D-9784-ADA2F879285C}" presName="node" presStyleLbl="node1" presStyleIdx="1" presStyleCnt="4" custScaleX="75557" custScaleY="89949" custLinFactNeighborX="-20710" custLinFactNeighborY="-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BE"/>
        </a:p>
      </dgm:t>
    </dgm:pt>
    <dgm:pt modelId="{858CE7FA-A8A4-4B85-822C-E6974EF25787}" type="pres">
      <dgm:prSet presAssocID="{31F7A2E5-5D1E-4829-BB11-446B0249D023}" presName="sibTrans" presStyleCnt="0"/>
      <dgm:spPr/>
    </dgm:pt>
    <dgm:pt modelId="{1B315629-6B1F-4FE5-900C-AAEA6DAD23F7}" type="pres">
      <dgm:prSet presAssocID="{86185C46-3526-47D9-BC10-58B8420FBF20}" presName="node" presStyleLbl="node1" presStyleIdx="2" presStyleCnt="4" custScaleX="75557" custScaleY="89949" custLinFactNeighborX="14111" custLinFactNeighborY="1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BE"/>
        </a:p>
      </dgm:t>
    </dgm:pt>
    <dgm:pt modelId="{5FB7B8BE-2169-4654-AA48-D50771E60EA4}" type="pres">
      <dgm:prSet presAssocID="{18612DA6-A2ED-40EA-83E9-A080BBB9B52F}" presName="sibTrans" presStyleCnt="0"/>
      <dgm:spPr/>
    </dgm:pt>
    <dgm:pt modelId="{383F3E18-A63F-44A1-8A19-FA7C1C7F77B1}" type="pres">
      <dgm:prSet presAssocID="{D3FED324-A599-4628-B3AC-4E334C29B2BC}" presName="node" presStyleLbl="node1" presStyleIdx="3" presStyleCnt="4" custScaleX="67944" custScaleY="80886" custLinFactNeighborX="54100" custLinFactNeighborY="-13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BE"/>
        </a:p>
      </dgm:t>
    </dgm:pt>
  </dgm:ptLst>
  <dgm:cxnLst>
    <dgm:cxn modelId="{FEF1436C-9BD2-4ED9-8473-4C598A150FBA}" type="presOf" srcId="{CC744085-40E4-436D-9784-ADA2F879285C}" destId="{5FBB10A6-3024-4A77-B48B-20BAED6877BF}" srcOrd="0" destOrd="0" presId="urn:microsoft.com/office/officeart/2005/8/layout/default"/>
    <dgm:cxn modelId="{F887320B-7374-47C0-98BB-21AD1576DC19}" srcId="{E3AA743F-C324-48F4-A35E-C6FEE88BFC9E}" destId="{DCA19392-EC7F-4A4F-847E-375A9EFCD76A}" srcOrd="0" destOrd="0" parTransId="{B46F983C-1C6A-43E4-83C9-7A4814B8C277}" sibTransId="{7D06D5C5-8C54-4CCF-9022-D85A18BD7ED4}"/>
    <dgm:cxn modelId="{59745205-6D57-4A6E-81AF-3D5AD0271E52}" type="presOf" srcId="{DCA19392-EC7F-4A4F-847E-375A9EFCD76A}" destId="{341F04F5-DF13-4222-B7CD-FEE58DF9284A}" srcOrd="0" destOrd="0" presId="urn:microsoft.com/office/officeart/2005/8/layout/default"/>
    <dgm:cxn modelId="{9F57C516-8F14-4891-BCBE-27B568F11A6C}" type="presOf" srcId="{D3FED324-A599-4628-B3AC-4E334C29B2BC}" destId="{383F3E18-A63F-44A1-8A19-FA7C1C7F77B1}" srcOrd="0" destOrd="0" presId="urn:microsoft.com/office/officeart/2005/8/layout/default"/>
    <dgm:cxn modelId="{B5A1ECBE-1AE2-44E9-ADD7-15ADF08DFC31}" srcId="{E3AA743F-C324-48F4-A35E-C6FEE88BFC9E}" destId="{86185C46-3526-47D9-BC10-58B8420FBF20}" srcOrd="2" destOrd="0" parTransId="{0535C222-5384-44C7-B806-8F7F06652EC2}" sibTransId="{18612DA6-A2ED-40EA-83E9-A080BBB9B52F}"/>
    <dgm:cxn modelId="{126BDD56-42F9-4D27-B33E-3173E8D939DC}" type="presOf" srcId="{E3AA743F-C324-48F4-A35E-C6FEE88BFC9E}" destId="{95BDF42C-658A-405C-980F-828499147229}" srcOrd="0" destOrd="0" presId="urn:microsoft.com/office/officeart/2005/8/layout/default"/>
    <dgm:cxn modelId="{BF31B799-4AA5-4E09-850C-DB5168CEDAF0}" type="presOf" srcId="{86185C46-3526-47D9-BC10-58B8420FBF20}" destId="{1B315629-6B1F-4FE5-900C-AAEA6DAD23F7}" srcOrd="0" destOrd="0" presId="urn:microsoft.com/office/officeart/2005/8/layout/default"/>
    <dgm:cxn modelId="{FF8D3C89-44F7-48CD-AC05-6FEEA49B49FB}" srcId="{E3AA743F-C324-48F4-A35E-C6FEE88BFC9E}" destId="{CC744085-40E4-436D-9784-ADA2F879285C}" srcOrd="1" destOrd="0" parTransId="{F770D85F-FDE7-44A2-9BF8-B93A85F66645}" sibTransId="{31F7A2E5-5D1E-4829-BB11-446B0249D023}"/>
    <dgm:cxn modelId="{8B64995E-2686-4368-933D-6170227BA93E}" srcId="{E3AA743F-C324-48F4-A35E-C6FEE88BFC9E}" destId="{D3FED324-A599-4628-B3AC-4E334C29B2BC}" srcOrd="3" destOrd="0" parTransId="{86D91CAE-445A-471A-A5BB-133A7205F55D}" sibTransId="{D757CC1A-1790-4808-AAA6-3FDD57E4148F}"/>
    <dgm:cxn modelId="{66735854-498F-4CE2-8A11-5728A19E869B}" type="presParOf" srcId="{95BDF42C-658A-405C-980F-828499147229}" destId="{341F04F5-DF13-4222-B7CD-FEE58DF9284A}" srcOrd="0" destOrd="0" presId="urn:microsoft.com/office/officeart/2005/8/layout/default"/>
    <dgm:cxn modelId="{0EB601D8-C57B-44E9-85BA-6B7E042108BD}" type="presParOf" srcId="{95BDF42C-658A-405C-980F-828499147229}" destId="{EF8FADEC-F781-41EC-B004-98F28B26A7F6}" srcOrd="1" destOrd="0" presId="urn:microsoft.com/office/officeart/2005/8/layout/default"/>
    <dgm:cxn modelId="{CE55BFE3-9816-4949-9C6A-F1273FA5E8C1}" type="presParOf" srcId="{95BDF42C-658A-405C-980F-828499147229}" destId="{5FBB10A6-3024-4A77-B48B-20BAED6877BF}" srcOrd="2" destOrd="0" presId="urn:microsoft.com/office/officeart/2005/8/layout/default"/>
    <dgm:cxn modelId="{29E0FBC3-AF6F-468D-974E-60C649EF2E8D}" type="presParOf" srcId="{95BDF42C-658A-405C-980F-828499147229}" destId="{858CE7FA-A8A4-4B85-822C-E6974EF25787}" srcOrd="3" destOrd="0" presId="urn:microsoft.com/office/officeart/2005/8/layout/default"/>
    <dgm:cxn modelId="{48951442-4262-4D30-B57F-D3DA902BF05D}" type="presParOf" srcId="{95BDF42C-658A-405C-980F-828499147229}" destId="{1B315629-6B1F-4FE5-900C-AAEA6DAD23F7}" srcOrd="4" destOrd="0" presId="urn:microsoft.com/office/officeart/2005/8/layout/default"/>
    <dgm:cxn modelId="{D635571D-D3A1-4500-8F45-A8D3FC749A6B}" type="presParOf" srcId="{95BDF42C-658A-405C-980F-828499147229}" destId="{5FB7B8BE-2169-4654-AA48-D50771E60EA4}" srcOrd="5" destOrd="0" presId="urn:microsoft.com/office/officeart/2005/8/layout/default"/>
    <dgm:cxn modelId="{5E4F685F-7D07-4ACD-A64E-E30EA31FF504}" type="presParOf" srcId="{95BDF42C-658A-405C-980F-828499147229}" destId="{383F3E18-A63F-44A1-8A19-FA7C1C7F77B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A743F-C324-48F4-A35E-C6FEE88BFC9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CA19392-EC7F-4A4F-847E-375A9EFCD76A}">
      <dgm:prSet phldrT="[Teks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smtClean="0">
              <a:solidFill>
                <a:schemeClr val="tx1"/>
              </a:solidFill>
            </a:rPr>
            <a:t>Opleiding</a:t>
          </a:r>
          <a:endParaRPr lang="nl-BE" sz="1900" dirty="0">
            <a:solidFill>
              <a:schemeClr val="tx1"/>
            </a:solidFill>
          </a:endParaRPr>
        </a:p>
      </dgm:t>
    </dgm:pt>
    <dgm:pt modelId="{B46F983C-1C6A-43E4-83C9-7A4814B8C277}" type="parTrans" cxnId="{F887320B-7374-47C0-98BB-21AD1576DC19}">
      <dgm:prSet/>
      <dgm:spPr/>
      <dgm:t>
        <a:bodyPr/>
        <a:lstStyle/>
        <a:p>
          <a:endParaRPr lang="nl-BE"/>
        </a:p>
      </dgm:t>
    </dgm:pt>
    <dgm:pt modelId="{7D06D5C5-8C54-4CCF-9022-D85A18BD7ED4}" type="sibTrans" cxnId="{F887320B-7374-47C0-98BB-21AD1576DC1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CC744085-40E4-436D-9784-ADA2F879285C}">
      <dgm:prSet phldrT="[Teks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err="1" smtClean="0">
              <a:solidFill>
                <a:schemeClr val="tx1"/>
              </a:solidFill>
            </a:rPr>
            <a:t>Onderwijs-bevoegdheid</a:t>
          </a:r>
          <a:r>
            <a:rPr lang="nl-BE" sz="1900" dirty="0" smtClean="0">
              <a:solidFill>
                <a:schemeClr val="tx1"/>
              </a:solidFill>
            </a:rPr>
            <a:t> centrum</a:t>
          </a:r>
          <a:endParaRPr lang="nl-BE" sz="1900" dirty="0">
            <a:solidFill>
              <a:schemeClr val="tx1"/>
            </a:solidFill>
          </a:endParaRPr>
        </a:p>
      </dgm:t>
    </dgm:pt>
    <dgm:pt modelId="{F770D85F-FDE7-44A2-9BF8-B93A85F66645}" type="parTrans" cxnId="{FF8D3C89-44F7-48CD-AC05-6FEEA49B49FB}">
      <dgm:prSet/>
      <dgm:spPr/>
      <dgm:t>
        <a:bodyPr/>
        <a:lstStyle/>
        <a:p>
          <a:endParaRPr lang="nl-BE"/>
        </a:p>
      </dgm:t>
    </dgm:pt>
    <dgm:pt modelId="{31F7A2E5-5D1E-4829-BB11-446B0249D023}" type="sibTrans" cxnId="{FF8D3C89-44F7-48CD-AC05-6FEEA49B49F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86185C46-3526-47D9-BC10-58B8420FBF20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err="1" smtClean="0">
              <a:solidFill>
                <a:schemeClr val="tx1"/>
              </a:solidFill>
            </a:rPr>
            <a:t>Opleidings-aanbod</a:t>
          </a:r>
          <a:r>
            <a:rPr lang="nl-BE" sz="1900" dirty="0" smtClean="0">
              <a:solidFill>
                <a:schemeClr val="tx1"/>
              </a:solidFill>
            </a:rPr>
            <a:t> centrum</a:t>
          </a:r>
          <a:endParaRPr lang="nl-BE" sz="1900" dirty="0">
            <a:solidFill>
              <a:schemeClr val="tx1"/>
            </a:solidFill>
          </a:endParaRPr>
        </a:p>
      </dgm:t>
    </dgm:pt>
    <dgm:pt modelId="{0535C222-5384-44C7-B806-8F7F06652EC2}" type="parTrans" cxnId="{B5A1ECBE-1AE2-44E9-ADD7-15ADF08DFC31}">
      <dgm:prSet/>
      <dgm:spPr/>
      <dgm:t>
        <a:bodyPr/>
        <a:lstStyle/>
        <a:p>
          <a:endParaRPr lang="nl-BE"/>
        </a:p>
      </dgm:t>
    </dgm:pt>
    <dgm:pt modelId="{18612DA6-A2ED-40EA-83E9-A080BBB9B52F}" type="sibTrans" cxnId="{B5A1ECBE-1AE2-44E9-ADD7-15ADF08DFC3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D3FED324-A599-4628-B3AC-4E334C29B2BC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smtClean="0">
              <a:solidFill>
                <a:schemeClr val="tx1"/>
              </a:solidFill>
            </a:rPr>
            <a:t>Einde opleiding</a:t>
          </a:r>
          <a:endParaRPr lang="nl-BE" sz="1900" dirty="0">
            <a:solidFill>
              <a:schemeClr val="tx1"/>
            </a:solidFill>
          </a:endParaRPr>
        </a:p>
      </dgm:t>
    </dgm:pt>
    <dgm:pt modelId="{86D91CAE-445A-471A-A5BB-133A7205F55D}" type="parTrans" cxnId="{8B64995E-2686-4368-933D-6170227BA93E}">
      <dgm:prSet/>
      <dgm:spPr/>
      <dgm:t>
        <a:bodyPr/>
        <a:lstStyle/>
        <a:p>
          <a:endParaRPr lang="nl-BE"/>
        </a:p>
      </dgm:t>
    </dgm:pt>
    <dgm:pt modelId="{D757CC1A-1790-4808-AAA6-3FDD57E4148F}" type="sibTrans" cxnId="{8B64995E-2686-4368-933D-6170227BA93E}">
      <dgm:prSet/>
      <dgm:spPr/>
      <dgm:t>
        <a:bodyPr/>
        <a:lstStyle/>
        <a:p>
          <a:endParaRPr lang="nl-BE"/>
        </a:p>
      </dgm:t>
    </dgm:pt>
    <dgm:pt modelId="{DCAC10C2-186D-487A-B80F-9D59179CD1E0}" type="pres">
      <dgm:prSet presAssocID="{E3AA743F-C324-48F4-A35E-C6FEE88BFC9E}" presName="Name0" presStyleCnt="0">
        <dgm:presLayoutVars>
          <dgm:dir/>
          <dgm:resizeHandles val="exact"/>
        </dgm:presLayoutVars>
      </dgm:prSet>
      <dgm:spPr/>
    </dgm:pt>
    <dgm:pt modelId="{B03A6251-45FC-4454-A4E8-15B654D091BD}" type="pres">
      <dgm:prSet presAssocID="{DCA19392-EC7F-4A4F-847E-375A9EFCD76A}" presName="node" presStyleLbl="node1" presStyleIdx="0" presStyleCnt="4" custScaleY="10289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59840AF-DC57-4DDB-A098-A5D52880C359}" type="pres">
      <dgm:prSet presAssocID="{7D06D5C5-8C54-4CCF-9022-D85A18BD7ED4}" presName="sibTrans" presStyleLbl="sibTrans2D1" presStyleIdx="0" presStyleCnt="3"/>
      <dgm:spPr/>
      <dgm:t>
        <a:bodyPr/>
        <a:lstStyle/>
        <a:p>
          <a:endParaRPr lang="nl-BE"/>
        </a:p>
      </dgm:t>
    </dgm:pt>
    <dgm:pt modelId="{CF6587E3-D144-4859-A3C7-71F2161E9104}" type="pres">
      <dgm:prSet presAssocID="{7D06D5C5-8C54-4CCF-9022-D85A18BD7ED4}" presName="connectorText" presStyleLbl="sibTrans2D1" presStyleIdx="0" presStyleCnt="3"/>
      <dgm:spPr/>
      <dgm:t>
        <a:bodyPr/>
        <a:lstStyle/>
        <a:p>
          <a:endParaRPr lang="nl-BE"/>
        </a:p>
      </dgm:t>
    </dgm:pt>
    <dgm:pt modelId="{C0D4306A-8329-4578-B65D-2A759E3188BE}" type="pres">
      <dgm:prSet presAssocID="{CC744085-40E4-436D-9784-ADA2F879285C}" presName="node" presStyleLbl="node1" presStyleIdx="1" presStyleCnt="4" custScaleX="105654" custScaleY="10289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7A1E6F1-9B1D-44A8-A20C-D137328ED8F3}" type="pres">
      <dgm:prSet presAssocID="{31F7A2E5-5D1E-4829-BB11-446B0249D023}" presName="sibTrans" presStyleLbl="sibTrans2D1" presStyleIdx="1" presStyleCnt="3"/>
      <dgm:spPr/>
      <dgm:t>
        <a:bodyPr/>
        <a:lstStyle/>
        <a:p>
          <a:endParaRPr lang="nl-BE"/>
        </a:p>
      </dgm:t>
    </dgm:pt>
    <dgm:pt modelId="{25818718-AB21-46F7-A0A1-9F8AA95743F8}" type="pres">
      <dgm:prSet presAssocID="{31F7A2E5-5D1E-4829-BB11-446B0249D023}" presName="connectorText" presStyleLbl="sibTrans2D1" presStyleIdx="1" presStyleCnt="3"/>
      <dgm:spPr/>
      <dgm:t>
        <a:bodyPr/>
        <a:lstStyle/>
        <a:p>
          <a:endParaRPr lang="nl-BE"/>
        </a:p>
      </dgm:t>
    </dgm:pt>
    <dgm:pt modelId="{3F306799-E4E1-44B2-82DF-8037FFDF721B}" type="pres">
      <dgm:prSet presAssocID="{86185C46-3526-47D9-BC10-58B8420FBF20}" presName="node" presStyleLbl="node1" presStyleIdx="2" presStyleCnt="4" custScaleY="10289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17B646F-E729-4C87-80BD-226EE28FEBF6}" type="pres">
      <dgm:prSet presAssocID="{18612DA6-A2ED-40EA-83E9-A080BBB9B52F}" presName="sibTrans" presStyleLbl="sibTrans2D1" presStyleIdx="2" presStyleCnt="3"/>
      <dgm:spPr/>
      <dgm:t>
        <a:bodyPr/>
        <a:lstStyle/>
        <a:p>
          <a:endParaRPr lang="nl-BE"/>
        </a:p>
      </dgm:t>
    </dgm:pt>
    <dgm:pt modelId="{BAADED25-5581-4C00-B7CE-3ECF7F50A348}" type="pres">
      <dgm:prSet presAssocID="{18612DA6-A2ED-40EA-83E9-A080BBB9B52F}" presName="connectorText" presStyleLbl="sibTrans2D1" presStyleIdx="2" presStyleCnt="3"/>
      <dgm:spPr/>
      <dgm:t>
        <a:bodyPr/>
        <a:lstStyle/>
        <a:p>
          <a:endParaRPr lang="nl-BE"/>
        </a:p>
      </dgm:t>
    </dgm:pt>
    <dgm:pt modelId="{4192DE48-312C-4784-8F0E-D126EA14A5E7}" type="pres">
      <dgm:prSet presAssocID="{D3FED324-A599-4628-B3AC-4E334C29B2BC}" presName="node" presStyleLbl="node1" presStyleIdx="3" presStyleCnt="4" custScaleY="10289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37426A82-AADD-4C89-9385-48F7180664BB}" type="presOf" srcId="{31F7A2E5-5D1E-4829-BB11-446B0249D023}" destId="{07A1E6F1-9B1D-44A8-A20C-D137328ED8F3}" srcOrd="0" destOrd="0" presId="urn:microsoft.com/office/officeart/2005/8/layout/process1"/>
    <dgm:cxn modelId="{FF8D3C89-44F7-48CD-AC05-6FEEA49B49FB}" srcId="{E3AA743F-C324-48F4-A35E-C6FEE88BFC9E}" destId="{CC744085-40E4-436D-9784-ADA2F879285C}" srcOrd="1" destOrd="0" parTransId="{F770D85F-FDE7-44A2-9BF8-B93A85F66645}" sibTransId="{31F7A2E5-5D1E-4829-BB11-446B0249D023}"/>
    <dgm:cxn modelId="{49CB51F0-C60E-46E9-944B-F0DF8274CC2F}" type="presOf" srcId="{DCA19392-EC7F-4A4F-847E-375A9EFCD76A}" destId="{B03A6251-45FC-4454-A4E8-15B654D091BD}" srcOrd="0" destOrd="0" presId="urn:microsoft.com/office/officeart/2005/8/layout/process1"/>
    <dgm:cxn modelId="{F887320B-7374-47C0-98BB-21AD1576DC19}" srcId="{E3AA743F-C324-48F4-A35E-C6FEE88BFC9E}" destId="{DCA19392-EC7F-4A4F-847E-375A9EFCD76A}" srcOrd="0" destOrd="0" parTransId="{B46F983C-1C6A-43E4-83C9-7A4814B8C277}" sibTransId="{7D06D5C5-8C54-4CCF-9022-D85A18BD7ED4}"/>
    <dgm:cxn modelId="{BB702C4F-EEB2-4572-A79B-3D1D2BB5EC08}" type="presOf" srcId="{7D06D5C5-8C54-4CCF-9022-D85A18BD7ED4}" destId="{CF6587E3-D144-4859-A3C7-71F2161E9104}" srcOrd="1" destOrd="0" presId="urn:microsoft.com/office/officeart/2005/8/layout/process1"/>
    <dgm:cxn modelId="{98BCDD16-A05D-4D80-9003-8D027ED12D8A}" type="presOf" srcId="{D3FED324-A599-4628-B3AC-4E334C29B2BC}" destId="{4192DE48-312C-4784-8F0E-D126EA14A5E7}" srcOrd="0" destOrd="0" presId="urn:microsoft.com/office/officeart/2005/8/layout/process1"/>
    <dgm:cxn modelId="{691CD4B8-B57E-4899-AE10-6575590C84D9}" type="presOf" srcId="{7D06D5C5-8C54-4CCF-9022-D85A18BD7ED4}" destId="{E59840AF-DC57-4DDB-A098-A5D52880C359}" srcOrd="0" destOrd="0" presId="urn:microsoft.com/office/officeart/2005/8/layout/process1"/>
    <dgm:cxn modelId="{8B64995E-2686-4368-933D-6170227BA93E}" srcId="{E3AA743F-C324-48F4-A35E-C6FEE88BFC9E}" destId="{D3FED324-A599-4628-B3AC-4E334C29B2BC}" srcOrd="3" destOrd="0" parTransId="{86D91CAE-445A-471A-A5BB-133A7205F55D}" sibTransId="{D757CC1A-1790-4808-AAA6-3FDD57E4148F}"/>
    <dgm:cxn modelId="{B5A1ECBE-1AE2-44E9-ADD7-15ADF08DFC31}" srcId="{E3AA743F-C324-48F4-A35E-C6FEE88BFC9E}" destId="{86185C46-3526-47D9-BC10-58B8420FBF20}" srcOrd="2" destOrd="0" parTransId="{0535C222-5384-44C7-B806-8F7F06652EC2}" sibTransId="{18612DA6-A2ED-40EA-83E9-A080BBB9B52F}"/>
    <dgm:cxn modelId="{6EE6E543-E40B-4363-9D96-7527212273F2}" type="presOf" srcId="{18612DA6-A2ED-40EA-83E9-A080BBB9B52F}" destId="{BAADED25-5581-4C00-B7CE-3ECF7F50A348}" srcOrd="1" destOrd="0" presId="urn:microsoft.com/office/officeart/2005/8/layout/process1"/>
    <dgm:cxn modelId="{58A4D653-FA4A-4C46-B562-AB1F2100B562}" type="presOf" srcId="{18612DA6-A2ED-40EA-83E9-A080BBB9B52F}" destId="{217B646F-E729-4C87-80BD-226EE28FEBF6}" srcOrd="0" destOrd="0" presId="urn:microsoft.com/office/officeart/2005/8/layout/process1"/>
    <dgm:cxn modelId="{E31ED534-5909-49A5-9B47-8CEAA76488D6}" type="presOf" srcId="{86185C46-3526-47D9-BC10-58B8420FBF20}" destId="{3F306799-E4E1-44B2-82DF-8037FFDF721B}" srcOrd="0" destOrd="0" presId="urn:microsoft.com/office/officeart/2005/8/layout/process1"/>
    <dgm:cxn modelId="{F30327F4-A915-43E2-88D0-6DBE690548E1}" type="presOf" srcId="{31F7A2E5-5D1E-4829-BB11-446B0249D023}" destId="{25818718-AB21-46F7-A0A1-9F8AA95743F8}" srcOrd="1" destOrd="0" presId="urn:microsoft.com/office/officeart/2005/8/layout/process1"/>
    <dgm:cxn modelId="{C64A51C9-FBF1-4160-B517-41D132CFD517}" type="presOf" srcId="{E3AA743F-C324-48F4-A35E-C6FEE88BFC9E}" destId="{DCAC10C2-186D-487A-B80F-9D59179CD1E0}" srcOrd="0" destOrd="0" presId="urn:microsoft.com/office/officeart/2005/8/layout/process1"/>
    <dgm:cxn modelId="{40FC6404-4BEF-4796-B24D-ED6814DEA6D6}" type="presOf" srcId="{CC744085-40E4-436D-9784-ADA2F879285C}" destId="{C0D4306A-8329-4578-B65D-2A759E3188BE}" srcOrd="0" destOrd="0" presId="urn:microsoft.com/office/officeart/2005/8/layout/process1"/>
    <dgm:cxn modelId="{F0B21C93-83AF-4F10-8F66-5170306A5BED}" type="presParOf" srcId="{DCAC10C2-186D-487A-B80F-9D59179CD1E0}" destId="{B03A6251-45FC-4454-A4E8-15B654D091BD}" srcOrd="0" destOrd="0" presId="urn:microsoft.com/office/officeart/2005/8/layout/process1"/>
    <dgm:cxn modelId="{49700CF8-7CF9-4D58-B5E5-468435945FDE}" type="presParOf" srcId="{DCAC10C2-186D-487A-B80F-9D59179CD1E0}" destId="{E59840AF-DC57-4DDB-A098-A5D52880C359}" srcOrd="1" destOrd="0" presId="urn:microsoft.com/office/officeart/2005/8/layout/process1"/>
    <dgm:cxn modelId="{D22B8AD1-006F-44F4-BF6F-2E56C111689D}" type="presParOf" srcId="{E59840AF-DC57-4DDB-A098-A5D52880C359}" destId="{CF6587E3-D144-4859-A3C7-71F2161E9104}" srcOrd="0" destOrd="0" presId="urn:microsoft.com/office/officeart/2005/8/layout/process1"/>
    <dgm:cxn modelId="{BAEFB6B4-45C8-4850-88CF-D3E82AF14B45}" type="presParOf" srcId="{DCAC10C2-186D-487A-B80F-9D59179CD1E0}" destId="{C0D4306A-8329-4578-B65D-2A759E3188BE}" srcOrd="2" destOrd="0" presId="urn:microsoft.com/office/officeart/2005/8/layout/process1"/>
    <dgm:cxn modelId="{EB178475-B966-41E8-9F19-941982FCA896}" type="presParOf" srcId="{DCAC10C2-186D-487A-B80F-9D59179CD1E0}" destId="{07A1E6F1-9B1D-44A8-A20C-D137328ED8F3}" srcOrd="3" destOrd="0" presId="urn:microsoft.com/office/officeart/2005/8/layout/process1"/>
    <dgm:cxn modelId="{C76152E2-78EB-49A5-970E-122FC6F1609C}" type="presParOf" srcId="{07A1E6F1-9B1D-44A8-A20C-D137328ED8F3}" destId="{25818718-AB21-46F7-A0A1-9F8AA95743F8}" srcOrd="0" destOrd="0" presId="urn:microsoft.com/office/officeart/2005/8/layout/process1"/>
    <dgm:cxn modelId="{25C941C2-931D-41D2-B5C9-C238635906B8}" type="presParOf" srcId="{DCAC10C2-186D-487A-B80F-9D59179CD1E0}" destId="{3F306799-E4E1-44B2-82DF-8037FFDF721B}" srcOrd="4" destOrd="0" presId="urn:microsoft.com/office/officeart/2005/8/layout/process1"/>
    <dgm:cxn modelId="{8A7C1064-4CFF-4DC8-AE5B-DBA0054F0C49}" type="presParOf" srcId="{DCAC10C2-186D-487A-B80F-9D59179CD1E0}" destId="{217B646F-E729-4C87-80BD-226EE28FEBF6}" srcOrd="5" destOrd="0" presId="urn:microsoft.com/office/officeart/2005/8/layout/process1"/>
    <dgm:cxn modelId="{39576878-106D-4011-A7AD-8F64FF0E796D}" type="presParOf" srcId="{217B646F-E729-4C87-80BD-226EE28FEBF6}" destId="{BAADED25-5581-4C00-B7CE-3ECF7F50A348}" srcOrd="0" destOrd="0" presId="urn:microsoft.com/office/officeart/2005/8/layout/process1"/>
    <dgm:cxn modelId="{EEED206C-4309-4892-85D8-3C4DD6411249}" type="presParOf" srcId="{DCAC10C2-186D-487A-B80F-9D59179CD1E0}" destId="{4192DE48-312C-4784-8F0E-D126EA14A5E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AA743F-C324-48F4-A35E-C6FEE88BFC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86185C46-3526-47D9-BC10-58B8420FBF20}">
      <dgm:prSet phldrT="[Teks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600" dirty="0" smtClean="0">
              <a:solidFill>
                <a:schemeClr val="tx1"/>
              </a:solidFill>
            </a:rPr>
            <a:t>Centrum</a:t>
          </a:r>
          <a:endParaRPr lang="nl-BE" sz="1600" dirty="0">
            <a:solidFill>
              <a:schemeClr val="tx1"/>
            </a:solidFill>
          </a:endParaRPr>
        </a:p>
      </dgm:t>
    </dgm:pt>
    <dgm:pt modelId="{0535C222-5384-44C7-B806-8F7F06652EC2}" type="parTrans" cxnId="{B5A1ECBE-1AE2-44E9-ADD7-15ADF08DFC31}">
      <dgm:prSet/>
      <dgm:spPr/>
      <dgm:t>
        <a:bodyPr/>
        <a:lstStyle/>
        <a:p>
          <a:endParaRPr lang="nl-BE"/>
        </a:p>
      </dgm:t>
    </dgm:pt>
    <dgm:pt modelId="{18612DA6-A2ED-40EA-83E9-A080BBB9B52F}" type="sibTrans" cxnId="{B5A1ECBE-1AE2-44E9-ADD7-15ADF08DFC3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D3FED324-A599-4628-B3AC-4E334C29B2BC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BE" sz="1600" dirty="0" smtClean="0">
              <a:solidFill>
                <a:schemeClr val="tx1"/>
              </a:solidFill>
            </a:rPr>
            <a:t>AHOVOS</a:t>
          </a:r>
          <a:r>
            <a:rPr lang="nl-BE" sz="1600" baseline="0" dirty="0" smtClean="0">
              <a:solidFill>
                <a:schemeClr val="tx1"/>
              </a:solidFill>
            </a:rPr>
            <a:t> en centrum</a:t>
          </a:r>
          <a:endParaRPr lang="nl-BE" sz="1600" dirty="0">
            <a:solidFill>
              <a:schemeClr val="tx1"/>
            </a:solidFill>
          </a:endParaRPr>
        </a:p>
      </dgm:t>
    </dgm:pt>
    <dgm:pt modelId="{86D91CAE-445A-471A-A5BB-133A7205F55D}" type="parTrans" cxnId="{8B64995E-2686-4368-933D-6170227BA93E}">
      <dgm:prSet/>
      <dgm:spPr/>
      <dgm:t>
        <a:bodyPr/>
        <a:lstStyle/>
        <a:p>
          <a:endParaRPr lang="nl-BE"/>
        </a:p>
      </dgm:t>
    </dgm:pt>
    <dgm:pt modelId="{D757CC1A-1790-4808-AAA6-3FDD57E4148F}" type="sibTrans" cxnId="{8B64995E-2686-4368-933D-6170227BA93E}">
      <dgm:prSet/>
      <dgm:spPr/>
      <dgm:t>
        <a:bodyPr/>
        <a:lstStyle/>
        <a:p>
          <a:endParaRPr lang="nl-BE"/>
        </a:p>
      </dgm:t>
    </dgm:pt>
    <dgm:pt modelId="{5F158D23-7AA1-497A-AD51-2B57149A2F5B}" type="pres">
      <dgm:prSet presAssocID="{E3AA743F-C324-48F4-A35E-C6FEE88BFC9E}" presName="diagram" presStyleCnt="0">
        <dgm:presLayoutVars>
          <dgm:dir/>
          <dgm:resizeHandles val="exact"/>
        </dgm:presLayoutVars>
      </dgm:prSet>
      <dgm:spPr/>
    </dgm:pt>
    <dgm:pt modelId="{34DA7DCC-6246-440A-A7DE-44B690FE4F0F}" type="pres">
      <dgm:prSet presAssocID="{86185C46-3526-47D9-BC10-58B8420FBF20}" presName="node" presStyleLbl="node1" presStyleIdx="0" presStyleCnt="2" custScaleX="91226" custLinFactNeighborX="-18483" custLinFactNeighborY="-32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BE"/>
        </a:p>
      </dgm:t>
    </dgm:pt>
    <dgm:pt modelId="{84488035-389B-4854-8C41-47289EADF6AF}" type="pres">
      <dgm:prSet presAssocID="{18612DA6-A2ED-40EA-83E9-A080BBB9B52F}" presName="sibTrans" presStyleCnt="0"/>
      <dgm:spPr/>
    </dgm:pt>
    <dgm:pt modelId="{9159ED0C-E74C-4D63-9333-A322C7CA0519}" type="pres">
      <dgm:prSet presAssocID="{D3FED324-A599-4628-B3AC-4E334C29B2BC}" presName="node" presStyleLbl="node1" presStyleIdx="1" presStyleCnt="2" custScaleX="91226" custLinFactNeighborX="39742" custLinFactNeighborY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BE"/>
        </a:p>
      </dgm:t>
    </dgm:pt>
  </dgm:ptLst>
  <dgm:cxnLst>
    <dgm:cxn modelId="{E21FA669-29A7-4F77-BE51-88D044E8678F}" type="presOf" srcId="{86185C46-3526-47D9-BC10-58B8420FBF20}" destId="{34DA7DCC-6246-440A-A7DE-44B690FE4F0F}" srcOrd="0" destOrd="0" presId="urn:microsoft.com/office/officeart/2005/8/layout/default"/>
    <dgm:cxn modelId="{6622F528-61AC-4C44-A219-A67E465994B5}" type="presOf" srcId="{E3AA743F-C324-48F4-A35E-C6FEE88BFC9E}" destId="{5F158D23-7AA1-497A-AD51-2B57149A2F5B}" srcOrd="0" destOrd="0" presId="urn:microsoft.com/office/officeart/2005/8/layout/default"/>
    <dgm:cxn modelId="{8B64995E-2686-4368-933D-6170227BA93E}" srcId="{E3AA743F-C324-48F4-A35E-C6FEE88BFC9E}" destId="{D3FED324-A599-4628-B3AC-4E334C29B2BC}" srcOrd="1" destOrd="0" parTransId="{86D91CAE-445A-471A-A5BB-133A7205F55D}" sibTransId="{D757CC1A-1790-4808-AAA6-3FDD57E4148F}"/>
    <dgm:cxn modelId="{04A76ADE-1A49-414E-BABA-EC89EA18C92F}" type="presOf" srcId="{D3FED324-A599-4628-B3AC-4E334C29B2BC}" destId="{9159ED0C-E74C-4D63-9333-A322C7CA0519}" srcOrd="0" destOrd="0" presId="urn:microsoft.com/office/officeart/2005/8/layout/default"/>
    <dgm:cxn modelId="{B5A1ECBE-1AE2-44E9-ADD7-15ADF08DFC31}" srcId="{E3AA743F-C324-48F4-A35E-C6FEE88BFC9E}" destId="{86185C46-3526-47D9-BC10-58B8420FBF20}" srcOrd="0" destOrd="0" parTransId="{0535C222-5384-44C7-B806-8F7F06652EC2}" sibTransId="{18612DA6-A2ED-40EA-83E9-A080BBB9B52F}"/>
    <dgm:cxn modelId="{B77FFE52-3223-4F64-B14C-0BDE0FD5FBFC}" type="presParOf" srcId="{5F158D23-7AA1-497A-AD51-2B57149A2F5B}" destId="{34DA7DCC-6246-440A-A7DE-44B690FE4F0F}" srcOrd="0" destOrd="0" presId="urn:microsoft.com/office/officeart/2005/8/layout/default"/>
    <dgm:cxn modelId="{82769F43-2D74-473C-AF58-324A922FF3DF}" type="presParOf" srcId="{5F158D23-7AA1-497A-AD51-2B57149A2F5B}" destId="{84488035-389B-4854-8C41-47289EADF6AF}" srcOrd="1" destOrd="0" presId="urn:microsoft.com/office/officeart/2005/8/layout/default"/>
    <dgm:cxn modelId="{8178E07E-EB9F-4FCC-A3D7-D5A45B387F1A}" type="presParOf" srcId="{5F158D23-7AA1-497A-AD51-2B57149A2F5B}" destId="{9159ED0C-E74C-4D63-9333-A322C7CA051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AA743F-C324-48F4-A35E-C6FEE88BFC9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6185C46-3526-47D9-BC10-58B8420FBF20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smtClean="0">
              <a:solidFill>
                <a:schemeClr val="tx1"/>
              </a:solidFill>
            </a:rPr>
            <a:t>Geen </a:t>
          </a:r>
          <a:r>
            <a:rPr lang="nl-BE" sz="1900" dirty="0" err="1" smtClean="0">
              <a:solidFill>
                <a:schemeClr val="tx1"/>
              </a:solidFill>
            </a:rPr>
            <a:t>opleidings-aanbod</a:t>
          </a:r>
          <a:r>
            <a:rPr lang="nl-BE" sz="1900" dirty="0" smtClean="0">
              <a:solidFill>
                <a:schemeClr val="tx1"/>
              </a:solidFill>
            </a:rPr>
            <a:t> centrum</a:t>
          </a:r>
          <a:endParaRPr lang="nl-BE" sz="1900" dirty="0">
            <a:solidFill>
              <a:schemeClr val="tx1"/>
            </a:solidFill>
          </a:endParaRPr>
        </a:p>
      </dgm:t>
    </dgm:pt>
    <dgm:pt modelId="{0535C222-5384-44C7-B806-8F7F06652EC2}" type="parTrans" cxnId="{B5A1ECBE-1AE2-44E9-ADD7-15ADF08DFC31}">
      <dgm:prSet/>
      <dgm:spPr/>
      <dgm:t>
        <a:bodyPr/>
        <a:lstStyle/>
        <a:p>
          <a:endParaRPr lang="nl-BE"/>
        </a:p>
      </dgm:t>
    </dgm:pt>
    <dgm:pt modelId="{18612DA6-A2ED-40EA-83E9-A080BBB9B52F}" type="sibTrans" cxnId="{B5A1ECBE-1AE2-44E9-ADD7-15ADF08DFC3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D3FED324-A599-4628-B3AC-4E334C29B2BC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smtClean="0">
              <a:solidFill>
                <a:schemeClr val="tx1"/>
              </a:solidFill>
            </a:rPr>
            <a:t>Einde </a:t>
          </a:r>
          <a:r>
            <a:rPr lang="nl-BE" sz="1900" dirty="0" err="1" smtClean="0">
              <a:solidFill>
                <a:schemeClr val="tx1"/>
              </a:solidFill>
            </a:rPr>
            <a:t>onderwijs-bevoegdheid</a:t>
          </a:r>
          <a:r>
            <a:rPr lang="nl-BE" sz="1900" dirty="0" smtClean="0">
              <a:solidFill>
                <a:schemeClr val="tx1"/>
              </a:solidFill>
            </a:rPr>
            <a:t> centrum</a:t>
          </a:r>
          <a:endParaRPr lang="nl-BE" sz="1900" dirty="0">
            <a:solidFill>
              <a:schemeClr val="tx1"/>
            </a:solidFill>
          </a:endParaRPr>
        </a:p>
      </dgm:t>
    </dgm:pt>
    <dgm:pt modelId="{86D91CAE-445A-471A-A5BB-133A7205F55D}" type="parTrans" cxnId="{8B64995E-2686-4368-933D-6170227BA93E}">
      <dgm:prSet/>
      <dgm:spPr/>
      <dgm:t>
        <a:bodyPr/>
        <a:lstStyle/>
        <a:p>
          <a:endParaRPr lang="nl-BE"/>
        </a:p>
      </dgm:t>
    </dgm:pt>
    <dgm:pt modelId="{D757CC1A-1790-4808-AAA6-3FDD57E4148F}" type="sibTrans" cxnId="{8B64995E-2686-4368-933D-6170227BA93E}">
      <dgm:prSet/>
      <dgm:spPr/>
      <dgm:t>
        <a:bodyPr/>
        <a:lstStyle/>
        <a:p>
          <a:endParaRPr lang="nl-BE"/>
        </a:p>
      </dgm:t>
    </dgm:pt>
    <dgm:pt modelId="{DCAC10C2-186D-487A-B80F-9D59179CD1E0}" type="pres">
      <dgm:prSet presAssocID="{E3AA743F-C324-48F4-A35E-C6FEE88BFC9E}" presName="Name0" presStyleCnt="0">
        <dgm:presLayoutVars>
          <dgm:dir/>
          <dgm:resizeHandles val="exact"/>
        </dgm:presLayoutVars>
      </dgm:prSet>
      <dgm:spPr/>
    </dgm:pt>
    <dgm:pt modelId="{3F306799-E4E1-44B2-82DF-8037FFDF721B}" type="pres">
      <dgm:prSet presAssocID="{86185C46-3526-47D9-BC10-58B8420FBF20}" presName="node" presStyleLbl="node1" presStyleIdx="0" presStyleCnt="2" custScaleX="87725" custScaleY="8500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217B646F-E729-4C87-80BD-226EE28FEBF6}" type="pres">
      <dgm:prSet presAssocID="{18612DA6-A2ED-40EA-83E9-A080BBB9B52F}" presName="sibTrans" presStyleLbl="sibTrans2D1" presStyleIdx="0" presStyleCnt="1" custScaleX="89882" custScaleY="89913"/>
      <dgm:spPr/>
      <dgm:t>
        <a:bodyPr/>
        <a:lstStyle/>
        <a:p>
          <a:endParaRPr lang="nl-BE"/>
        </a:p>
      </dgm:t>
    </dgm:pt>
    <dgm:pt modelId="{BAADED25-5581-4C00-B7CE-3ECF7F50A348}" type="pres">
      <dgm:prSet presAssocID="{18612DA6-A2ED-40EA-83E9-A080BBB9B52F}" presName="connectorText" presStyleLbl="sibTrans2D1" presStyleIdx="0" presStyleCnt="1"/>
      <dgm:spPr/>
      <dgm:t>
        <a:bodyPr/>
        <a:lstStyle/>
        <a:p>
          <a:endParaRPr lang="nl-BE"/>
        </a:p>
      </dgm:t>
    </dgm:pt>
    <dgm:pt modelId="{4192DE48-312C-4784-8F0E-D126EA14A5E7}" type="pres">
      <dgm:prSet presAssocID="{D3FED324-A599-4628-B3AC-4E334C29B2BC}" presName="node" presStyleLbl="node1" presStyleIdx="1" presStyleCnt="2" custScaleX="92609" custScaleY="8685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96791BF9-5F24-4BC7-9D14-7ED1309782AA}" type="presOf" srcId="{D3FED324-A599-4628-B3AC-4E334C29B2BC}" destId="{4192DE48-312C-4784-8F0E-D126EA14A5E7}" srcOrd="0" destOrd="0" presId="urn:microsoft.com/office/officeart/2005/8/layout/process1"/>
    <dgm:cxn modelId="{81CDD21D-A140-447E-B1BA-980BC7A59D1E}" type="presOf" srcId="{E3AA743F-C324-48F4-A35E-C6FEE88BFC9E}" destId="{DCAC10C2-186D-487A-B80F-9D59179CD1E0}" srcOrd="0" destOrd="0" presId="urn:microsoft.com/office/officeart/2005/8/layout/process1"/>
    <dgm:cxn modelId="{8B64995E-2686-4368-933D-6170227BA93E}" srcId="{E3AA743F-C324-48F4-A35E-C6FEE88BFC9E}" destId="{D3FED324-A599-4628-B3AC-4E334C29B2BC}" srcOrd="1" destOrd="0" parTransId="{86D91CAE-445A-471A-A5BB-133A7205F55D}" sibTransId="{D757CC1A-1790-4808-AAA6-3FDD57E4148F}"/>
    <dgm:cxn modelId="{BDF35550-DBEA-4C21-BD76-761DB657C3A8}" type="presOf" srcId="{18612DA6-A2ED-40EA-83E9-A080BBB9B52F}" destId="{BAADED25-5581-4C00-B7CE-3ECF7F50A348}" srcOrd="1" destOrd="0" presId="urn:microsoft.com/office/officeart/2005/8/layout/process1"/>
    <dgm:cxn modelId="{9ADA65F8-EE3A-4F1E-8990-617EAB301D76}" type="presOf" srcId="{18612DA6-A2ED-40EA-83E9-A080BBB9B52F}" destId="{217B646F-E729-4C87-80BD-226EE28FEBF6}" srcOrd="0" destOrd="0" presId="urn:microsoft.com/office/officeart/2005/8/layout/process1"/>
    <dgm:cxn modelId="{69A961AE-4D5F-4CCD-8B6C-794249EE208D}" type="presOf" srcId="{86185C46-3526-47D9-BC10-58B8420FBF20}" destId="{3F306799-E4E1-44B2-82DF-8037FFDF721B}" srcOrd="0" destOrd="0" presId="urn:microsoft.com/office/officeart/2005/8/layout/process1"/>
    <dgm:cxn modelId="{B5A1ECBE-1AE2-44E9-ADD7-15ADF08DFC31}" srcId="{E3AA743F-C324-48F4-A35E-C6FEE88BFC9E}" destId="{86185C46-3526-47D9-BC10-58B8420FBF20}" srcOrd="0" destOrd="0" parTransId="{0535C222-5384-44C7-B806-8F7F06652EC2}" sibTransId="{18612DA6-A2ED-40EA-83E9-A080BBB9B52F}"/>
    <dgm:cxn modelId="{64A5F50E-664A-4896-BFE9-F9A01F83E6C0}" type="presParOf" srcId="{DCAC10C2-186D-487A-B80F-9D59179CD1E0}" destId="{3F306799-E4E1-44B2-82DF-8037FFDF721B}" srcOrd="0" destOrd="0" presId="urn:microsoft.com/office/officeart/2005/8/layout/process1"/>
    <dgm:cxn modelId="{B6DFAEBA-56EB-402D-8CF2-AE3D8115E0CA}" type="presParOf" srcId="{DCAC10C2-186D-487A-B80F-9D59179CD1E0}" destId="{217B646F-E729-4C87-80BD-226EE28FEBF6}" srcOrd="1" destOrd="0" presId="urn:microsoft.com/office/officeart/2005/8/layout/process1"/>
    <dgm:cxn modelId="{67AC0F02-C131-4F29-AF52-CB91A4AD9306}" type="presParOf" srcId="{217B646F-E729-4C87-80BD-226EE28FEBF6}" destId="{BAADED25-5581-4C00-B7CE-3ECF7F50A348}" srcOrd="0" destOrd="0" presId="urn:microsoft.com/office/officeart/2005/8/layout/process1"/>
    <dgm:cxn modelId="{CC3C4048-8D64-4195-B278-6EBBA1882691}" type="presParOf" srcId="{DCAC10C2-186D-487A-B80F-9D59179CD1E0}" destId="{4192DE48-312C-4784-8F0E-D126EA14A5E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ADC737-3AED-4EB3-90D8-2DB6C2220A3C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BE"/>
        </a:p>
      </dgm:t>
    </dgm:pt>
    <dgm:pt modelId="{06E267A9-F705-41F7-96FB-5420A63FF72E}">
      <dgm:prSet phldrT="[Tekst]"/>
      <dgm:spPr/>
      <dgm:t>
        <a:bodyPr/>
        <a:lstStyle/>
        <a:p>
          <a:r>
            <a:rPr lang="nl-BE" dirty="0" smtClean="0"/>
            <a:t>Opleiding (O per instelling)</a:t>
          </a:r>
          <a:endParaRPr lang="nl-BE" dirty="0"/>
        </a:p>
      </dgm:t>
    </dgm:pt>
    <dgm:pt modelId="{52F6EE29-4F5D-4A1A-9147-3EB885903958}" type="parTrans" cxnId="{F37CCC31-AD4F-4B18-A5EE-6F867DCDBB2D}">
      <dgm:prSet/>
      <dgm:spPr/>
      <dgm:t>
        <a:bodyPr/>
        <a:lstStyle/>
        <a:p>
          <a:endParaRPr lang="nl-BE"/>
        </a:p>
      </dgm:t>
    </dgm:pt>
    <dgm:pt modelId="{458F59D7-E2E4-4C71-BACD-2FF1E262A762}" type="sibTrans" cxnId="{F37CCC31-AD4F-4B18-A5EE-6F867DCDBB2D}">
      <dgm:prSet/>
      <dgm:spPr/>
      <dgm:t>
        <a:bodyPr/>
        <a:lstStyle/>
        <a:p>
          <a:endParaRPr lang="nl-BE"/>
        </a:p>
      </dgm:t>
    </dgm:pt>
    <dgm:pt modelId="{7C753C13-2D3A-4137-B9A4-1655A22057B4}">
      <dgm:prSet phldrT="[Tekst]"/>
      <dgm:spPr/>
      <dgm:t>
        <a:bodyPr/>
        <a:lstStyle/>
        <a:p>
          <a:r>
            <a:rPr lang="nl-BE" dirty="0" smtClean="0"/>
            <a:t>Module 1 (OV1)</a:t>
          </a:r>
          <a:endParaRPr lang="nl-BE" dirty="0"/>
        </a:p>
      </dgm:t>
    </dgm:pt>
    <dgm:pt modelId="{B6B3AB40-4673-4D18-9FAF-CA848217498A}" type="parTrans" cxnId="{D0E81D09-FAC6-4AFD-9FCD-DB6F078D78A3}">
      <dgm:prSet/>
      <dgm:spPr/>
      <dgm:t>
        <a:bodyPr/>
        <a:lstStyle/>
        <a:p>
          <a:endParaRPr lang="nl-BE"/>
        </a:p>
      </dgm:t>
    </dgm:pt>
    <dgm:pt modelId="{2675A08A-331E-4B19-A01D-FB08A581447B}" type="sibTrans" cxnId="{D0E81D09-FAC6-4AFD-9FCD-DB6F078D78A3}">
      <dgm:prSet/>
      <dgm:spPr/>
      <dgm:t>
        <a:bodyPr/>
        <a:lstStyle/>
        <a:p>
          <a:endParaRPr lang="nl-BE"/>
        </a:p>
      </dgm:t>
    </dgm:pt>
    <dgm:pt modelId="{AA8587D6-3ADF-4CCA-8135-E415BFBCC435}">
      <dgm:prSet phldrT="[Tekst]"/>
      <dgm:spPr/>
      <dgm:t>
        <a:bodyPr/>
        <a:lstStyle/>
        <a:p>
          <a:r>
            <a:rPr lang="nl-BE" dirty="0" smtClean="0"/>
            <a:t>Opleidings-onderdeel 1 (M-MV)</a:t>
          </a:r>
          <a:endParaRPr lang="nl-BE" dirty="0"/>
        </a:p>
      </dgm:t>
    </dgm:pt>
    <dgm:pt modelId="{1AEFDB72-66ED-4358-99E8-05B9C835B229}" type="parTrans" cxnId="{5775B82E-012C-46CC-8789-6D2F7B997D19}">
      <dgm:prSet/>
      <dgm:spPr/>
      <dgm:t>
        <a:bodyPr/>
        <a:lstStyle/>
        <a:p>
          <a:endParaRPr lang="nl-BE"/>
        </a:p>
      </dgm:t>
    </dgm:pt>
    <dgm:pt modelId="{F7E66EC7-F94E-4DAB-B08A-B6668BCAD7F9}" type="sibTrans" cxnId="{5775B82E-012C-46CC-8789-6D2F7B997D19}">
      <dgm:prSet/>
      <dgm:spPr/>
      <dgm:t>
        <a:bodyPr/>
        <a:lstStyle/>
        <a:p>
          <a:endParaRPr lang="nl-BE"/>
        </a:p>
      </dgm:t>
    </dgm:pt>
    <dgm:pt modelId="{E09868A0-61F8-4E77-A606-0D4EAEC2DA8C}">
      <dgm:prSet phldrT="[Tekst]"/>
      <dgm:spPr/>
      <dgm:t>
        <a:bodyPr/>
        <a:lstStyle/>
        <a:p>
          <a:r>
            <a:rPr lang="nl-BE" dirty="0" smtClean="0"/>
            <a:t>Opleidings-onderdeel 2 (M-MV)</a:t>
          </a:r>
          <a:endParaRPr lang="nl-BE" dirty="0"/>
        </a:p>
      </dgm:t>
    </dgm:pt>
    <dgm:pt modelId="{BDC67FAA-7A4E-4FFF-9F4B-327C36D85782}" type="parTrans" cxnId="{7B0F50F1-2122-4B32-BC47-BD869484E70A}">
      <dgm:prSet/>
      <dgm:spPr/>
      <dgm:t>
        <a:bodyPr/>
        <a:lstStyle/>
        <a:p>
          <a:endParaRPr lang="nl-BE"/>
        </a:p>
      </dgm:t>
    </dgm:pt>
    <dgm:pt modelId="{FF2D59AA-8FE0-4C1D-B207-1C18225C3346}" type="sibTrans" cxnId="{7B0F50F1-2122-4B32-BC47-BD869484E70A}">
      <dgm:prSet/>
      <dgm:spPr/>
      <dgm:t>
        <a:bodyPr/>
        <a:lstStyle/>
        <a:p>
          <a:endParaRPr lang="nl-BE"/>
        </a:p>
      </dgm:t>
    </dgm:pt>
    <dgm:pt modelId="{9D42DA2C-249B-4738-BB23-7208CFCC432B}">
      <dgm:prSet phldrT="[Tekst]"/>
      <dgm:spPr/>
      <dgm:t>
        <a:bodyPr/>
        <a:lstStyle/>
        <a:p>
          <a:r>
            <a:rPr lang="nl-BE" dirty="0" smtClean="0"/>
            <a:t>Module 2</a:t>
          </a:r>
        </a:p>
        <a:p>
          <a:r>
            <a:rPr lang="nl-BE" dirty="0" smtClean="0"/>
            <a:t>(OV2)</a:t>
          </a:r>
          <a:endParaRPr lang="nl-BE" dirty="0"/>
        </a:p>
      </dgm:t>
    </dgm:pt>
    <dgm:pt modelId="{3FE2A4FE-5312-4672-82EF-7559FEC02816}" type="parTrans" cxnId="{013FA47C-4E48-4289-8E09-23C9C4FCED79}">
      <dgm:prSet/>
      <dgm:spPr/>
      <dgm:t>
        <a:bodyPr/>
        <a:lstStyle/>
        <a:p>
          <a:endParaRPr lang="nl-BE"/>
        </a:p>
      </dgm:t>
    </dgm:pt>
    <dgm:pt modelId="{4FDD364A-A043-4968-8F24-06D3D00B8009}" type="sibTrans" cxnId="{013FA47C-4E48-4289-8E09-23C9C4FCED79}">
      <dgm:prSet/>
      <dgm:spPr/>
      <dgm:t>
        <a:bodyPr/>
        <a:lstStyle/>
        <a:p>
          <a:endParaRPr lang="nl-BE"/>
        </a:p>
      </dgm:t>
    </dgm:pt>
    <dgm:pt modelId="{A7E641AE-4066-4BA2-82B8-2B1E75E666A8}">
      <dgm:prSet phldrT="[Tekst]"/>
      <dgm:spPr/>
      <dgm:t>
        <a:bodyPr/>
        <a:lstStyle/>
        <a:p>
          <a:r>
            <a:rPr lang="nl-BE" dirty="0" smtClean="0"/>
            <a:t>Opleidings-onderdeel 3 (M-MV)</a:t>
          </a:r>
          <a:endParaRPr lang="nl-BE" dirty="0"/>
        </a:p>
      </dgm:t>
    </dgm:pt>
    <dgm:pt modelId="{9D8428D5-658D-453B-8B2F-DBCAE9DD3452}" type="parTrans" cxnId="{4BC49A52-DF8E-40AD-8944-4FA39C5923DD}">
      <dgm:prSet/>
      <dgm:spPr/>
      <dgm:t>
        <a:bodyPr/>
        <a:lstStyle/>
        <a:p>
          <a:endParaRPr lang="nl-BE"/>
        </a:p>
      </dgm:t>
    </dgm:pt>
    <dgm:pt modelId="{80904F61-49CE-4066-9073-3C32A0244E13}" type="sibTrans" cxnId="{4BC49A52-DF8E-40AD-8944-4FA39C5923DD}">
      <dgm:prSet/>
      <dgm:spPr/>
      <dgm:t>
        <a:bodyPr/>
        <a:lstStyle/>
        <a:p>
          <a:endParaRPr lang="nl-BE"/>
        </a:p>
      </dgm:t>
    </dgm:pt>
    <dgm:pt modelId="{5280FC2C-6AE3-4E21-8C71-F9F4A20739D5}" type="pres">
      <dgm:prSet presAssocID="{DEADC737-3AED-4EB3-90D8-2DB6C2220A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21F8F892-28BE-492A-B11D-7BFA7BC68CE8}" type="pres">
      <dgm:prSet presAssocID="{06E267A9-F705-41F7-96FB-5420A63FF72E}" presName="hierRoot1" presStyleCnt="0"/>
      <dgm:spPr/>
      <dgm:t>
        <a:bodyPr/>
        <a:lstStyle/>
        <a:p>
          <a:endParaRPr lang="nl-BE"/>
        </a:p>
      </dgm:t>
    </dgm:pt>
    <dgm:pt modelId="{FA51F64C-06A4-4E82-8283-08D42218E4B4}" type="pres">
      <dgm:prSet presAssocID="{06E267A9-F705-41F7-96FB-5420A63FF72E}" presName="composite" presStyleCnt="0"/>
      <dgm:spPr/>
      <dgm:t>
        <a:bodyPr/>
        <a:lstStyle/>
        <a:p>
          <a:endParaRPr lang="nl-BE"/>
        </a:p>
      </dgm:t>
    </dgm:pt>
    <dgm:pt modelId="{F75C8F7F-FCC9-4483-97E4-B68346D01DA7}" type="pres">
      <dgm:prSet presAssocID="{06E267A9-F705-41F7-96FB-5420A63FF72E}" presName="background" presStyleLbl="node0" presStyleIdx="0" presStyleCnt="1"/>
      <dgm:spPr/>
      <dgm:t>
        <a:bodyPr/>
        <a:lstStyle/>
        <a:p>
          <a:endParaRPr lang="nl-BE"/>
        </a:p>
      </dgm:t>
    </dgm:pt>
    <dgm:pt modelId="{5D76C8AF-8632-44DB-AD09-DC0EFA663F02}" type="pres">
      <dgm:prSet presAssocID="{06E267A9-F705-41F7-96FB-5420A63FF72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69CDDC8-2BB8-49AA-98B5-9995D548A435}" type="pres">
      <dgm:prSet presAssocID="{06E267A9-F705-41F7-96FB-5420A63FF72E}" presName="hierChild2" presStyleCnt="0"/>
      <dgm:spPr/>
      <dgm:t>
        <a:bodyPr/>
        <a:lstStyle/>
        <a:p>
          <a:endParaRPr lang="nl-BE"/>
        </a:p>
      </dgm:t>
    </dgm:pt>
    <dgm:pt modelId="{2E103573-47B9-4795-844C-C12B6D359FBF}" type="pres">
      <dgm:prSet presAssocID="{B6B3AB40-4673-4D18-9FAF-CA848217498A}" presName="Name10" presStyleLbl="parChTrans1D2" presStyleIdx="0" presStyleCnt="2"/>
      <dgm:spPr/>
      <dgm:t>
        <a:bodyPr/>
        <a:lstStyle/>
        <a:p>
          <a:endParaRPr lang="nl-BE"/>
        </a:p>
      </dgm:t>
    </dgm:pt>
    <dgm:pt modelId="{85DB2B35-59C2-4759-9B5C-E28A7FBDFB02}" type="pres">
      <dgm:prSet presAssocID="{7C753C13-2D3A-4137-B9A4-1655A22057B4}" presName="hierRoot2" presStyleCnt="0"/>
      <dgm:spPr/>
      <dgm:t>
        <a:bodyPr/>
        <a:lstStyle/>
        <a:p>
          <a:endParaRPr lang="nl-BE"/>
        </a:p>
      </dgm:t>
    </dgm:pt>
    <dgm:pt modelId="{491B1D1B-997B-4629-8E39-983454DDB3DE}" type="pres">
      <dgm:prSet presAssocID="{7C753C13-2D3A-4137-B9A4-1655A22057B4}" presName="composite2" presStyleCnt="0"/>
      <dgm:spPr/>
      <dgm:t>
        <a:bodyPr/>
        <a:lstStyle/>
        <a:p>
          <a:endParaRPr lang="nl-BE"/>
        </a:p>
      </dgm:t>
    </dgm:pt>
    <dgm:pt modelId="{E9210A2B-99D4-4A53-82EA-EE8D4499D32B}" type="pres">
      <dgm:prSet presAssocID="{7C753C13-2D3A-4137-B9A4-1655A22057B4}" presName="background2" presStyleLbl="node2" presStyleIdx="0" presStyleCnt="2"/>
      <dgm:spPr/>
      <dgm:t>
        <a:bodyPr/>
        <a:lstStyle/>
        <a:p>
          <a:endParaRPr lang="nl-BE"/>
        </a:p>
      </dgm:t>
    </dgm:pt>
    <dgm:pt modelId="{A680906D-695B-4102-A108-083C214A0D15}" type="pres">
      <dgm:prSet presAssocID="{7C753C13-2D3A-4137-B9A4-1655A22057B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DE8A9B2-EE8C-4A29-96A5-0F4722BC62EA}" type="pres">
      <dgm:prSet presAssocID="{7C753C13-2D3A-4137-B9A4-1655A22057B4}" presName="hierChild3" presStyleCnt="0"/>
      <dgm:spPr/>
      <dgm:t>
        <a:bodyPr/>
        <a:lstStyle/>
        <a:p>
          <a:endParaRPr lang="nl-BE"/>
        </a:p>
      </dgm:t>
    </dgm:pt>
    <dgm:pt modelId="{93324549-C08F-4013-9D00-FFC49D6A49CF}" type="pres">
      <dgm:prSet presAssocID="{1AEFDB72-66ED-4358-99E8-05B9C835B229}" presName="Name17" presStyleLbl="parChTrans1D3" presStyleIdx="0" presStyleCnt="3"/>
      <dgm:spPr/>
      <dgm:t>
        <a:bodyPr/>
        <a:lstStyle/>
        <a:p>
          <a:endParaRPr lang="nl-BE"/>
        </a:p>
      </dgm:t>
    </dgm:pt>
    <dgm:pt modelId="{297C7477-69EA-42F4-978B-64043D42E6EE}" type="pres">
      <dgm:prSet presAssocID="{AA8587D6-3ADF-4CCA-8135-E415BFBCC435}" presName="hierRoot3" presStyleCnt="0"/>
      <dgm:spPr/>
      <dgm:t>
        <a:bodyPr/>
        <a:lstStyle/>
        <a:p>
          <a:endParaRPr lang="nl-BE"/>
        </a:p>
      </dgm:t>
    </dgm:pt>
    <dgm:pt modelId="{5BD6446B-E811-4BDA-AFF4-EB308DF04C00}" type="pres">
      <dgm:prSet presAssocID="{AA8587D6-3ADF-4CCA-8135-E415BFBCC435}" presName="composite3" presStyleCnt="0"/>
      <dgm:spPr/>
      <dgm:t>
        <a:bodyPr/>
        <a:lstStyle/>
        <a:p>
          <a:endParaRPr lang="nl-BE"/>
        </a:p>
      </dgm:t>
    </dgm:pt>
    <dgm:pt modelId="{96AD38F2-3461-4655-9EA9-B572F95CDD84}" type="pres">
      <dgm:prSet presAssocID="{AA8587D6-3ADF-4CCA-8135-E415BFBCC435}" presName="background3" presStyleLbl="node3" presStyleIdx="0" presStyleCnt="3"/>
      <dgm:spPr/>
      <dgm:t>
        <a:bodyPr/>
        <a:lstStyle/>
        <a:p>
          <a:endParaRPr lang="nl-BE"/>
        </a:p>
      </dgm:t>
    </dgm:pt>
    <dgm:pt modelId="{537A3889-0EC6-4CB3-8FE8-9190FC4640BD}" type="pres">
      <dgm:prSet presAssocID="{AA8587D6-3ADF-4CCA-8135-E415BFBCC43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9F7CBAC-4CF5-475F-B6BF-061FF1F5158A}" type="pres">
      <dgm:prSet presAssocID="{AA8587D6-3ADF-4CCA-8135-E415BFBCC435}" presName="hierChild4" presStyleCnt="0"/>
      <dgm:spPr/>
      <dgm:t>
        <a:bodyPr/>
        <a:lstStyle/>
        <a:p>
          <a:endParaRPr lang="nl-BE"/>
        </a:p>
      </dgm:t>
    </dgm:pt>
    <dgm:pt modelId="{263A78A9-4AD1-4F3D-BEE8-D1370B084C98}" type="pres">
      <dgm:prSet presAssocID="{BDC67FAA-7A4E-4FFF-9F4B-327C36D85782}" presName="Name17" presStyleLbl="parChTrans1D3" presStyleIdx="1" presStyleCnt="3"/>
      <dgm:spPr/>
      <dgm:t>
        <a:bodyPr/>
        <a:lstStyle/>
        <a:p>
          <a:endParaRPr lang="nl-BE"/>
        </a:p>
      </dgm:t>
    </dgm:pt>
    <dgm:pt modelId="{34F030F7-01A0-4BF9-BBFD-B6A3D3B30655}" type="pres">
      <dgm:prSet presAssocID="{E09868A0-61F8-4E77-A606-0D4EAEC2DA8C}" presName="hierRoot3" presStyleCnt="0"/>
      <dgm:spPr/>
      <dgm:t>
        <a:bodyPr/>
        <a:lstStyle/>
        <a:p>
          <a:endParaRPr lang="nl-BE"/>
        </a:p>
      </dgm:t>
    </dgm:pt>
    <dgm:pt modelId="{37F7F74C-DC03-4FE8-9B3E-421AE3E90B65}" type="pres">
      <dgm:prSet presAssocID="{E09868A0-61F8-4E77-A606-0D4EAEC2DA8C}" presName="composite3" presStyleCnt="0"/>
      <dgm:spPr/>
      <dgm:t>
        <a:bodyPr/>
        <a:lstStyle/>
        <a:p>
          <a:endParaRPr lang="nl-BE"/>
        </a:p>
      </dgm:t>
    </dgm:pt>
    <dgm:pt modelId="{F6DC09D9-700B-44DC-A36D-005D94594B81}" type="pres">
      <dgm:prSet presAssocID="{E09868A0-61F8-4E77-A606-0D4EAEC2DA8C}" presName="background3" presStyleLbl="node3" presStyleIdx="1" presStyleCnt="3"/>
      <dgm:spPr/>
      <dgm:t>
        <a:bodyPr/>
        <a:lstStyle/>
        <a:p>
          <a:endParaRPr lang="nl-BE"/>
        </a:p>
      </dgm:t>
    </dgm:pt>
    <dgm:pt modelId="{2748AC42-1934-41FF-B54B-1821E050DE44}" type="pres">
      <dgm:prSet presAssocID="{E09868A0-61F8-4E77-A606-0D4EAEC2DA8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8EE117E-732E-4C06-9406-E94510FDD703}" type="pres">
      <dgm:prSet presAssocID="{E09868A0-61F8-4E77-A606-0D4EAEC2DA8C}" presName="hierChild4" presStyleCnt="0"/>
      <dgm:spPr/>
      <dgm:t>
        <a:bodyPr/>
        <a:lstStyle/>
        <a:p>
          <a:endParaRPr lang="nl-BE"/>
        </a:p>
      </dgm:t>
    </dgm:pt>
    <dgm:pt modelId="{6C117EFF-6864-4952-B6A0-72C3D57C15D0}" type="pres">
      <dgm:prSet presAssocID="{3FE2A4FE-5312-4672-82EF-7559FEC02816}" presName="Name10" presStyleLbl="parChTrans1D2" presStyleIdx="1" presStyleCnt="2"/>
      <dgm:spPr/>
      <dgm:t>
        <a:bodyPr/>
        <a:lstStyle/>
        <a:p>
          <a:endParaRPr lang="nl-BE"/>
        </a:p>
      </dgm:t>
    </dgm:pt>
    <dgm:pt modelId="{0B5067CC-EBFF-4F87-BD64-6C6AE511D218}" type="pres">
      <dgm:prSet presAssocID="{9D42DA2C-249B-4738-BB23-7208CFCC432B}" presName="hierRoot2" presStyleCnt="0"/>
      <dgm:spPr/>
      <dgm:t>
        <a:bodyPr/>
        <a:lstStyle/>
        <a:p>
          <a:endParaRPr lang="nl-BE"/>
        </a:p>
      </dgm:t>
    </dgm:pt>
    <dgm:pt modelId="{3581ECF7-B869-479A-A955-DB2950ADD878}" type="pres">
      <dgm:prSet presAssocID="{9D42DA2C-249B-4738-BB23-7208CFCC432B}" presName="composite2" presStyleCnt="0"/>
      <dgm:spPr/>
      <dgm:t>
        <a:bodyPr/>
        <a:lstStyle/>
        <a:p>
          <a:endParaRPr lang="nl-BE"/>
        </a:p>
      </dgm:t>
    </dgm:pt>
    <dgm:pt modelId="{464247A5-F524-46E1-B884-9355D60BC94F}" type="pres">
      <dgm:prSet presAssocID="{9D42DA2C-249B-4738-BB23-7208CFCC432B}" presName="background2" presStyleLbl="node2" presStyleIdx="1" presStyleCnt="2"/>
      <dgm:spPr/>
      <dgm:t>
        <a:bodyPr/>
        <a:lstStyle/>
        <a:p>
          <a:endParaRPr lang="nl-BE"/>
        </a:p>
      </dgm:t>
    </dgm:pt>
    <dgm:pt modelId="{90E8E992-2C99-49E0-ADDC-FBE7F35BCEFF}" type="pres">
      <dgm:prSet presAssocID="{9D42DA2C-249B-4738-BB23-7208CFCC432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D5F1DFE1-1286-4D5E-82B4-1B28B90CF360}" type="pres">
      <dgm:prSet presAssocID="{9D42DA2C-249B-4738-BB23-7208CFCC432B}" presName="hierChild3" presStyleCnt="0"/>
      <dgm:spPr/>
      <dgm:t>
        <a:bodyPr/>
        <a:lstStyle/>
        <a:p>
          <a:endParaRPr lang="nl-BE"/>
        </a:p>
      </dgm:t>
    </dgm:pt>
    <dgm:pt modelId="{24219833-C7AB-4E2B-AA7D-2068FAEF4AEA}" type="pres">
      <dgm:prSet presAssocID="{9D8428D5-658D-453B-8B2F-DBCAE9DD3452}" presName="Name17" presStyleLbl="parChTrans1D3" presStyleIdx="2" presStyleCnt="3"/>
      <dgm:spPr/>
      <dgm:t>
        <a:bodyPr/>
        <a:lstStyle/>
        <a:p>
          <a:endParaRPr lang="nl-BE"/>
        </a:p>
      </dgm:t>
    </dgm:pt>
    <dgm:pt modelId="{B572FEE4-7302-48D0-94C2-2BC8996AD4BD}" type="pres">
      <dgm:prSet presAssocID="{A7E641AE-4066-4BA2-82B8-2B1E75E666A8}" presName="hierRoot3" presStyleCnt="0"/>
      <dgm:spPr/>
      <dgm:t>
        <a:bodyPr/>
        <a:lstStyle/>
        <a:p>
          <a:endParaRPr lang="nl-BE"/>
        </a:p>
      </dgm:t>
    </dgm:pt>
    <dgm:pt modelId="{35951133-643C-446A-A1CB-C681F4E05F33}" type="pres">
      <dgm:prSet presAssocID="{A7E641AE-4066-4BA2-82B8-2B1E75E666A8}" presName="composite3" presStyleCnt="0"/>
      <dgm:spPr/>
      <dgm:t>
        <a:bodyPr/>
        <a:lstStyle/>
        <a:p>
          <a:endParaRPr lang="nl-BE"/>
        </a:p>
      </dgm:t>
    </dgm:pt>
    <dgm:pt modelId="{0F34335E-8CF4-4A4A-A517-A0D5066926FB}" type="pres">
      <dgm:prSet presAssocID="{A7E641AE-4066-4BA2-82B8-2B1E75E666A8}" presName="background3" presStyleLbl="node3" presStyleIdx="2" presStyleCnt="3"/>
      <dgm:spPr/>
      <dgm:t>
        <a:bodyPr/>
        <a:lstStyle/>
        <a:p>
          <a:endParaRPr lang="nl-BE"/>
        </a:p>
      </dgm:t>
    </dgm:pt>
    <dgm:pt modelId="{FBEE172D-48F3-4BE9-A50D-81A97A70FCCA}" type="pres">
      <dgm:prSet presAssocID="{A7E641AE-4066-4BA2-82B8-2B1E75E666A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28BD2A1F-8479-4F79-91F2-941786C1AB06}" type="pres">
      <dgm:prSet presAssocID="{A7E641AE-4066-4BA2-82B8-2B1E75E666A8}" presName="hierChild4" presStyleCnt="0"/>
      <dgm:spPr/>
      <dgm:t>
        <a:bodyPr/>
        <a:lstStyle/>
        <a:p>
          <a:endParaRPr lang="nl-BE"/>
        </a:p>
      </dgm:t>
    </dgm:pt>
  </dgm:ptLst>
  <dgm:cxnLst>
    <dgm:cxn modelId="{F5E5BBD5-DC5D-4D0A-98BF-618C5CFB1B4F}" type="presOf" srcId="{3FE2A4FE-5312-4672-82EF-7559FEC02816}" destId="{6C117EFF-6864-4952-B6A0-72C3D57C15D0}" srcOrd="0" destOrd="0" presId="urn:microsoft.com/office/officeart/2005/8/layout/hierarchy1"/>
    <dgm:cxn modelId="{5775B82E-012C-46CC-8789-6D2F7B997D19}" srcId="{7C753C13-2D3A-4137-B9A4-1655A22057B4}" destId="{AA8587D6-3ADF-4CCA-8135-E415BFBCC435}" srcOrd="0" destOrd="0" parTransId="{1AEFDB72-66ED-4358-99E8-05B9C835B229}" sibTransId="{F7E66EC7-F94E-4DAB-B08A-B6668BCAD7F9}"/>
    <dgm:cxn modelId="{7A2D3F1C-5751-4AC4-BB95-695075AB6E6F}" type="presOf" srcId="{7C753C13-2D3A-4137-B9A4-1655A22057B4}" destId="{A680906D-695B-4102-A108-083C214A0D15}" srcOrd="0" destOrd="0" presId="urn:microsoft.com/office/officeart/2005/8/layout/hierarchy1"/>
    <dgm:cxn modelId="{DAF01F50-7B32-4D56-91D4-107DE48E696A}" type="presOf" srcId="{A7E641AE-4066-4BA2-82B8-2B1E75E666A8}" destId="{FBEE172D-48F3-4BE9-A50D-81A97A70FCCA}" srcOrd="0" destOrd="0" presId="urn:microsoft.com/office/officeart/2005/8/layout/hierarchy1"/>
    <dgm:cxn modelId="{8045817E-9152-489A-955C-8478594481FC}" type="presOf" srcId="{DEADC737-3AED-4EB3-90D8-2DB6C2220A3C}" destId="{5280FC2C-6AE3-4E21-8C71-F9F4A20739D5}" srcOrd="0" destOrd="0" presId="urn:microsoft.com/office/officeart/2005/8/layout/hierarchy1"/>
    <dgm:cxn modelId="{C03DAA90-D2FA-48F5-A5BB-398A24605700}" type="presOf" srcId="{E09868A0-61F8-4E77-A606-0D4EAEC2DA8C}" destId="{2748AC42-1934-41FF-B54B-1821E050DE44}" srcOrd="0" destOrd="0" presId="urn:microsoft.com/office/officeart/2005/8/layout/hierarchy1"/>
    <dgm:cxn modelId="{D0E81D09-FAC6-4AFD-9FCD-DB6F078D78A3}" srcId="{06E267A9-F705-41F7-96FB-5420A63FF72E}" destId="{7C753C13-2D3A-4137-B9A4-1655A22057B4}" srcOrd="0" destOrd="0" parTransId="{B6B3AB40-4673-4D18-9FAF-CA848217498A}" sibTransId="{2675A08A-331E-4B19-A01D-FB08A581447B}"/>
    <dgm:cxn modelId="{0C316375-565D-4AC9-B448-B3D5CE4C2FBD}" type="presOf" srcId="{06E267A9-F705-41F7-96FB-5420A63FF72E}" destId="{5D76C8AF-8632-44DB-AD09-DC0EFA663F02}" srcOrd="0" destOrd="0" presId="urn:microsoft.com/office/officeart/2005/8/layout/hierarchy1"/>
    <dgm:cxn modelId="{9DA2C478-270B-4E24-BF6D-37C13E69BC5E}" type="presOf" srcId="{9D42DA2C-249B-4738-BB23-7208CFCC432B}" destId="{90E8E992-2C99-49E0-ADDC-FBE7F35BCEFF}" srcOrd="0" destOrd="0" presId="urn:microsoft.com/office/officeart/2005/8/layout/hierarchy1"/>
    <dgm:cxn modelId="{8F209D59-1662-4F84-BCC1-2CAE6E2FC9D8}" type="presOf" srcId="{BDC67FAA-7A4E-4FFF-9F4B-327C36D85782}" destId="{263A78A9-4AD1-4F3D-BEE8-D1370B084C98}" srcOrd="0" destOrd="0" presId="urn:microsoft.com/office/officeart/2005/8/layout/hierarchy1"/>
    <dgm:cxn modelId="{013FA47C-4E48-4289-8E09-23C9C4FCED79}" srcId="{06E267A9-F705-41F7-96FB-5420A63FF72E}" destId="{9D42DA2C-249B-4738-BB23-7208CFCC432B}" srcOrd="1" destOrd="0" parTransId="{3FE2A4FE-5312-4672-82EF-7559FEC02816}" sibTransId="{4FDD364A-A043-4968-8F24-06D3D00B8009}"/>
    <dgm:cxn modelId="{0D675936-8A2F-4F2E-9B10-49B5762EE3DF}" type="presOf" srcId="{B6B3AB40-4673-4D18-9FAF-CA848217498A}" destId="{2E103573-47B9-4795-844C-C12B6D359FBF}" srcOrd="0" destOrd="0" presId="urn:microsoft.com/office/officeart/2005/8/layout/hierarchy1"/>
    <dgm:cxn modelId="{4358ADAF-73F9-4743-AFFF-FDCFE5249D65}" type="presOf" srcId="{AA8587D6-3ADF-4CCA-8135-E415BFBCC435}" destId="{537A3889-0EC6-4CB3-8FE8-9190FC4640BD}" srcOrd="0" destOrd="0" presId="urn:microsoft.com/office/officeart/2005/8/layout/hierarchy1"/>
    <dgm:cxn modelId="{7D019795-35B7-452F-A945-6DC881987D86}" type="presOf" srcId="{9D8428D5-658D-453B-8B2F-DBCAE9DD3452}" destId="{24219833-C7AB-4E2B-AA7D-2068FAEF4AEA}" srcOrd="0" destOrd="0" presId="urn:microsoft.com/office/officeart/2005/8/layout/hierarchy1"/>
    <dgm:cxn modelId="{92011D4B-A483-4AC5-9985-EAAAE1FA3AA1}" type="presOf" srcId="{1AEFDB72-66ED-4358-99E8-05B9C835B229}" destId="{93324549-C08F-4013-9D00-FFC49D6A49CF}" srcOrd="0" destOrd="0" presId="urn:microsoft.com/office/officeart/2005/8/layout/hierarchy1"/>
    <dgm:cxn modelId="{7B0F50F1-2122-4B32-BC47-BD869484E70A}" srcId="{7C753C13-2D3A-4137-B9A4-1655A22057B4}" destId="{E09868A0-61F8-4E77-A606-0D4EAEC2DA8C}" srcOrd="1" destOrd="0" parTransId="{BDC67FAA-7A4E-4FFF-9F4B-327C36D85782}" sibTransId="{FF2D59AA-8FE0-4C1D-B207-1C18225C3346}"/>
    <dgm:cxn modelId="{4BC49A52-DF8E-40AD-8944-4FA39C5923DD}" srcId="{9D42DA2C-249B-4738-BB23-7208CFCC432B}" destId="{A7E641AE-4066-4BA2-82B8-2B1E75E666A8}" srcOrd="0" destOrd="0" parTransId="{9D8428D5-658D-453B-8B2F-DBCAE9DD3452}" sibTransId="{80904F61-49CE-4066-9073-3C32A0244E13}"/>
    <dgm:cxn modelId="{F37CCC31-AD4F-4B18-A5EE-6F867DCDBB2D}" srcId="{DEADC737-3AED-4EB3-90D8-2DB6C2220A3C}" destId="{06E267A9-F705-41F7-96FB-5420A63FF72E}" srcOrd="0" destOrd="0" parTransId="{52F6EE29-4F5D-4A1A-9147-3EB885903958}" sibTransId="{458F59D7-E2E4-4C71-BACD-2FF1E262A762}"/>
    <dgm:cxn modelId="{C7499AC9-47B9-48C0-AEC9-8289C7927E00}" type="presParOf" srcId="{5280FC2C-6AE3-4E21-8C71-F9F4A20739D5}" destId="{21F8F892-28BE-492A-B11D-7BFA7BC68CE8}" srcOrd="0" destOrd="0" presId="urn:microsoft.com/office/officeart/2005/8/layout/hierarchy1"/>
    <dgm:cxn modelId="{677A71BA-BD41-48C4-8A5D-841940304CD6}" type="presParOf" srcId="{21F8F892-28BE-492A-B11D-7BFA7BC68CE8}" destId="{FA51F64C-06A4-4E82-8283-08D42218E4B4}" srcOrd="0" destOrd="0" presId="urn:microsoft.com/office/officeart/2005/8/layout/hierarchy1"/>
    <dgm:cxn modelId="{CE365039-BFF4-42B9-AF48-B622CB90BB51}" type="presParOf" srcId="{FA51F64C-06A4-4E82-8283-08D42218E4B4}" destId="{F75C8F7F-FCC9-4483-97E4-B68346D01DA7}" srcOrd="0" destOrd="0" presId="urn:microsoft.com/office/officeart/2005/8/layout/hierarchy1"/>
    <dgm:cxn modelId="{81EF2EF1-3F6E-4343-8604-77AAE29BFD88}" type="presParOf" srcId="{FA51F64C-06A4-4E82-8283-08D42218E4B4}" destId="{5D76C8AF-8632-44DB-AD09-DC0EFA663F02}" srcOrd="1" destOrd="0" presId="urn:microsoft.com/office/officeart/2005/8/layout/hierarchy1"/>
    <dgm:cxn modelId="{523481C9-C3AB-427F-BC10-B84AB563162A}" type="presParOf" srcId="{21F8F892-28BE-492A-B11D-7BFA7BC68CE8}" destId="{869CDDC8-2BB8-49AA-98B5-9995D548A435}" srcOrd="1" destOrd="0" presId="urn:microsoft.com/office/officeart/2005/8/layout/hierarchy1"/>
    <dgm:cxn modelId="{BE08AB1C-CDE0-4F6E-8538-60E3FEB9C2B1}" type="presParOf" srcId="{869CDDC8-2BB8-49AA-98B5-9995D548A435}" destId="{2E103573-47B9-4795-844C-C12B6D359FBF}" srcOrd="0" destOrd="0" presId="urn:microsoft.com/office/officeart/2005/8/layout/hierarchy1"/>
    <dgm:cxn modelId="{71B7D52B-5F1E-4C6B-B032-4FFE27E34202}" type="presParOf" srcId="{869CDDC8-2BB8-49AA-98B5-9995D548A435}" destId="{85DB2B35-59C2-4759-9B5C-E28A7FBDFB02}" srcOrd="1" destOrd="0" presId="urn:microsoft.com/office/officeart/2005/8/layout/hierarchy1"/>
    <dgm:cxn modelId="{418BD904-469A-456B-887A-F710AB3B3952}" type="presParOf" srcId="{85DB2B35-59C2-4759-9B5C-E28A7FBDFB02}" destId="{491B1D1B-997B-4629-8E39-983454DDB3DE}" srcOrd="0" destOrd="0" presId="urn:microsoft.com/office/officeart/2005/8/layout/hierarchy1"/>
    <dgm:cxn modelId="{B34E5778-C068-44C8-8F2E-B4EF768411D8}" type="presParOf" srcId="{491B1D1B-997B-4629-8E39-983454DDB3DE}" destId="{E9210A2B-99D4-4A53-82EA-EE8D4499D32B}" srcOrd="0" destOrd="0" presId="urn:microsoft.com/office/officeart/2005/8/layout/hierarchy1"/>
    <dgm:cxn modelId="{E3EA74E7-816A-4FE1-9B90-67D4FD53D66F}" type="presParOf" srcId="{491B1D1B-997B-4629-8E39-983454DDB3DE}" destId="{A680906D-695B-4102-A108-083C214A0D15}" srcOrd="1" destOrd="0" presId="urn:microsoft.com/office/officeart/2005/8/layout/hierarchy1"/>
    <dgm:cxn modelId="{2DCB8286-2471-429F-849C-39906CCF6D65}" type="presParOf" srcId="{85DB2B35-59C2-4759-9B5C-E28A7FBDFB02}" destId="{BDE8A9B2-EE8C-4A29-96A5-0F4722BC62EA}" srcOrd="1" destOrd="0" presId="urn:microsoft.com/office/officeart/2005/8/layout/hierarchy1"/>
    <dgm:cxn modelId="{B26C3B86-E012-493C-B142-93D15ED81107}" type="presParOf" srcId="{BDE8A9B2-EE8C-4A29-96A5-0F4722BC62EA}" destId="{93324549-C08F-4013-9D00-FFC49D6A49CF}" srcOrd="0" destOrd="0" presId="urn:microsoft.com/office/officeart/2005/8/layout/hierarchy1"/>
    <dgm:cxn modelId="{6E9577D9-8A47-44EA-AC98-171CA2C35E9B}" type="presParOf" srcId="{BDE8A9B2-EE8C-4A29-96A5-0F4722BC62EA}" destId="{297C7477-69EA-42F4-978B-64043D42E6EE}" srcOrd="1" destOrd="0" presId="urn:microsoft.com/office/officeart/2005/8/layout/hierarchy1"/>
    <dgm:cxn modelId="{6B6ECBBA-BF00-4F1E-837F-429445D0AE22}" type="presParOf" srcId="{297C7477-69EA-42F4-978B-64043D42E6EE}" destId="{5BD6446B-E811-4BDA-AFF4-EB308DF04C00}" srcOrd="0" destOrd="0" presId="urn:microsoft.com/office/officeart/2005/8/layout/hierarchy1"/>
    <dgm:cxn modelId="{AB2C71B0-8092-4987-9142-0F9922CBD0E2}" type="presParOf" srcId="{5BD6446B-E811-4BDA-AFF4-EB308DF04C00}" destId="{96AD38F2-3461-4655-9EA9-B572F95CDD84}" srcOrd="0" destOrd="0" presId="urn:microsoft.com/office/officeart/2005/8/layout/hierarchy1"/>
    <dgm:cxn modelId="{88F721FB-04A1-4E75-AA0C-62CAFBB56BCD}" type="presParOf" srcId="{5BD6446B-E811-4BDA-AFF4-EB308DF04C00}" destId="{537A3889-0EC6-4CB3-8FE8-9190FC4640BD}" srcOrd="1" destOrd="0" presId="urn:microsoft.com/office/officeart/2005/8/layout/hierarchy1"/>
    <dgm:cxn modelId="{7DA164B9-56CB-4151-B65F-53E2BE19E3D3}" type="presParOf" srcId="{297C7477-69EA-42F4-978B-64043D42E6EE}" destId="{79F7CBAC-4CF5-475F-B6BF-061FF1F5158A}" srcOrd="1" destOrd="0" presId="urn:microsoft.com/office/officeart/2005/8/layout/hierarchy1"/>
    <dgm:cxn modelId="{BA6D315C-510E-4E89-AEF4-04FFEFACD6E0}" type="presParOf" srcId="{BDE8A9B2-EE8C-4A29-96A5-0F4722BC62EA}" destId="{263A78A9-4AD1-4F3D-BEE8-D1370B084C98}" srcOrd="2" destOrd="0" presId="urn:microsoft.com/office/officeart/2005/8/layout/hierarchy1"/>
    <dgm:cxn modelId="{E5E798FB-7EC3-4EAA-B987-86C8D1250C32}" type="presParOf" srcId="{BDE8A9B2-EE8C-4A29-96A5-0F4722BC62EA}" destId="{34F030F7-01A0-4BF9-BBFD-B6A3D3B30655}" srcOrd="3" destOrd="0" presId="urn:microsoft.com/office/officeart/2005/8/layout/hierarchy1"/>
    <dgm:cxn modelId="{7E9BC079-5982-4987-81CF-062A7DC720E4}" type="presParOf" srcId="{34F030F7-01A0-4BF9-BBFD-B6A3D3B30655}" destId="{37F7F74C-DC03-4FE8-9B3E-421AE3E90B65}" srcOrd="0" destOrd="0" presId="urn:microsoft.com/office/officeart/2005/8/layout/hierarchy1"/>
    <dgm:cxn modelId="{A61884D3-41C6-45C3-91A0-3B125BE549AC}" type="presParOf" srcId="{37F7F74C-DC03-4FE8-9B3E-421AE3E90B65}" destId="{F6DC09D9-700B-44DC-A36D-005D94594B81}" srcOrd="0" destOrd="0" presId="urn:microsoft.com/office/officeart/2005/8/layout/hierarchy1"/>
    <dgm:cxn modelId="{B6DCC855-33D8-4612-8B70-8FD13D290AFE}" type="presParOf" srcId="{37F7F74C-DC03-4FE8-9B3E-421AE3E90B65}" destId="{2748AC42-1934-41FF-B54B-1821E050DE44}" srcOrd="1" destOrd="0" presId="urn:microsoft.com/office/officeart/2005/8/layout/hierarchy1"/>
    <dgm:cxn modelId="{38377FB1-3BC0-4C42-AC88-2310728154FA}" type="presParOf" srcId="{34F030F7-01A0-4BF9-BBFD-B6A3D3B30655}" destId="{B8EE117E-732E-4C06-9406-E94510FDD703}" srcOrd="1" destOrd="0" presId="urn:microsoft.com/office/officeart/2005/8/layout/hierarchy1"/>
    <dgm:cxn modelId="{80CFC08D-43BB-494D-9D38-57A1E473009B}" type="presParOf" srcId="{869CDDC8-2BB8-49AA-98B5-9995D548A435}" destId="{6C117EFF-6864-4952-B6A0-72C3D57C15D0}" srcOrd="2" destOrd="0" presId="urn:microsoft.com/office/officeart/2005/8/layout/hierarchy1"/>
    <dgm:cxn modelId="{CEA76587-B651-4794-ACAA-AB16E784DCBE}" type="presParOf" srcId="{869CDDC8-2BB8-49AA-98B5-9995D548A435}" destId="{0B5067CC-EBFF-4F87-BD64-6C6AE511D218}" srcOrd="3" destOrd="0" presId="urn:microsoft.com/office/officeart/2005/8/layout/hierarchy1"/>
    <dgm:cxn modelId="{277E0AA5-BDEC-45DD-9315-D2ABDD90CE3E}" type="presParOf" srcId="{0B5067CC-EBFF-4F87-BD64-6C6AE511D218}" destId="{3581ECF7-B869-479A-A955-DB2950ADD878}" srcOrd="0" destOrd="0" presId="urn:microsoft.com/office/officeart/2005/8/layout/hierarchy1"/>
    <dgm:cxn modelId="{2A98F2E0-3034-412A-9DCC-AFC5514D56B2}" type="presParOf" srcId="{3581ECF7-B869-479A-A955-DB2950ADD878}" destId="{464247A5-F524-46E1-B884-9355D60BC94F}" srcOrd="0" destOrd="0" presId="urn:microsoft.com/office/officeart/2005/8/layout/hierarchy1"/>
    <dgm:cxn modelId="{401F1EF7-2191-42DB-BC3D-8AF41C971CD8}" type="presParOf" srcId="{3581ECF7-B869-479A-A955-DB2950ADD878}" destId="{90E8E992-2C99-49E0-ADDC-FBE7F35BCEFF}" srcOrd="1" destOrd="0" presId="urn:microsoft.com/office/officeart/2005/8/layout/hierarchy1"/>
    <dgm:cxn modelId="{F511778C-0874-4C74-A1E1-5C5307D3A9ED}" type="presParOf" srcId="{0B5067CC-EBFF-4F87-BD64-6C6AE511D218}" destId="{D5F1DFE1-1286-4D5E-82B4-1B28B90CF360}" srcOrd="1" destOrd="0" presId="urn:microsoft.com/office/officeart/2005/8/layout/hierarchy1"/>
    <dgm:cxn modelId="{ADC92853-C29A-483C-A477-7436B9EFC4B7}" type="presParOf" srcId="{D5F1DFE1-1286-4D5E-82B4-1B28B90CF360}" destId="{24219833-C7AB-4E2B-AA7D-2068FAEF4AEA}" srcOrd="0" destOrd="0" presId="urn:microsoft.com/office/officeart/2005/8/layout/hierarchy1"/>
    <dgm:cxn modelId="{227B5A78-61EF-47DA-B53E-7E18D51E67FB}" type="presParOf" srcId="{D5F1DFE1-1286-4D5E-82B4-1B28B90CF360}" destId="{B572FEE4-7302-48D0-94C2-2BC8996AD4BD}" srcOrd="1" destOrd="0" presId="urn:microsoft.com/office/officeart/2005/8/layout/hierarchy1"/>
    <dgm:cxn modelId="{E53C620E-104E-45EA-A384-7AA123FE01F9}" type="presParOf" srcId="{B572FEE4-7302-48D0-94C2-2BC8996AD4BD}" destId="{35951133-643C-446A-A1CB-C681F4E05F33}" srcOrd="0" destOrd="0" presId="urn:microsoft.com/office/officeart/2005/8/layout/hierarchy1"/>
    <dgm:cxn modelId="{42B872CB-74CA-4953-8CE2-8A98BAA0B186}" type="presParOf" srcId="{35951133-643C-446A-A1CB-C681F4E05F33}" destId="{0F34335E-8CF4-4A4A-A517-A0D5066926FB}" srcOrd="0" destOrd="0" presId="urn:microsoft.com/office/officeart/2005/8/layout/hierarchy1"/>
    <dgm:cxn modelId="{213A3B99-29F2-4BDB-B99D-A723A329462C}" type="presParOf" srcId="{35951133-643C-446A-A1CB-C681F4E05F33}" destId="{FBEE172D-48F3-4BE9-A50D-81A97A70FCCA}" srcOrd="1" destOrd="0" presId="urn:microsoft.com/office/officeart/2005/8/layout/hierarchy1"/>
    <dgm:cxn modelId="{3FC34529-5658-4AE8-9815-D84CA820CC2E}" type="presParOf" srcId="{B572FEE4-7302-48D0-94C2-2BC8996AD4BD}" destId="{28BD2A1F-8479-4F79-91F2-941786C1AB06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9776D2-7D9B-47AB-8BEC-70900478FAF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0DD3974-999E-4F42-81ED-11F1CEC44EFE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2000" dirty="0" smtClean="0">
              <a:solidFill>
                <a:schemeClr val="tx1"/>
              </a:solidFill>
            </a:rPr>
            <a:t>Centrum-software</a:t>
          </a:r>
          <a:endParaRPr lang="nl-BE" sz="1400" dirty="0">
            <a:solidFill>
              <a:schemeClr val="tx1"/>
            </a:solidFill>
          </a:endParaRPr>
        </a:p>
      </dgm:t>
    </dgm:pt>
    <dgm:pt modelId="{B002EC35-D257-4927-B301-F56C81F489EE}" type="parTrans" cxnId="{2EEE7F11-DEE9-416C-B845-39F5AB7DDEC7}">
      <dgm:prSet/>
      <dgm:spPr/>
      <dgm:t>
        <a:bodyPr/>
        <a:lstStyle/>
        <a:p>
          <a:endParaRPr lang="nl-BE"/>
        </a:p>
      </dgm:t>
    </dgm:pt>
    <dgm:pt modelId="{DFD3FA16-79BF-4892-9D79-84EF14EEB0C3}" type="sibTrans" cxnId="{2EEE7F11-DEE9-416C-B845-39F5AB7DDEC7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65280045-7988-4303-A61F-733D91A315B3}">
      <dgm:prSet phldrT="[Teks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2000" dirty="0" smtClean="0">
              <a:solidFill>
                <a:schemeClr val="tx1"/>
              </a:solidFill>
            </a:rPr>
            <a:t>DAVINCI</a:t>
          </a:r>
          <a:endParaRPr lang="nl-BE" sz="2000" dirty="0">
            <a:solidFill>
              <a:schemeClr val="tx1"/>
            </a:solidFill>
          </a:endParaRPr>
        </a:p>
      </dgm:t>
    </dgm:pt>
    <dgm:pt modelId="{383FEB74-E1DF-4DDA-B88E-ECFE3A594DD7}" type="parTrans" cxnId="{E450B0FE-B218-4722-A700-897A616F5DDA}">
      <dgm:prSet/>
      <dgm:spPr/>
      <dgm:t>
        <a:bodyPr/>
        <a:lstStyle/>
        <a:p>
          <a:endParaRPr lang="nl-BE"/>
        </a:p>
      </dgm:t>
    </dgm:pt>
    <dgm:pt modelId="{32E25E17-BBB8-4400-8C02-B19103CABF48}" type="sibTrans" cxnId="{E450B0FE-B218-4722-A700-897A616F5DD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C1273AD7-2532-4F61-85D7-86D2544B23EE}">
      <dgm:prSet phldrT="[Teks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2000" dirty="0" smtClean="0">
              <a:solidFill>
                <a:schemeClr val="tx1"/>
              </a:solidFill>
            </a:rPr>
            <a:t>LED</a:t>
          </a:r>
          <a:endParaRPr lang="nl-BE" sz="2000" dirty="0">
            <a:solidFill>
              <a:schemeClr val="tx1"/>
            </a:solidFill>
          </a:endParaRPr>
        </a:p>
      </dgm:t>
    </dgm:pt>
    <dgm:pt modelId="{FC357947-888D-40DC-83FF-8662424F370B}" type="parTrans" cxnId="{EDF4584F-AF93-4648-BAB0-DB4EBC76771B}">
      <dgm:prSet/>
      <dgm:spPr/>
      <dgm:t>
        <a:bodyPr/>
        <a:lstStyle/>
        <a:p>
          <a:endParaRPr lang="nl-BE"/>
        </a:p>
      </dgm:t>
    </dgm:pt>
    <dgm:pt modelId="{91CA00BA-AD4C-45B3-9810-2D6A2744F27C}" type="sibTrans" cxnId="{EDF4584F-AF93-4648-BAB0-DB4EBC76771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202D22A1-E13E-4258-826B-4549162B8C65}" type="pres">
      <dgm:prSet presAssocID="{E79776D2-7D9B-47AB-8BEC-70900478FAF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2E51135-742C-45B7-A99A-8C6EB0812859}" type="pres">
      <dgm:prSet presAssocID="{00DD3974-999E-4F42-81ED-11F1CEC44EFE}" presName="gear1" presStyleLbl="node1" presStyleIdx="0" presStyleCnt="3" custAng="21386903" custScaleX="103875" custScaleY="103540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1D3DBCB-431B-4C11-9D4A-AAADE411C91F}" type="pres">
      <dgm:prSet presAssocID="{00DD3974-999E-4F42-81ED-11F1CEC44EFE}" presName="gear1srcNode" presStyleLbl="node1" presStyleIdx="0" presStyleCnt="3"/>
      <dgm:spPr/>
      <dgm:t>
        <a:bodyPr/>
        <a:lstStyle/>
        <a:p>
          <a:endParaRPr lang="nl-BE"/>
        </a:p>
      </dgm:t>
    </dgm:pt>
    <dgm:pt modelId="{FCB19A8F-6AAF-400D-A695-84EED75DE34A}" type="pres">
      <dgm:prSet presAssocID="{00DD3974-999E-4F42-81ED-11F1CEC44EFE}" presName="gear1dstNode" presStyleLbl="node1" presStyleIdx="0" presStyleCnt="3"/>
      <dgm:spPr/>
      <dgm:t>
        <a:bodyPr/>
        <a:lstStyle/>
        <a:p>
          <a:endParaRPr lang="nl-BE"/>
        </a:p>
      </dgm:t>
    </dgm:pt>
    <dgm:pt modelId="{6031E30D-2AD3-4CDE-821A-896A089F37DA}" type="pres">
      <dgm:prSet presAssocID="{65280045-7988-4303-A61F-733D91A315B3}" presName="gear2" presStyleLbl="node1" presStyleIdx="1" presStyleCnt="3" custAng="21329806" custScaleX="119989" custScaleY="113016" custLinFactNeighborX="-6321" custLinFactNeighborY="2155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CD8BD19-433A-42F9-A730-ADC05F16BC08}" type="pres">
      <dgm:prSet presAssocID="{65280045-7988-4303-A61F-733D91A315B3}" presName="gear2srcNode" presStyleLbl="node1" presStyleIdx="1" presStyleCnt="3"/>
      <dgm:spPr/>
      <dgm:t>
        <a:bodyPr/>
        <a:lstStyle/>
        <a:p>
          <a:endParaRPr lang="nl-BE"/>
        </a:p>
      </dgm:t>
    </dgm:pt>
    <dgm:pt modelId="{A96966AF-903C-4C6C-9956-69003C31FD2E}" type="pres">
      <dgm:prSet presAssocID="{65280045-7988-4303-A61F-733D91A315B3}" presName="gear2dstNode" presStyleLbl="node1" presStyleIdx="1" presStyleCnt="3"/>
      <dgm:spPr/>
      <dgm:t>
        <a:bodyPr/>
        <a:lstStyle/>
        <a:p>
          <a:endParaRPr lang="nl-BE"/>
        </a:p>
      </dgm:t>
    </dgm:pt>
    <dgm:pt modelId="{84F37115-1AA3-4007-B3C4-D247EF83250F}" type="pres">
      <dgm:prSet presAssocID="{C1273AD7-2532-4F61-85D7-86D2544B23EE}" presName="gear3" presStyleLbl="node1" presStyleIdx="2" presStyleCnt="3" custAng="1471138" custScaleX="112204" custScaleY="105116" custLinFactNeighborX="16861" custLinFactNeighborY="10724"/>
      <dgm:spPr/>
      <dgm:t>
        <a:bodyPr/>
        <a:lstStyle/>
        <a:p>
          <a:endParaRPr lang="nl-BE"/>
        </a:p>
      </dgm:t>
    </dgm:pt>
    <dgm:pt modelId="{D7C17D43-2D09-427C-A636-7FC1DED6789F}" type="pres">
      <dgm:prSet presAssocID="{C1273AD7-2532-4F61-85D7-86D2544B23E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59FC448-FEDB-4D22-A8E2-0B4C7366DF4B}" type="pres">
      <dgm:prSet presAssocID="{C1273AD7-2532-4F61-85D7-86D2544B23EE}" presName="gear3srcNode" presStyleLbl="node1" presStyleIdx="2" presStyleCnt="3"/>
      <dgm:spPr/>
      <dgm:t>
        <a:bodyPr/>
        <a:lstStyle/>
        <a:p>
          <a:endParaRPr lang="nl-BE"/>
        </a:p>
      </dgm:t>
    </dgm:pt>
    <dgm:pt modelId="{2CFB91D3-E6DE-4B23-9481-B49E56E9A29D}" type="pres">
      <dgm:prSet presAssocID="{C1273AD7-2532-4F61-85D7-86D2544B23EE}" presName="gear3dstNode" presStyleLbl="node1" presStyleIdx="2" presStyleCnt="3"/>
      <dgm:spPr/>
      <dgm:t>
        <a:bodyPr/>
        <a:lstStyle/>
        <a:p>
          <a:endParaRPr lang="nl-BE"/>
        </a:p>
      </dgm:t>
    </dgm:pt>
    <dgm:pt modelId="{D57BF782-A5FF-4480-BC81-2C72752ABD3B}" type="pres">
      <dgm:prSet presAssocID="{DFD3FA16-79BF-4892-9D79-84EF14EEB0C3}" presName="connector1" presStyleLbl="sibTrans2D1" presStyleIdx="0" presStyleCnt="3" custLinFactNeighborX="1363" custLinFactNeighborY="4999"/>
      <dgm:spPr/>
      <dgm:t>
        <a:bodyPr/>
        <a:lstStyle/>
        <a:p>
          <a:endParaRPr lang="nl-BE"/>
        </a:p>
      </dgm:t>
    </dgm:pt>
    <dgm:pt modelId="{C175781B-03C8-4E44-8D2C-EF5B29D24E16}" type="pres">
      <dgm:prSet presAssocID="{32E25E17-BBB8-4400-8C02-B19103CABF48}" presName="connector2" presStyleLbl="sibTrans2D1" presStyleIdx="1" presStyleCnt="3" custLinFactNeighborX="-11259" custLinFactNeighborY="625"/>
      <dgm:spPr/>
      <dgm:t>
        <a:bodyPr/>
        <a:lstStyle/>
        <a:p>
          <a:endParaRPr lang="nl-BE"/>
        </a:p>
      </dgm:t>
    </dgm:pt>
    <dgm:pt modelId="{D347E80B-86AF-4B5A-B917-0F3D6AD3112C}" type="pres">
      <dgm:prSet presAssocID="{91CA00BA-AD4C-45B3-9810-2D6A2744F27C}" presName="connector3" presStyleLbl="sibTrans2D1" presStyleIdx="2" presStyleCnt="3" custLinFactNeighborX="14503" custLinFactNeighborY="-1160"/>
      <dgm:spPr/>
      <dgm:t>
        <a:bodyPr/>
        <a:lstStyle/>
        <a:p>
          <a:endParaRPr lang="nl-BE"/>
        </a:p>
      </dgm:t>
    </dgm:pt>
  </dgm:ptLst>
  <dgm:cxnLst>
    <dgm:cxn modelId="{737D6DA6-652F-4ECD-B2A1-82DECD96A8C2}" type="presOf" srcId="{E79776D2-7D9B-47AB-8BEC-70900478FAF4}" destId="{202D22A1-E13E-4258-826B-4549162B8C65}" srcOrd="0" destOrd="0" presId="urn:microsoft.com/office/officeart/2005/8/layout/gear1"/>
    <dgm:cxn modelId="{2EEE7F11-DEE9-416C-B845-39F5AB7DDEC7}" srcId="{E79776D2-7D9B-47AB-8BEC-70900478FAF4}" destId="{00DD3974-999E-4F42-81ED-11F1CEC44EFE}" srcOrd="0" destOrd="0" parTransId="{B002EC35-D257-4927-B301-F56C81F489EE}" sibTransId="{DFD3FA16-79BF-4892-9D79-84EF14EEB0C3}"/>
    <dgm:cxn modelId="{A7099EF7-9067-4A96-A7C4-C3D109B76071}" type="presOf" srcId="{65280045-7988-4303-A61F-733D91A315B3}" destId="{7CD8BD19-433A-42F9-A730-ADC05F16BC08}" srcOrd="1" destOrd="0" presId="urn:microsoft.com/office/officeart/2005/8/layout/gear1"/>
    <dgm:cxn modelId="{A191CBB1-4EAD-4702-BA94-B9EB17702B6C}" type="presOf" srcId="{C1273AD7-2532-4F61-85D7-86D2544B23EE}" destId="{959FC448-FEDB-4D22-A8E2-0B4C7366DF4B}" srcOrd="2" destOrd="0" presId="urn:microsoft.com/office/officeart/2005/8/layout/gear1"/>
    <dgm:cxn modelId="{84D980F2-E285-4865-BBA0-64AEF1BA59D1}" type="presOf" srcId="{00DD3974-999E-4F42-81ED-11F1CEC44EFE}" destId="{12E51135-742C-45B7-A99A-8C6EB0812859}" srcOrd="0" destOrd="0" presId="urn:microsoft.com/office/officeart/2005/8/layout/gear1"/>
    <dgm:cxn modelId="{EDF4584F-AF93-4648-BAB0-DB4EBC76771B}" srcId="{E79776D2-7D9B-47AB-8BEC-70900478FAF4}" destId="{C1273AD7-2532-4F61-85D7-86D2544B23EE}" srcOrd="2" destOrd="0" parTransId="{FC357947-888D-40DC-83FF-8662424F370B}" sibTransId="{91CA00BA-AD4C-45B3-9810-2D6A2744F27C}"/>
    <dgm:cxn modelId="{4C587751-F383-4EEB-AF20-B73AF2B203D5}" type="presOf" srcId="{DFD3FA16-79BF-4892-9D79-84EF14EEB0C3}" destId="{D57BF782-A5FF-4480-BC81-2C72752ABD3B}" srcOrd="0" destOrd="0" presId="urn:microsoft.com/office/officeart/2005/8/layout/gear1"/>
    <dgm:cxn modelId="{D670F2B0-4720-425F-B68A-364FD4A3A143}" type="presOf" srcId="{65280045-7988-4303-A61F-733D91A315B3}" destId="{6031E30D-2AD3-4CDE-821A-896A089F37DA}" srcOrd="0" destOrd="0" presId="urn:microsoft.com/office/officeart/2005/8/layout/gear1"/>
    <dgm:cxn modelId="{65BE136C-D209-4B50-8E75-6AA40C14653B}" type="presOf" srcId="{C1273AD7-2532-4F61-85D7-86D2544B23EE}" destId="{D7C17D43-2D09-427C-A636-7FC1DED6789F}" srcOrd="1" destOrd="0" presId="urn:microsoft.com/office/officeart/2005/8/layout/gear1"/>
    <dgm:cxn modelId="{72C0B437-8BBD-47BB-8EC1-C7009854BD5B}" type="presOf" srcId="{C1273AD7-2532-4F61-85D7-86D2544B23EE}" destId="{84F37115-1AA3-4007-B3C4-D247EF83250F}" srcOrd="0" destOrd="0" presId="urn:microsoft.com/office/officeart/2005/8/layout/gear1"/>
    <dgm:cxn modelId="{B4FDA258-477C-4420-B6FA-9ACDB88DA7AF}" type="presOf" srcId="{91CA00BA-AD4C-45B3-9810-2D6A2744F27C}" destId="{D347E80B-86AF-4B5A-B917-0F3D6AD3112C}" srcOrd="0" destOrd="0" presId="urn:microsoft.com/office/officeart/2005/8/layout/gear1"/>
    <dgm:cxn modelId="{CCC88F9F-A902-4C37-AB2A-7633F525DCFF}" type="presOf" srcId="{65280045-7988-4303-A61F-733D91A315B3}" destId="{A96966AF-903C-4C6C-9956-69003C31FD2E}" srcOrd="2" destOrd="0" presId="urn:microsoft.com/office/officeart/2005/8/layout/gear1"/>
    <dgm:cxn modelId="{E450B0FE-B218-4722-A700-897A616F5DDA}" srcId="{E79776D2-7D9B-47AB-8BEC-70900478FAF4}" destId="{65280045-7988-4303-A61F-733D91A315B3}" srcOrd="1" destOrd="0" parTransId="{383FEB74-E1DF-4DDA-B88E-ECFE3A594DD7}" sibTransId="{32E25E17-BBB8-4400-8C02-B19103CABF48}"/>
    <dgm:cxn modelId="{AD0E0B5C-8E55-4407-AB0E-57495AC35917}" type="presOf" srcId="{32E25E17-BBB8-4400-8C02-B19103CABF48}" destId="{C175781B-03C8-4E44-8D2C-EF5B29D24E16}" srcOrd="0" destOrd="0" presId="urn:microsoft.com/office/officeart/2005/8/layout/gear1"/>
    <dgm:cxn modelId="{242B2A13-6F58-42C9-9F67-D357316887B2}" type="presOf" srcId="{00DD3974-999E-4F42-81ED-11F1CEC44EFE}" destId="{FCB19A8F-6AAF-400D-A695-84EED75DE34A}" srcOrd="2" destOrd="0" presId="urn:microsoft.com/office/officeart/2005/8/layout/gear1"/>
    <dgm:cxn modelId="{FD28D304-AA1F-40AD-A21F-868239F8AA26}" type="presOf" srcId="{00DD3974-999E-4F42-81ED-11F1CEC44EFE}" destId="{D1D3DBCB-431B-4C11-9D4A-AAADE411C91F}" srcOrd="1" destOrd="0" presId="urn:microsoft.com/office/officeart/2005/8/layout/gear1"/>
    <dgm:cxn modelId="{81594D8D-5425-465B-95CA-3A4E6C205C9B}" type="presOf" srcId="{C1273AD7-2532-4F61-85D7-86D2544B23EE}" destId="{2CFB91D3-E6DE-4B23-9481-B49E56E9A29D}" srcOrd="3" destOrd="0" presId="urn:microsoft.com/office/officeart/2005/8/layout/gear1"/>
    <dgm:cxn modelId="{01E3BB0A-A4BF-44A0-864F-E2A26EA6DF65}" type="presParOf" srcId="{202D22A1-E13E-4258-826B-4549162B8C65}" destId="{12E51135-742C-45B7-A99A-8C6EB0812859}" srcOrd="0" destOrd="0" presId="urn:microsoft.com/office/officeart/2005/8/layout/gear1"/>
    <dgm:cxn modelId="{1E277D21-887A-40EE-B057-4DF16F048E00}" type="presParOf" srcId="{202D22A1-E13E-4258-826B-4549162B8C65}" destId="{D1D3DBCB-431B-4C11-9D4A-AAADE411C91F}" srcOrd="1" destOrd="0" presId="urn:microsoft.com/office/officeart/2005/8/layout/gear1"/>
    <dgm:cxn modelId="{6D5D4EAE-1927-4DD8-A670-30CA6D62C2D1}" type="presParOf" srcId="{202D22A1-E13E-4258-826B-4549162B8C65}" destId="{FCB19A8F-6AAF-400D-A695-84EED75DE34A}" srcOrd="2" destOrd="0" presId="urn:microsoft.com/office/officeart/2005/8/layout/gear1"/>
    <dgm:cxn modelId="{9D5A890E-1EF3-49C9-891C-4E06416157C0}" type="presParOf" srcId="{202D22A1-E13E-4258-826B-4549162B8C65}" destId="{6031E30D-2AD3-4CDE-821A-896A089F37DA}" srcOrd="3" destOrd="0" presId="urn:microsoft.com/office/officeart/2005/8/layout/gear1"/>
    <dgm:cxn modelId="{BEA230AE-62E6-45C2-A977-EA116CFD23B6}" type="presParOf" srcId="{202D22A1-E13E-4258-826B-4549162B8C65}" destId="{7CD8BD19-433A-42F9-A730-ADC05F16BC08}" srcOrd="4" destOrd="0" presId="urn:microsoft.com/office/officeart/2005/8/layout/gear1"/>
    <dgm:cxn modelId="{A30811C1-FF59-42CD-A737-1351449CB6B6}" type="presParOf" srcId="{202D22A1-E13E-4258-826B-4549162B8C65}" destId="{A96966AF-903C-4C6C-9956-69003C31FD2E}" srcOrd="5" destOrd="0" presId="urn:microsoft.com/office/officeart/2005/8/layout/gear1"/>
    <dgm:cxn modelId="{14A72C4E-08C3-4BAE-BB4F-EEE35BB4D3D0}" type="presParOf" srcId="{202D22A1-E13E-4258-826B-4549162B8C65}" destId="{84F37115-1AA3-4007-B3C4-D247EF83250F}" srcOrd="6" destOrd="0" presId="urn:microsoft.com/office/officeart/2005/8/layout/gear1"/>
    <dgm:cxn modelId="{8DB34E88-965F-4DAA-B19A-309CA3076375}" type="presParOf" srcId="{202D22A1-E13E-4258-826B-4549162B8C65}" destId="{D7C17D43-2D09-427C-A636-7FC1DED6789F}" srcOrd="7" destOrd="0" presId="urn:microsoft.com/office/officeart/2005/8/layout/gear1"/>
    <dgm:cxn modelId="{1934E7A7-2A82-421A-AD5B-E33B53777512}" type="presParOf" srcId="{202D22A1-E13E-4258-826B-4549162B8C65}" destId="{959FC448-FEDB-4D22-A8E2-0B4C7366DF4B}" srcOrd="8" destOrd="0" presId="urn:microsoft.com/office/officeart/2005/8/layout/gear1"/>
    <dgm:cxn modelId="{6A732EA5-F72A-40F5-ADB9-A59DF6147558}" type="presParOf" srcId="{202D22A1-E13E-4258-826B-4549162B8C65}" destId="{2CFB91D3-E6DE-4B23-9481-B49E56E9A29D}" srcOrd="9" destOrd="0" presId="urn:microsoft.com/office/officeart/2005/8/layout/gear1"/>
    <dgm:cxn modelId="{65F309FC-0A47-4B8F-9AD9-C6D01A1B1808}" type="presParOf" srcId="{202D22A1-E13E-4258-826B-4549162B8C65}" destId="{D57BF782-A5FF-4480-BC81-2C72752ABD3B}" srcOrd="10" destOrd="0" presId="urn:microsoft.com/office/officeart/2005/8/layout/gear1"/>
    <dgm:cxn modelId="{B20E6FB9-3813-468E-BF11-81AA58878781}" type="presParOf" srcId="{202D22A1-E13E-4258-826B-4549162B8C65}" destId="{C175781B-03C8-4E44-8D2C-EF5B29D24E16}" srcOrd="11" destOrd="0" presId="urn:microsoft.com/office/officeart/2005/8/layout/gear1"/>
    <dgm:cxn modelId="{A698A617-A0E8-4DC9-9D28-EC566DBB93E5}" type="presParOf" srcId="{202D22A1-E13E-4258-826B-4549162B8C65}" destId="{D347E80B-86AF-4B5A-B917-0F3D6AD3112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A54357-8775-44AD-A427-521CB338470D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E92AA5A-4916-4429-9488-79CE50E0F9C9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smtClean="0">
              <a:solidFill>
                <a:schemeClr val="tx1"/>
              </a:solidFill>
            </a:rPr>
            <a:t>Geregistreerd persoon</a:t>
          </a:r>
        </a:p>
        <a:p>
          <a:r>
            <a:rPr lang="nl-BE" sz="1600" dirty="0" smtClean="0">
              <a:solidFill>
                <a:schemeClr val="tx1"/>
              </a:solidFill>
            </a:rPr>
            <a:t>INSZ</a:t>
          </a:r>
        </a:p>
        <a:p>
          <a:r>
            <a:rPr lang="nl-BE" sz="1600" dirty="0" smtClean="0">
              <a:solidFill>
                <a:schemeClr val="tx1"/>
              </a:solidFill>
            </a:rPr>
            <a:t>Naam</a:t>
          </a:r>
        </a:p>
        <a:p>
          <a:r>
            <a:rPr lang="nl-BE" sz="1600" dirty="0" smtClean="0">
              <a:solidFill>
                <a:schemeClr val="tx1"/>
              </a:solidFill>
            </a:rPr>
            <a:t>Voornaam</a:t>
          </a:r>
          <a:endParaRPr lang="nl-BE" sz="1600" dirty="0">
            <a:solidFill>
              <a:schemeClr val="tx1"/>
            </a:solidFill>
          </a:endParaRPr>
        </a:p>
      </dgm:t>
    </dgm:pt>
    <dgm:pt modelId="{72BB76AF-D01B-4160-8BE6-6C79FB521087}" type="parTrans" cxnId="{636B765B-65AD-43BF-AE2B-AB9FBB1C589C}">
      <dgm:prSet/>
      <dgm:spPr/>
      <dgm:t>
        <a:bodyPr/>
        <a:lstStyle/>
        <a:p>
          <a:endParaRPr lang="nl-BE"/>
        </a:p>
      </dgm:t>
    </dgm:pt>
    <dgm:pt modelId="{FCBFDC22-C992-4639-9236-C6CB4DA06735}" type="sibTrans" cxnId="{636B765B-65AD-43BF-AE2B-AB9FBB1C589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D1408D04-CF21-4ED8-A5CF-F36035140931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dirty="0" err="1" smtClean="0">
              <a:solidFill>
                <a:schemeClr val="tx1"/>
              </a:solidFill>
            </a:rPr>
            <a:t>Naamsvalidatie</a:t>
          </a:r>
          <a:endParaRPr lang="nl-BE" dirty="0">
            <a:solidFill>
              <a:schemeClr val="tx1"/>
            </a:solidFill>
          </a:endParaRPr>
        </a:p>
      </dgm:t>
    </dgm:pt>
    <dgm:pt modelId="{48948401-F5C6-4B92-9E93-2C52EA653C69}" type="parTrans" cxnId="{CD035AA4-F60D-409F-A218-B1F09C93EAFE}">
      <dgm:prSet/>
      <dgm:spPr/>
      <dgm:t>
        <a:bodyPr/>
        <a:lstStyle/>
        <a:p>
          <a:endParaRPr lang="nl-BE"/>
        </a:p>
      </dgm:t>
    </dgm:pt>
    <dgm:pt modelId="{882694F8-893D-4A56-A219-D5385D898296}" type="sibTrans" cxnId="{CD035AA4-F60D-409F-A218-B1F09C93EAF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A69F98E0-35D6-481E-BE60-0339C64FA18A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dirty="0" smtClean="0">
              <a:solidFill>
                <a:schemeClr val="tx1"/>
              </a:solidFill>
            </a:rPr>
            <a:t>Uniek Persoon</a:t>
          </a:r>
          <a:endParaRPr lang="nl-BE" dirty="0">
            <a:solidFill>
              <a:schemeClr val="tx1"/>
            </a:solidFill>
          </a:endParaRPr>
        </a:p>
      </dgm:t>
    </dgm:pt>
    <dgm:pt modelId="{59CF74C5-AEB1-49E3-B13F-D256B38663CE}" type="parTrans" cxnId="{9C81CC27-99A2-443B-A12B-8A3B048BA569}">
      <dgm:prSet/>
      <dgm:spPr/>
      <dgm:t>
        <a:bodyPr/>
        <a:lstStyle/>
        <a:p>
          <a:endParaRPr lang="nl-BE"/>
        </a:p>
      </dgm:t>
    </dgm:pt>
    <dgm:pt modelId="{AF29FE0C-05D9-4230-8C17-26EE4275D8FD}" type="sibTrans" cxnId="{9C81CC27-99A2-443B-A12B-8A3B048BA56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 dirty="0">
            <a:solidFill>
              <a:schemeClr val="bg1"/>
            </a:solidFill>
          </a:endParaRPr>
        </a:p>
      </dgm:t>
    </dgm:pt>
    <dgm:pt modelId="{3FD067E1-7567-4ED8-9EBA-21808289E635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dirty="0" smtClean="0">
              <a:solidFill>
                <a:schemeClr val="tx1"/>
              </a:solidFill>
            </a:rPr>
            <a:t>DAVINCI geeft de correcte Naam en Voornaam bij INSZ terug</a:t>
          </a:r>
          <a:endParaRPr lang="nl-BE" dirty="0">
            <a:solidFill>
              <a:schemeClr val="tx1"/>
            </a:solidFill>
          </a:endParaRPr>
        </a:p>
      </dgm:t>
    </dgm:pt>
    <dgm:pt modelId="{65F9311E-C9E5-4DD5-B80B-780BE2B7BA6C}" type="parTrans" cxnId="{4828D21D-E1BD-43BA-A60D-27BC0F1D1C0B}">
      <dgm:prSet/>
      <dgm:spPr/>
      <dgm:t>
        <a:bodyPr/>
        <a:lstStyle/>
        <a:p>
          <a:endParaRPr lang="nl-BE"/>
        </a:p>
      </dgm:t>
    </dgm:pt>
    <dgm:pt modelId="{30130A30-6E46-4515-93C7-FB6B2B9CD69A}" type="sibTrans" cxnId="{4828D21D-E1BD-43BA-A60D-27BC0F1D1C0B}">
      <dgm:prSet/>
      <dgm:spPr/>
      <dgm:t>
        <a:bodyPr/>
        <a:lstStyle/>
        <a:p>
          <a:endParaRPr lang="nl-BE"/>
        </a:p>
      </dgm:t>
    </dgm:pt>
    <dgm:pt modelId="{CD77B1DA-D6FD-4D31-8FC3-5D3A90F24419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dirty="0" smtClean="0">
              <a:solidFill>
                <a:schemeClr val="tx1"/>
              </a:solidFill>
            </a:rPr>
            <a:t>GP wijzigen op basis van de feedback uit DAVINCI</a:t>
          </a:r>
          <a:endParaRPr lang="nl-BE" dirty="0">
            <a:solidFill>
              <a:schemeClr val="tx1"/>
            </a:solidFill>
          </a:endParaRPr>
        </a:p>
      </dgm:t>
    </dgm:pt>
    <dgm:pt modelId="{F4EB3B09-5FC1-4123-A514-9E351B91C2C8}" type="sibTrans" cxnId="{9CEBFE82-D85D-4AB8-BC84-062322C8B4A4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F1A4277B-D940-43E0-B62F-7D3F82B2C819}" type="parTrans" cxnId="{9CEBFE82-D85D-4AB8-BC84-062322C8B4A4}">
      <dgm:prSet/>
      <dgm:spPr/>
      <dgm:t>
        <a:bodyPr/>
        <a:lstStyle/>
        <a:p>
          <a:endParaRPr lang="nl-BE"/>
        </a:p>
      </dgm:t>
    </dgm:pt>
    <dgm:pt modelId="{5C54EA8A-306B-49F9-B145-39675D2E6E56}" type="pres">
      <dgm:prSet presAssocID="{C3A54357-8775-44AD-A427-521CB33847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8BB2287A-3D33-4709-9DDE-41919D8B813B}" type="pres">
      <dgm:prSet presAssocID="{BE92AA5A-4916-4429-9488-79CE50E0F9C9}" presName="node" presStyleLbl="node1" presStyleIdx="0" presStyleCnt="5" custScaleY="122873" custLinFactNeighborY="-570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8E6AB93-7D9D-4FBC-801E-27E7F439B42B}" type="pres">
      <dgm:prSet presAssocID="{FCBFDC22-C992-4639-9236-C6CB4DA06735}" presName="sibTrans" presStyleLbl="sibTrans2D1" presStyleIdx="0" presStyleCnt="4"/>
      <dgm:spPr/>
      <dgm:t>
        <a:bodyPr/>
        <a:lstStyle/>
        <a:p>
          <a:endParaRPr lang="nl-BE"/>
        </a:p>
      </dgm:t>
    </dgm:pt>
    <dgm:pt modelId="{C2593D2B-16D6-4D34-A13F-594AAA2BADF1}" type="pres">
      <dgm:prSet presAssocID="{FCBFDC22-C992-4639-9236-C6CB4DA06735}" presName="connectorText" presStyleLbl="sibTrans2D1" presStyleIdx="0" presStyleCnt="4"/>
      <dgm:spPr/>
      <dgm:t>
        <a:bodyPr/>
        <a:lstStyle/>
        <a:p>
          <a:endParaRPr lang="nl-BE"/>
        </a:p>
      </dgm:t>
    </dgm:pt>
    <dgm:pt modelId="{866DBF32-5FB8-42BB-89BB-B73B4A301BAA}" type="pres">
      <dgm:prSet presAssocID="{D1408D04-CF21-4ED8-A5CF-F36035140931}" presName="node" presStyleLbl="node1" presStyleIdx="1" presStyleCnt="5" custScaleY="122251" custLinFactNeighborX="0" custLinFactNeighborY="-570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C8ABA95-38E3-41DD-B843-25E8A3EAC42F}" type="pres">
      <dgm:prSet presAssocID="{882694F8-893D-4A56-A219-D5385D898296}" presName="sibTrans" presStyleLbl="sibTrans2D1" presStyleIdx="1" presStyleCnt="4"/>
      <dgm:spPr/>
      <dgm:t>
        <a:bodyPr/>
        <a:lstStyle/>
        <a:p>
          <a:endParaRPr lang="nl-BE"/>
        </a:p>
      </dgm:t>
    </dgm:pt>
    <dgm:pt modelId="{6F5647DF-3BBB-4DBC-A2DF-32EEE2F9DB5F}" type="pres">
      <dgm:prSet presAssocID="{882694F8-893D-4A56-A219-D5385D898296}" presName="connectorText" presStyleLbl="sibTrans2D1" presStyleIdx="1" presStyleCnt="4"/>
      <dgm:spPr/>
      <dgm:t>
        <a:bodyPr/>
        <a:lstStyle/>
        <a:p>
          <a:endParaRPr lang="nl-BE"/>
        </a:p>
      </dgm:t>
    </dgm:pt>
    <dgm:pt modelId="{FAA6FDA8-762B-4C20-A70D-FC46AD648D86}" type="pres">
      <dgm:prSet presAssocID="{A69F98E0-35D6-481E-BE60-0339C64FA18A}" presName="node" presStyleLbl="node1" presStyleIdx="2" presStyleCnt="5" custScaleY="122251" custLinFactNeighborY="-684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8E3BF71-9227-46B9-8251-0BF555F61CC7}" type="pres">
      <dgm:prSet presAssocID="{AF29FE0C-05D9-4230-8C17-26EE4275D8FD}" presName="sibTrans" presStyleLbl="sibTrans2D1" presStyleIdx="2" presStyleCnt="4" custScaleX="98889" custScaleY="133856" custLinFactX="-300000" custLinFactNeighborX="-337355" custLinFactNeighborY="5484"/>
      <dgm:spPr/>
      <dgm:t>
        <a:bodyPr/>
        <a:lstStyle/>
        <a:p>
          <a:endParaRPr lang="nl-BE"/>
        </a:p>
      </dgm:t>
    </dgm:pt>
    <dgm:pt modelId="{F6D8D95F-4C4D-4A7F-A6A0-6E8008E8C848}" type="pres">
      <dgm:prSet presAssocID="{AF29FE0C-05D9-4230-8C17-26EE4275D8FD}" presName="connectorText" presStyleLbl="sibTrans2D1" presStyleIdx="2" presStyleCnt="4"/>
      <dgm:spPr/>
      <dgm:t>
        <a:bodyPr/>
        <a:lstStyle/>
        <a:p>
          <a:endParaRPr lang="nl-BE"/>
        </a:p>
      </dgm:t>
    </dgm:pt>
    <dgm:pt modelId="{190B508A-1AB1-495E-BCE7-77C16AB87C7F}" type="pres">
      <dgm:prSet presAssocID="{CD77B1DA-D6FD-4D31-8FC3-5D3A90F24419}" presName="node" presStyleLbl="node1" presStyleIdx="3" presStyleCnt="5" custScaleY="10711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0F8ECE0-52EE-4BB0-B720-0AEFD4C1A8FF}" type="pres">
      <dgm:prSet presAssocID="{F4EB3B09-5FC1-4123-A514-9E351B91C2C8}" presName="sibTrans" presStyleLbl="sibTrans2D1" presStyleIdx="3" presStyleCnt="4" custAng="10800000"/>
      <dgm:spPr/>
      <dgm:t>
        <a:bodyPr/>
        <a:lstStyle/>
        <a:p>
          <a:endParaRPr lang="nl-BE"/>
        </a:p>
      </dgm:t>
    </dgm:pt>
    <dgm:pt modelId="{F10FCBEE-2F26-44C9-8D29-EF9FA203796D}" type="pres">
      <dgm:prSet presAssocID="{F4EB3B09-5FC1-4123-A514-9E351B91C2C8}" presName="connectorText" presStyleLbl="sibTrans2D1" presStyleIdx="3" presStyleCnt="4"/>
      <dgm:spPr/>
      <dgm:t>
        <a:bodyPr/>
        <a:lstStyle/>
        <a:p>
          <a:endParaRPr lang="nl-BE"/>
        </a:p>
      </dgm:t>
    </dgm:pt>
    <dgm:pt modelId="{DCF59935-49B8-4E97-91CD-2FF7626BB215}" type="pres">
      <dgm:prSet presAssocID="{3FD067E1-7567-4ED8-9EBA-21808289E635}" presName="node" presStyleLbl="node1" presStyleIdx="4" presStyleCnt="5" custScaleY="10711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B49B22F4-F2B1-4E48-B8A4-84AFEE608A44}" type="presOf" srcId="{CD77B1DA-D6FD-4D31-8FC3-5D3A90F24419}" destId="{190B508A-1AB1-495E-BCE7-77C16AB87C7F}" srcOrd="0" destOrd="0" presId="urn:microsoft.com/office/officeart/2005/8/layout/process5"/>
    <dgm:cxn modelId="{73DC6CD7-A17A-453F-A0D0-745EB98E8EAC}" type="presOf" srcId="{FCBFDC22-C992-4639-9236-C6CB4DA06735}" destId="{C2593D2B-16D6-4D34-A13F-594AAA2BADF1}" srcOrd="1" destOrd="0" presId="urn:microsoft.com/office/officeart/2005/8/layout/process5"/>
    <dgm:cxn modelId="{9CEBFE82-D85D-4AB8-BC84-062322C8B4A4}" srcId="{C3A54357-8775-44AD-A427-521CB338470D}" destId="{CD77B1DA-D6FD-4D31-8FC3-5D3A90F24419}" srcOrd="3" destOrd="0" parTransId="{F1A4277B-D940-43E0-B62F-7D3F82B2C819}" sibTransId="{F4EB3B09-5FC1-4123-A514-9E351B91C2C8}"/>
    <dgm:cxn modelId="{10116689-8951-492D-9DFD-043F29536F74}" type="presOf" srcId="{FCBFDC22-C992-4639-9236-C6CB4DA06735}" destId="{D8E6AB93-7D9D-4FBC-801E-27E7F439B42B}" srcOrd="0" destOrd="0" presId="urn:microsoft.com/office/officeart/2005/8/layout/process5"/>
    <dgm:cxn modelId="{FE2D82E1-75DC-4E2E-802C-E74AE85EC3D6}" type="presOf" srcId="{3FD067E1-7567-4ED8-9EBA-21808289E635}" destId="{DCF59935-49B8-4E97-91CD-2FF7626BB215}" srcOrd="0" destOrd="0" presId="urn:microsoft.com/office/officeart/2005/8/layout/process5"/>
    <dgm:cxn modelId="{636B765B-65AD-43BF-AE2B-AB9FBB1C589C}" srcId="{C3A54357-8775-44AD-A427-521CB338470D}" destId="{BE92AA5A-4916-4429-9488-79CE50E0F9C9}" srcOrd="0" destOrd="0" parTransId="{72BB76AF-D01B-4160-8BE6-6C79FB521087}" sibTransId="{FCBFDC22-C992-4639-9236-C6CB4DA06735}"/>
    <dgm:cxn modelId="{4828D21D-E1BD-43BA-A60D-27BC0F1D1C0B}" srcId="{C3A54357-8775-44AD-A427-521CB338470D}" destId="{3FD067E1-7567-4ED8-9EBA-21808289E635}" srcOrd="4" destOrd="0" parTransId="{65F9311E-C9E5-4DD5-B80B-780BE2B7BA6C}" sibTransId="{30130A30-6E46-4515-93C7-FB6B2B9CD69A}"/>
    <dgm:cxn modelId="{1A33C443-A245-4986-AF6A-7D044B9BE463}" type="presOf" srcId="{AF29FE0C-05D9-4230-8C17-26EE4275D8FD}" destId="{B8E3BF71-9227-46B9-8251-0BF555F61CC7}" srcOrd="0" destOrd="0" presId="urn:microsoft.com/office/officeart/2005/8/layout/process5"/>
    <dgm:cxn modelId="{9C81CC27-99A2-443B-A12B-8A3B048BA569}" srcId="{C3A54357-8775-44AD-A427-521CB338470D}" destId="{A69F98E0-35D6-481E-BE60-0339C64FA18A}" srcOrd="2" destOrd="0" parTransId="{59CF74C5-AEB1-49E3-B13F-D256B38663CE}" sibTransId="{AF29FE0C-05D9-4230-8C17-26EE4275D8FD}"/>
    <dgm:cxn modelId="{56857BA6-9D88-4697-9CD3-8125B1C2AF05}" type="presOf" srcId="{F4EB3B09-5FC1-4123-A514-9E351B91C2C8}" destId="{F10FCBEE-2F26-44C9-8D29-EF9FA203796D}" srcOrd="1" destOrd="0" presId="urn:microsoft.com/office/officeart/2005/8/layout/process5"/>
    <dgm:cxn modelId="{570F25DB-ADA5-48D7-AFFC-6088AAEAAD2E}" type="presOf" srcId="{BE92AA5A-4916-4429-9488-79CE50E0F9C9}" destId="{8BB2287A-3D33-4709-9DDE-41919D8B813B}" srcOrd="0" destOrd="0" presId="urn:microsoft.com/office/officeart/2005/8/layout/process5"/>
    <dgm:cxn modelId="{6113B9EF-8670-41F3-9094-FA75B99F7E1E}" type="presOf" srcId="{F4EB3B09-5FC1-4123-A514-9E351B91C2C8}" destId="{C0F8ECE0-52EE-4BB0-B720-0AEFD4C1A8FF}" srcOrd="0" destOrd="0" presId="urn:microsoft.com/office/officeart/2005/8/layout/process5"/>
    <dgm:cxn modelId="{98EB0B9C-2E09-4B84-A852-9990B4D426CE}" type="presOf" srcId="{882694F8-893D-4A56-A219-D5385D898296}" destId="{6F5647DF-3BBB-4DBC-A2DF-32EEE2F9DB5F}" srcOrd="1" destOrd="0" presId="urn:microsoft.com/office/officeart/2005/8/layout/process5"/>
    <dgm:cxn modelId="{CD035AA4-F60D-409F-A218-B1F09C93EAFE}" srcId="{C3A54357-8775-44AD-A427-521CB338470D}" destId="{D1408D04-CF21-4ED8-A5CF-F36035140931}" srcOrd="1" destOrd="0" parTransId="{48948401-F5C6-4B92-9E93-2C52EA653C69}" sibTransId="{882694F8-893D-4A56-A219-D5385D898296}"/>
    <dgm:cxn modelId="{A610EA04-C377-4195-9157-48C6B36C0D4E}" type="presOf" srcId="{882694F8-893D-4A56-A219-D5385D898296}" destId="{AC8ABA95-38E3-41DD-B843-25E8A3EAC42F}" srcOrd="0" destOrd="0" presId="urn:microsoft.com/office/officeart/2005/8/layout/process5"/>
    <dgm:cxn modelId="{FFE3E828-F796-4F82-9440-CC45A2D9123F}" type="presOf" srcId="{D1408D04-CF21-4ED8-A5CF-F36035140931}" destId="{866DBF32-5FB8-42BB-89BB-B73B4A301BAA}" srcOrd="0" destOrd="0" presId="urn:microsoft.com/office/officeart/2005/8/layout/process5"/>
    <dgm:cxn modelId="{BCF7852E-13C3-4CD5-A8E7-3BA2BF0AFB1A}" type="presOf" srcId="{C3A54357-8775-44AD-A427-521CB338470D}" destId="{5C54EA8A-306B-49F9-B145-39675D2E6E56}" srcOrd="0" destOrd="0" presId="urn:microsoft.com/office/officeart/2005/8/layout/process5"/>
    <dgm:cxn modelId="{B86B7215-D9E7-4F67-908A-76480C4D80E1}" type="presOf" srcId="{A69F98E0-35D6-481E-BE60-0339C64FA18A}" destId="{FAA6FDA8-762B-4C20-A70D-FC46AD648D86}" srcOrd="0" destOrd="0" presId="urn:microsoft.com/office/officeart/2005/8/layout/process5"/>
    <dgm:cxn modelId="{E75D4FD5-D0E8-4539-BBA9-A5F5765CCB5D}" type="presOf" srcId="{AF29FE0C-05D9-4230-8C17-26EE4275D8FD}" destId="{F6D8D95F-4C4D-4A7F-A6A0-6E8008E8C848}" srcOrd="1" destOrd="0" presId="urn:microsoft.com/office/officeart/2005/8/layout/process5"/>
    <dgm:cxn modelId="{C28E98C2-9EC6-4A0A-B147-CCADAA0A8E66}" type="presParOf" srcId="{5C54EA8A-306B-49F9-B145-39675D2E6E56}" destId="{8BB2287A-3D33-4709-9DDE-41919D8B813B}" srcOrd="0" destOrd="0" presId="urn:microsoft.com/office/officeart/2005/8/layout/process5"/>
    <dgm:cxn modelId="{88E2CA3D-20BD-4A09-A5A7-AB0D81BE63B6}" type="presParOf" srcId="{5C54EA8A-306B-49F9-B145-39675D2E6E56}" destId="{D8E6AB93-7D9D-4FBC-801E-27E7F439B42B}" srcOrd="1" destOrd="0" presId="urn:microsoft.com/office/officeart/2005/8/layout/process5"/>
    <dgm:cxn modelId="{06D3F8FE-5143-4501-A0D9-F370E003C717}" type="presParOf" srcId="{D8E6AB93-7D9D-4FBC-801E-27E7F439B42B}" destId="{C2593D2B-16D6-4D34-A13F-594AAA2BADF1}" srcOrd="0" destOrd="0" presId="urn:microsoft.com/office/officeart/2005/8/layout/process5"/>
    <dgm:cxn modelId="{44657A4A-58CD-4EF7-9D21-436EF114D60A}" type="presParOf" srcId="{5C54EA8A-306B-49F9-B145-39675D2E6E56}" destId="{866DBF32-5FB8-42BB-89BB-B73B4A301BAA}" srcOrd="2" destOrd="0" presId="urn:microsoft.com/office/officeart/2005/8/layout/process5"/>
    <dgm:cxn modelId="{37FB6FC4-F46E-43FD-BA7E-5F739A07A27D}" type="presParOf" srcId="{5C54EA8A-306B-49F9-B145-39675D2E6E56}" destId="{AC8ABA95-38E3-41DD-B843-25E8A3EAC42F}" srcOrd="3" destOrd="0" presId="urn:microsoft.com/office/officeart/2005/8/layout/process5"/>
    <dgm:cxn modelId="{DF0CA759-399C-4843-9BC7-72E5ED5020F5}" type="presParOf" srcId="{AC8ABA95-38E3-41DD-B843-25E8A3EAC42F}" destId="{6F5647DF-3BBB-4DBC-A2DF-32EEE2F9DB5F}" srcOrd="0" destOrd="0" presId="urn:microsoft.com/office/officeart/2005/8/layout/process5"/>
    <dgm:cxn modelId="{58D0B5A1-D9E7-44C4-BBEE-AB3A4EDB082B}" type="presParOf" srcId="{5C54EA8A-306B-49F9-B145-39675D2E6E56}" destId="{FAA6FDA8-762B-4C20-A70D-FC46AD648D86}" srcOrd="4" destOrd="0" presId="urn:microsoft.com/office/officeart/2005/8/layout/process5"/>
    <dgm:cxn modelId="{46A2436B-51B5-4487-8C38-A4365DA07816}" type="presParOf" srcId="{5C54EA8A-306B-49F9-B145-39675D2E6E56}" destId="{B8E3BF71-9227-46B9-8251-0BF555F61CC7}" srcOrd="5" destOrd="0" presId="urn:microsoft.com/office/officeart/2005/8/layout/process5"/>
    <dgm:cxn modelId="{D8DCF7D6-EE0D-4616-A923-4E841F2872F3}" type="presParOf" srcId="{B8E3BF71-9227-46B9-8251-0BF555F61CC7}" destId="{F6D8D95F-4C4D-4A7F-A6A0-6E8008E8C848}" srcOrd="0" destOrd="0" presId="urn:microsoft.com/office/officeart/2005/8/layout/process5"/>
    <dgm:cxn modelId="{8E3F6216-90CF-40FC-9837-6E441E90B530}" type="presParOf" srcId="{5C54EA8A-306B-49F9-B145-39675D2E6E56}" destId="{190B508A-1AB1-495E-BCE7-77C16AB87C7F}" srcOrd="6" destOrd="0" presId="urn:microsoft.com/office/officeart/2005/8/layout/process5"/>
    <dgm:cxn modelId="{19E1DEBD-0D32-44D3-BA86-64B47C2AA08C}" type="presParOf" srcId="{5C54EA8A-306B-49F9-B145-39675D2E6E56}" destId="{C0F8ECE0-52EE-4BB0-B720-0AEFD4C1A8FF}" srcOrd="7" destOrd="0" presId="urn:microsoft.com/office/officeart/2005/8/layout/process5"/>
    <dgm:cxn modelId="{94E3C6F1-AAD1-4A83-BD4E-774495E28A86}" type="presParOf" srcId="{C0F8ECE0-52EE-4BB0-B720-0AEFD4C1A8FF}" destId="{F10FCBEE-2F26-44C9-8D29-EF9FA203796D}" srcOrd="0" destOrd="0" presId="urn:microsoft.com/office/officeart/2005/8/layout/process5"/>
    <dgm:cxn modelId="{A41CDE48-D32E-4F82-B6F4-3147277AC54E}" type="presParOf" srcId="{5C54EA8A-306B-49F9-B145-39675D2E6E56}" destId="{DCF59935-49B8-4E97-91CD-2FF7626BB215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7FDC10-6E16-46F7-8094-48E97E484D8B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24850C5E-7C6B-43AE-98BA-F9522F3BC7D2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smtClean="0">
              <a:solidFill>
                <a:schemeClr val="tx1"/>
              </a:solidFill>
            </a:rPr>
            <a:t>Geregistreerde persoon</a:t>
          </a:r>
        </a:p>
        <a:p>
          <a:r>
            <a:rPr lang="nl-BE" sz="1500" dirty="0" smtClean="0">
              <a:solidFill>
                <a:schemeClr val="tx1"/>
              </a:solidFill>
            </a:rPr>
            <a:t>Alle persoonsgegevens (geen INSZ)</a:t>
          </a:r>
          <a:endParaRPr lang="nl-BE" sz="1500" dirty="0">
            <a:solidFill>
              <a:schemeClr val="tx1"/>
            </a:solidFill>
          </a:endParaRPr>
        </a:p>
      </dgm:t>
    </dgm:pt>
    <dgm:pt modelId="{5C6CADBA-AFE5-4123-9BF7-047A08F75191}" type="parTrans" cxnId="{BED0BFD3-38B7-437C-BD71-B5279069168C}">
      <dgm:prSet/>
      <dgm:spPr/>
      <dgm:t>
        <a:bodyPr/>
        <a:lstStyle/>
        <a:p>
          <a:endParaRPr lang="nl-BE"/>
        </a:p>
      </dgm:t>
    </dgm:pt>
    <dgm:pt modelId="{2A16ED34-752D-421B-A41A-2ABEE542545F}" type="sibTrans" cxnId="{BED0BFD3-38B7-437C-BD71-B5279069168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76A195DA-AA88-4C6D-80A3-0C420F906709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dirty="0" smtClean="0">
              <a:solidFill>
                <a:schemeClr val="tx1"/>
              </a:solidFill>
            </a:rPr>
            <a:t>Fonetische opzoeking op basis van de geregistreerde gegevens</a:t>
          </a:r>
          <a:endParaRPr lang="nl-BE" dirty="0">
            <a:solidFill>
              <a:schemeClr val="tx1"/>
            </a:solidFill>
          </a:endParaRPr>
        </a:p>
      </dgm:t>
    </dgm:pt>
    <dgm:pt modelId="{199DDEBD-DC4D-4F1B-96C7-816EC013DA46}" type="parTrans" cxnId="{9C261403-4263-4089-962C-836582987F30}">
      <dgm:prSet/>
      <dgm:spPr/>
      <dgm:t>
        <a:bodyPr/>
        <a:lstStyle/>
        <a:p>
          <a:endParaRPr lang="nl-BE"/>
        </a:p>
      </dgm:t>
    </dgm:pt>
    <dgm:pt modelId="{72F3B763-4C1E-464F-847D-504A7245A1D6}" type="sibTrans" cxnId="{9C261403-4263-4089-962C-836582987F3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833795D6-ABBE-42D1-B6E4-181EE2A4DE2E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dirty="0" smtClean="0">
              <a:solidFill>
                <a:schemeClr val="tx1"/>
              </a:solidFill>
            </a:rPr>
            <a:t>Er worden synoniemen gevonden</a:t>
          </a:r>
          <a:endParaRPr lang="nl-BE" dirty="0">
            <a:solidFill>
              <a:schemeClr val="tx1"/>
            </a:solidFill>
          </a:endParaRPr>
        </a:p>
      </dgm:t>
    </dgm:pt>
    <dgm:pt modelId="{6984F932-1218-43F1-82EA-3EBBF7D15300}" type="parTrans" cxnId="{2CED1492-9A91-4043-9850-9E65FB0BC2C0}">
      <dgm:prSet/>
      <dgm:spPr/>
      <dgm:t>
        <a:bodyPr/>
        <a:lstStyle/>
        <a:p>
          <a:endParaRPr lang="nl-BE"/>
        </a:p>
      </dgm:t>
    </dgm:pt>
    <dgm:pt modelId="{FF9339E8-6EEA-4147-81F7-E7B5CCC36C3D}" type="sibTrans" cxnId="{2CED1492-9A91-4043-9850-9E65FB0BC2C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6EECBFE5-417E-42AE-B8CC-EA80BCEB3154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dirty="0" smtClean="0">
              <a:solidFill>
                <a:schemeClr val="tx1"/>
              </a:solidFill>
            </a:rPr>
            <a:t>Uniek Persoon</a:t>
          </a:r>
          <a:endParaRPr lang="nl-BE" dirty="0">
            <a:solidFill>
              <a:schemeClr val="tx1"/>
            </a:solidFill>
          </a:endParaRPr>
        </a:p>
      </dgm:t>
    </dgm:pt>
    <dgm:pt modelId="{C30BC84B-06C3-4D06-8C99-3F00552E4301}" type="parTrans" cxnId="{36B51586-9C2A-48DC-BF7C-51D5DB83092C}">
      <dgm:prSet/>
      <dgm:spPr/>
      <dgm:t>
        <a:bodyPr/>
        <a:lstStyle/>
        <a:p>
          <a:endParaRPr lang="nl-BE"/>
        </a:p>
      </dgm:t>
    </dgm:pt>
    <dgm:pt modelId="{F6BE6536-5799-434D-A719-D6EFDAA5D431}" type="sibTrans" cxnId="{36B51586-9C2A-48DC-BF7C-51D5DB83092C}">
      <dgm:prSet/>
      <dgm:spPr/>
      <dgm:t>
        <a:bodyPr/>
        <a:lstStyle/>
        <a:p>
          <a:endParaRPr lang="nl-BE"/>
        </a:p>
      </dgm:t>
    </dgm:pt>
    <dgm:pt modelId="{FAACF267-8135-4B72-AA5C-026550231EFE}">
      <dgm:prSet phldrT="[Teks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dirty="0" smtClean="0">
              <a:solidFill>
                <a:schemeClr val="tx1"/>
              </a:solidFill>
            </a:rPr>
            <a:t>Juiste synoniem wordt geselecteerd</a:t>
          </a:r>
          <a:endParaRPr lang="nl-BE" dirty="0">
            <a:solidFill>
              <a:schemeClr val="tx1"/>
            </a:solidFill>
          </a:endParaRPr>
        </a:p>
      </dgm:t>
    </dgm:pt>
    <dgm:pt modelId="{80FA25A9-A320-4E59-A7C3-A4B9EECE91B8}" type="parTrans" cxnId="{D77486CB-4525-4067-AF72-EA66A0EABE35}">
      <dgm:prSet/>
      <dgm:spPr/>
      <dgm:t>
        <a:bodyPr/>
        <a:lstStyle/>
        <a:p>
          <a:endParaRPr lang="nl-BE"/>
        </a:p>
      </dgm:t>
    </dgm:pt>
    <dgm:pt modelId="{4EA910E5-D01F-42DF-9F4D-BF61BE52B297}" type="sibTrans" cxnId="{D77486CB-4525-4067-AF72-EA66A0EABE35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7EE18D8F-5800-4A59-A5AE-6325382BCC87}" type="pres">
      <dgm:prSet presAssocID="{5B7FDC10-6E16-46F7-8094-48E97E484D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AA82841-A3E1-45BD-9423-7E79EDBF4DAB}" type="pres">
      <dgm:prSet presAssocID="{24850C5E-7C6B-43AE-98BA-F9522F3BC7D2}" presName="node" presStyleLbl="node1" presStyleIdx="0" presStyleCnt="5" custScaleY="12275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E129864-4F81-48D9-BFC6-A1769824FA7E}" type="pres">
      <dgm:prSet presAssocID="{2A16ED34-752D-421B-A41A-2ABEE542545F}" presName="sibTrans" presStyleLbl="sibTrans2D1" presStyleIdx="0" presStyleCnt="4"/>
      <dgm:spPr/>
      <dgm:t>
        <a:bodyPr/>
        <a:lstStyle/>
        <a:p>
          <a:endParaRPr lang="nl-BE"/>
        </a:p>
      </dgm:t>
    </dgm:pt>
    <dgm:pt modelId="{50DB6006-0281-412B-B9B5-71BA9364DD62}" type="pres">
      <dgm:prSet presAssocID="{2A16ED34-752D-421B-A41A-2ABEE542545F}" presName="connectorText" presStyleLbl="sibTrans2D1" presStyleIdx="0" presStyleCnt="4"/>
      <dgm:spPr/>
      <dgm:t>
        <a:bodyPr/>
        <a:lstStyle/>
        <a:p>
          <a:endParaRPr lang="nl-BE"/>
        </a:p>
      </dgm:t>
    </dgm:pt>
    <dgm:pt modelId="{5D774583-B4C0-470E-BF7E-78AFBFA63267}" type="pres">
      <dgm:prSet presAssocID="{76A195DA-AA88-4C6D-80A3-0C420F906709}" presName="node" presStyleLbl="node1" presStyleIdx="1" presStyleCnt="5" custScaleY="12064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09E27DD-9DDA-4086-88AC-72DED3E411E3}" type="pres">
      <dgm:prSet presAssocID="{72F3B763-4C1E-464F-847D-504A7245A1D6}" presName="sibTrans" presStyleLbl="sibTrans2D1" presStyleIdx="1" presStyleCnt="4"/>
      <dgm:spPr/>
      <dgm:t>
        <a:bodyPr/>
        <a:lstStyle/>
        <a:p>
          <a:endParaRPr lang="nl-BE"/>
        </a:p>
      </dgm:t>
    </dgm:pt>
    <dgm:pt modelId="{9FE60516-958C-4AAC-98A5-332D9AEDEEB4}" type="pres">
      <dgm:prSet presAssocID="{72F3B763-4C1E-464F-847D-504A7245A1D6}" presName="connectorText" presStyleLbl="sibTrans2D1" presStyleIdx="1" presStyleCnt="4"/>
      <dgm:spPr/>
      <dgm:t>
        <a:bodyPr/>
        <a:lstStyle/>
        <a:p>
          <a:endParaRPr lang="nl-BE"/>
        </a:p>
      </dgm:t>
    </dgm:pt>
    <dgm:pt modelId="{D7D6911E-026A-489C-8F5D-2434E4F8BA5D}" type="pres">
      <dgm:prSet presAssocID="{833795D6-ABBE-42D1-B6E4-181EE2A4DE2E}" presName="node" presStyleLbl="node1" presStyleIdx="2" presStyleCnt="5" custScaleY="11431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5F79F01-3A18-4A8E-B970-0EDCD8D3DD1D}" type="pres">
      <dgm:prSet presAssocID="{FF9339E8-6EEA-4147-81F7-E7B5CCC36C3D}" presName="sibTrans" presStyleLbl="sibTrans2D1" presStyleIdx="2" presStyleCnt="4" custLinFactNeighborY="5106"/>
      <dgm:spPr/>
      <dgm:t>
        <a:bodyPr/>
        <a:lstStyle/>
        <a:p>
          <a:endParaRPr lang="nl-BE"/>
        </a:p>
      </dgm:t>
    </dgm:pt>
    <dgm:pt modelId="{053065A8-4E32-44A2-8885-53FB328A72E5}" type="pres">
      <dgm:prSet presAssocID="{FF9339E8-6EEA-4147-81F7-E7B5CCC36C3D}" presName="connectorText" presStyleLbl="sibTrans2D1" presStyleIdx="2" presStyleCnt="4"/>
      <dgm:spPr/>
      <dgm:t>
        <a:bodyPr/>
        <a:lstStyle/>
        <a:p>
          <a:endParaRPr lang="nl-BE"/>
        </a:p>
      </dgm:t>
    </dgm:pt>
    <dgm:pt modelId="{0ACFEE74-8AB4-45AB-BFE2-4BEE87ED23CF}" type="pres">
      <dgm:prSet presAssocID="{FAACF267-8135-4B72-AA5C-026550231EFE}" presName="node" presStyleLbl="node1" presStyleIdx="3" presStyleCnt="5" custScaleY="11380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5D22FB3-B366-4041-938C-D06F49075A9A}" type="pres">
      <dgm:prSet presAssocID="{4EA910E5-D01F-42DF-9F4D-BF61BE52B297}" presName="sibTrans" presStyleLbl="sibTrans2D1" presStyleIdx="3" presStyleCnt="4" custLinFactNeighborX="-5972"/>
      <dgm:spPr/>
      <dgm:t>
        <a:bodyPr/>
        <a:lstStyle/>
        <a:p>
          <a:endParaRPr lang="nl-BE"/>
        </a:p>
      </dgm:t>
    </dgm:pt>
    <dgm:pt modelId="{1DCE0FDA-ABC4-442A-842D-5AC21F52B2A4}" type="pres">
      <dgm:prSet presAssocID="{4EA910E5-D01F-42DF-9F4D-BF61BE52B297}" presName="connectorText" presStyleLbl="sibTrans2D1" presStyleIdx="3" presStyleCnt="4"/>
      <dgm:spPr/>
      <dgm:t>
        <a:bodyPr/>
        <a:lstStyle/>
        <a:p>
          <a:endParaRPr lang="nl-BE"/>
        </a:p>
      </dgm:t>
    </dgm:pt>
    <dgm:pt modelId="{98EF6997-F0C9-478D-931D-AACF8A829414}" type="pres">
      <dgm:prSet presAssocID="{6EECBFE5-417E-42AE-B8CC-EA80BCEB3154}" presName="node" presStyleLbl="node1" presStyleIdx="4" presStyleCnt="5" custScaleY="11802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BED0BFD3-38B7-437C-BD71-B5279069168C}" srcId="{5B7FDC10-6E16-46F7-8094-48E97E484D8B}" destId="{24850C5E-7C6B-43AE-98BA-F9522F3BC7D2}" srcOrd="0" destOrd="0" parTransId="{5C6CADBA-AFE5-4123-9BF7-047A08F75191}" sibTransId="{2A16ED34-752D-421B-A41A-2ABEE542545F}"/>
    <dgm:cxn modelId="{2618972E-30E1-4E0F-AE2E-1697E4110848}" type="presOf" srcId="{72F3B763-4C1E-464F-847D-504A7245A1D6}" destId="{909E27DD-9DDA-4086-88AC-72DED3E411E3}" srcOrd="0" destOrd="0" presId="urn:microsoft.com/office/officeart/2005/8/layout/process5"/>
    <dgm:cxn modelId="{07AF990F-3917-4534-A45E-30CD29F5FB9F}" type="presOf" srcId="{833795D6-ABBE-42D1-B6E4-181EE2A4DE2E}" destId="{D7D6911E-026A-489C-8F5D-2434E4F8BA5D}" srcOrd="0" destOrd="0" presId="urn:microsoft.com/office/officeart/2005/8/layout/process5"/>
    <dgm:cxn modelId="{D77486CB-4525-4067-AF72-EA66A0EABE35}" srcId="{5B7FDC10-6E16-46F7-8094-48E97E484D8B}" destId="{FAACF267-8135-4B72-AA5C-026550231EFE}" srcOrd="3" destOrd="0" parTransId="{80FA25A9-A320-4E59-A7C3-A4B9EECE91B8}" sibTransId="{4EA910E5-D01F-42DF-9F4D-BF61BE52B297}"/>
    <dgm:cxn modelId="{A89DD3F8-A5C1-474C-A093-210E3305B3FF}" type="presOf" srcId="{24850C5E-7C6B-43AE-98BA-F9522F3BC7D2}" destId="{BAA82841-A3E1-45BD-9423-7E79EDBF4DAB}" srcOrd="0" destOrd="0" presId="urn:microsoft.com/office/officeart/2005/8/layout/process5"/>
    <dgm:cxn modelId="{2CED1492-9A91-4043-9850-9E65FB0BC2C0}" srcId="{5B7FDC10-6E16-46F7-8094-48E97E484D8B}" destId="{833795D6-ABBE-42D1-B6E4-181EE2A4DE2E}" srcOrd="2" destOrd="0" parTransId="{6984F932-1218-43F1-82EA-3EBBF7D15300}" sibTransId="{FF9339E8-6EEA-4147-81F7-E7B5CCC36C3D}"/>
    <dgm:cxn modelId="{02158B62-EC40-4634-8911-7061C246DF87}" type="presOf" srcId="{6EECBFE5-417E-42AE-B8CC-EA80BCEB3154}" destId="{98EF6997-F0C9-478D-931D-AACF8A829414}" srcOrd="0" destOrd="0" presId="urn:microsoft.com/office/officeart/2005/8/layout/process5"/>
    <dgm:cxn modelId="{9F5ACCDF-5C87-439F-BC44-D09D950B2AAE}" type="presOf" srcId="{4EA910E5-D01F-42DF-9F4D-BF61BE52B297}" destId="{A5D22FB3-B366-4041-938C-D06F49075A9A}" srcOrd="0" destOrd="0" presId="urn:microsoft.com/office/officeart/2005/8/layout/process5"/>
    <dgm:cxn modelId="{6EA7FD33-9A46-4CF8-AD9C-DB35FCB3E40E}" type="presOf" srcId="{4EA910E5-D01F-42DF-9F4D-BF61BE52B297}" destId="{1DCE0FDA-ABC4-442A-842D-5AC21F52B2A4}" srcOrd="1" destOrd="0" presId="urn:microsoft.com/office/officeart/2005/8/layout/process5"/>
    <dgm:cxn modelId="{DC5C9753-2DDD-40A8-BE5E-0D4E61C67383}" type="presOf" srcId="{2A16ED34-752D-421B-A41A-2ABEE542545F}" destId="{50DB6006-0281-412B-B9B5-71BA9364DD62}" srcOrd="1" destOrd="0" presId="urn:microsoft.com/office/officeart/2005/8/layout/process5"/>
    <dgm:cxn modelId="{9C261403-4263-4089-962C-836582987F30}" srcId="{5B7FDC10-6E16-46F7-8094-48E97E484D8B}" destId="{76A195DA-AA88-4C6D-80A3-0C420F906709}" srcOrd="1" destOrd="0" parTransId="{199DDEBD-DC4D-4F1B-96C7-816EC013DA46}" sibTransId="{72F3B763-4C1E-464F-847D-504A7245A1D6}"/>
    <dgm:cxn modelId="{7AB25A8A-DF9F-4770-9DD7-113B4458B1EB}" type="presOf" srcId="{FAACF267-8135-4B72-AA5C-026550231EFE}" destId="{0ACFEE74-8AB4-45AB-BFE2-4BEE87ED23CF}" srcOrd="0" destOrd="0" presId="urn:microsoft.com/office/officeart/2005/8/layout/process5"/>
    <dgm:cxn modelId="{88E1E5A9-627E-4395-A012-F8E89127AB09}" type="presOf" srcId="{5B7FDC10-6E16-46F7-8094-48E97E484D8B}" destId="{7EE18D8F-5800-4A59-A5AE-6325382BCC87}" srcOrd="0" destOrd="0" presId="urn:microsoft.com/office/officeart/2005/8/layout/process5"/>
    <dgm:cxn modelId="{74001391-924C-4DFC-98B3-9A81D8292430}" type="presOf" srcId="{72F3B763-4C1E-464F-847D-504A7245A1D6}" destId="{9FE60516-958C-4AAC-98A5-332D9AEDEEB4}" srcOrd="1" destOrd="0" presId="urn:microsoft.com/office/officeart/2005/8/layout/process5"/>
    <dgm:cxn modelId="{F9030966-5E28-42D2-9F4E-5EDBEDCE2159}" type="presOf" srcId="{76A195DA-AA88-4C6D-80A3-0C420F906709}" destId="{5D774583-B4C0-470E-BF7E-78AFBFA63267}" srcOrd="0" destOrd="0" presId="urn:microsoft.com/office/officeart/2005/8/layout/process5"/>
    <dgm:cxn modelId="{36B51586-9C2A-48DC-BF7C-51D5DB83092C}" srcId="{5B7FDC10-6E16-46F7-8094-48E97E484D8B}" destId="{6EECBFE5-417E-42AE-B8CC-EA80BCEB3154}" srcOrd="4" destOrd="0" parTransId="{C30BC84B-06C3-4D06-8C99-3F00552E4301}" sibTransId="{F6BE6536-5799-434D-A719-D6EFDAA5D431}"/>
    <dgm:cxn modelId="{79B2CDE9-72F9-42CC-9335-3155340AFA49}" type="presOf" srcId="{2A16ED34-752D-421B-A41A-2ABEE542545F}" destId="{9E129864-4F81-48D9-BFC6-A1769824FA7E}" srcOrd="0" destOrd="0" presId="urn:microsoft.com/office/officeart/2005/8/layout/process5"/>
    <dgm:cxn modelId="{1F347208-9D3B-48F9-99C3-151900C0251F}" type="presOf" srcId="{FF9339E8-6EEA-4147-81F7-E7B5CCC36C3D}" destId="{75F79F01-3A18-4A8E-B970-0EDCD8D3DD1D}" srcOrd="0" destOrd="0" presId="urn:microsoft.com/office/officeart/2005/8/layout/process5"/>
    <dgm:cxn modelId="{513281E8-CBE3-4F4F-9CF7-4148AF99BADB}" type="presOf" srcId="{FF9339E8-6EEA-4147-81F7-E7B5CCC36C3D}" destId="{053065A8-4E32-44A2-8885-53FB328A72E5}" srcOrd="1" destOrd="0" presId="urn:microsoft.com/office/officeart/2005/8/layout/process5"/>
    <dgm:cxn modelId="{AEB23420-8F3E-4E7E-A09C-6FA1F914264D}" type="presParOf" srcId="{7EE18D8F-5800-4A59-A5AE-6325382BCC87}" destId="{BAA82841-A3E1-45BD-9423-7E79EDBF4DAB}" srcOrd="0" destOrd="0" presId="urn:microsoft.com/office/officeart/2005/8/layout/process5"/>
    <dgm:cxn modelId="{3B4A8CFD-A50F-4A63-97DA-8154646281AC}" type="presParOf" srcId="{7EE18D8F-5800-4A59-A5AE-6325382BCC87}" destId="{9E129864-4F81-48D9-BFC6-A1769824FA7E}" srcOrd="1" destOrd="0" presId="urn:microsoft.com/office/officeart/2005/8/layout/process5"/>
    <dgm:cxn modelId="{7D1D4D49-0C13-4EE7-88AF-265DF5B6DF00}" type="presParOf" srcId="{9E129864-4F81-48D9-BFC6-A1769824FA7E}" destId="{50DB6006-0281-412B-B9B5-71BA9364DD62}" srcOrd="0" destOrd="0" presId="urn:microsoft.com/office/officeart/2005/8/layout/process5"/>
    <dgm:cxn modelId="{C1780753-E5A3-498B-A942-EF08D7E8901D}" type="presParOf" srcId="{7EE18D8F-5800-4A59-A5AE-6325382BCC87}" destId="{5D774583-B4C0-470E-BF7E-78AFBFA63267}" srcOrd="2" destOrd="0" presId="urn:microsoft.com/office/officeart/2005/8/layout/process5"/>
    <dgm:cxn modelId="{AF5A0FDA-025E-416E-A173-321314FCB4C0}" type="presParOf" srcId="{7EE18D8F-5800-4A59-A5AE-6325382BCC87}" destId="{909E27DD-9DDA-4086-88AC-72DED3E411E3}" srcOrd="3" destOrd="0" presId="urn:microsoft.com/office/officeart/2005/8/layout/process5"/>
    <dgm:cxn modelId="{E499F270-2289-4487-8B2B-7235CF3E871E}" type="presParOf" srcId="{909E27DD-9DDA-4086-88AC-72DED3E411E3}" destId="{9FE60516-958C-4AAC-98A5-332D9AEDEEB4}" srcOrd="0" destOrd="0" presId="urn:microsoft.com/office/officeart/2005/8/layout/process5"/>
    <dgm:cxn modelId="{00C8C3FA-6F11-4562-8692-1E343EE6F5D5}" type="presParOf" srcId="{7EE18D8F-5800-4A59-A5AE-6325382BCC87}" destId="{D7D6911E-026A-489C-8F5D-2434E4F8BA5D}" srcOrd="4" destOrd="0" presId="urn:microsoft.com/office/officeart/2005/8/layout/process5"/>
    <dgm:cxn modelId="{B515598A-1CA1-438A-B0CA-123E7352A2E0}" type="presParOf" srcId="{7EE18D8F-5800-4A59-A5AE-6325382BCC87}" destId="{75F79F01-3A18-4A8E-B970-0EDCD8D3DD1D}" srcOrd="5" destOrd="0" presId="urn:microsoft.com/office/officeart/2005/8/layout/process5"/>
    <dgm:cxn modelId="{B236B90C-C5DF-4E91-9513-7FEE701246C6}" type="presParOf" srcId="{75F79F01-3A18-4A8E-B970-0EDCD8D3DD1D}" destId="{053065A8-4E32-44A2-8885-53FB328A72E5}" srcOrd="0" destOrd="0" presId="urn:microsoft.com/office/officeart/2005/8/layout/process5"/>
    <dgm:cxn modelId="{5AD3D624-7100-464C-BFBC-C8A0B5BC7E13}" type="presParOf" srcId="{7EE18D8F-5800-4A59-A5AE-6325382BCC87}" destId="{0ACFEE74-8AB4-45AB-BFE2-4BEE87ED23CF}" srcOrd="6" destOrd="0" presId="urn:microsoft.com/office/officeart/2005/8/layout/process5"/>
    <dgm:cxn modelId="{D6841904-355C-478B-83E4-EECFCD01D028}" type="presParOf" srcId="{7EE18D8F-5800-4A59-A5AE-6325382BCC87}" destId="{A5D22FB3-B366-4041-938C-D06F49075A9A}" srcOrd="7" destOrd="0" presId="urn:microsoft.com/office/officeart/2005/8/layout/process5"/>
    <dgm:cxn modelId="{74770ECB-8D32-48D3-9B44-63BEAEDF68D8}" type="presParOf" srcId="{A5D22FB3-B366-4041-938C-D06F49075A9A}" destId="{1DCE0FDA-ABC4-442A-842D-5AC21F52B2A4}" srcOrd="0" destOrd="0" presId="urn:microsoft.com/office/officeart/2005/8/layout/process5"/>
    <dgm:cxn modelId="{1F4C9FE0-1C22-41D4-80A8-0BC93F3BBB2C}" type="presParOf" srcId="{7EE18D8F-5800-4A59-A5AE-6325382BCC87}" destId="{98EF6997-F0C9-478D-931D-AACF8A82941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179E0E-9506-4E4B-B896-45232E57289A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52F51F9-5C6D-4FA9-B538-BDDF6B0F7CD6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smtClean="0">
              <a:solidFill>
                <a:schemeClr val="tx1"/>
              </a:solidFill>
            </a:rPr>
            <a:t>Geregistreerde persoon</a:t>
          </a:r>
        </a:p>
        <a:p>
          <a:r>
            <a:rPr lang="nl-BE" sz="1700" dirty="0" smtClean="0">
              <a:solidFill>
                <a:schemeClr val="tx1"/>
              </a:solidFill>
            </a:rPr>
            <a:t>Alle persoonsgegevens (geen INSZ)</a:t>
          </a:r>
          <a:endParaRPr lang="nl-BE" sz="1700" dirty="0">
            <a:solidFill>
              <a:schemeClr val="tx1"/>
            </a:solidFill>
          </a:endParaRPr>
        </a:p>
      </dgm:t>
    </dgm:pt>
    <dgm:pt modelId="{07707907-185E-4F06-B25B-E62345634D94}" type="parTrans" cxnId="{DC56C062-0F21-4685-BFE3-E03B6B4EBF11}">
      <dgm:prSet/>
      <dgm:spPr/>
      <dgm:t>
        <a:bodyPr/>
        <a:lstStyle/>
        <a:p>
          <a:endParaRPr lang="nl-BE"/>
        </a:p>
      </dgm:t>
    </dgm:pt>
    <dgm:pt modelId="{768C7C09-81FD-425C-BFB5-17944BB941B1}" type="sibTrans" cxnId="{DC56C062-0F21-4685-BFE3-E03B6B4EBF11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A501E052-7BEE-415B-B9C1-B90B264022A9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smtClean="0">
              <a:solidFill>
                <a:schemeClr val="tx1"/>
              </a:solidFill>
            </a:rPr>
            <a:t>Fonetische opzoeking op basis van de geregistreerde gegevens</a:t>
          </a:r>
          <a:endParaRPr lang="nl-BE" sz="1900" dirty="0">
            <a:solidFill>
              <a:schemeClr val="tx1"/>
            </a:solidFill>
          </a:endParaRPr>
        </a:p>
      </dgm:t>
    </dgm:pt>
    <dgm:pt modelId="{7115A2A0-D312-4774-9900-43163BF134B9}" type="parTrans" cxnId="{8914D681-7FF9-409E-87F3-481281B260D0}">
      <dgm:prSet/>
      <dgm:spPr/>
      <dgm:t>
        <a:bodyPr/>
        <a:lstStyle/>
        <a:p>
          <a:endParaRPr lang="nl-BE"/>
        </a:p>
      </dgm:t>
    </dgm:pt>
    <dgm:pt modelId="{C05AA99F-BECD-46EE-9406-EC5BD8E5DEF6}" type="sibTrans" cxnId="{8914D681-7FF9-409E-87F3-481281B260D0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E05830FC-DAB0-43E1-8FAE-3C92991A0D6F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smtClean="0">
              <a:solidFill>
                <a:schemeClr val="tx1"/>
              </a:solidFill>
            </a:rPr>
            <a:t>Er worden geen synoniemen gevonden</a:t>
          </a:r>
          <a:endParaRPr lang="nl-BE" sz="1900" dirty="0">
            <a:solidFill>
              <a:schemeClr val="tx1"/>
            </a:solidFill>
          </a:endParaRPr>
        </a:p>
      </dgm:t>
    </dgm:pt>
    <dgm:pt modelId="{69055499-6C80-4D45-AF7F-8B8E202D50BC}" type="parTrans" cxnId="{EA67D743-7FA5-4DF6-BCB3-99D86DC1E6FB}">
      <dgm:prSet/>
      <dgm:spPr/>
      <dgm:t>
        <a:bodyPr/>
        <a:lstStyle/>
        <a:p>
          <a:endParaRPr lang="nl-BE"/>
        </a:p>
      </dgm:t>
    </dgm:pt>
    <dgm:pt modelId="{2BDACFF8-0CA6-4EAB-9347-57A47ED7B675}" type="sibTrans" cxnId="{EA67D743-7FA5-4DF6-BCB3-99D86DC1E6FB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3773F1CE-2067-40BF-B29A-15FBBE35FF27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smtClean="0">
              <a:solidFill>
                <a:schemeClr val="tx1"/>
              </a:solidFill>
            </a:rPr>
            <a:t>Aanvraag INSZ op basis van gegevens geregistreerde persoon</a:t>
          </a:r>
          <a:endParaRPr lang="nl-BE" sz="1900" dirty="0">
            <a:solidFill>
              <a:schemeClr val="tx1"/>
            </a:solidFill>
          </a:endParaRPr>
        </a:p>
      </dgm:t>
    </dgm:pt>
    <dgm:pt modelId="{71B18994-B7FE-4289-B8AB-809D0E5FD0AC}" type="parTrans" cxnId="{16063237-1578-4CC0-B60D-17F0FF19788C}">
      <dgm:prSet/>
      <dgm:spPr/>
      <dgm:t>
        <a:bodyPr/>
        <a:lstStyle/>
        <a:p>
          <a:endParaRPr lang="nl-BE"/>
        </a:p>
      </dgm:t>
    </dgm:pt>
    <dgm:pt modelId="{E2CB5036-AC3A-4459-83C6-EF476D07E81F}" type="sibTrans" cxnId="{16063237-1578-4CC0-B60D-17F0FF19788C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AE25E637-9EF0-443D-A1EC-7D2667389BF7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smtClean="0">
              <a:solidFill>
                <a:schemeClr val="tx1"/>
              </a:solidFill>
            </a:rPr>
            <a:t>INSZ wordt aangemaakt: Uniek Persoon</a:t>
          </a:r>
          <a:endParaRPr lang="nl-BE" sz="1900" dirty="0">
            <a:solidFill>
              <a:schemeClr val="tx1"/>
            </a:solidFill>
          </a:endParaRPr>
        </a:p>
      </dgm:t>
    </dgm:pt>
    <dgm:pt modelId="{B049BEA9-46A6-4EAC-A06E-B6744750F3A2}" type="parTrans" cxnId="{DC46EB05-5028-4C71-A35D-8EC0F74CF1ED}">
      <dgm:prSet/>
      <dgm:spPr/>
      <dgm:t>
        <a:bodyPr/>
        <a:lstStyle/>
        <a:p>
          <a:endParaRPr lang="nl-BE"/>
        </a:p>
      </dgm:t>
    </dgm:pt>
    <dgm:pt modelId="{BF6CF02A-AE14-4E7D-B11C-E05BB6914C41}" type="sibTrans" cxnId="{DC46EB05-5028-4C71-A35D-8EC0F74CF1E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96A498C2-F0CD-4844-8B30-611D6F3BC15D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smtClean="0">
              <a:solidFill>
                <a:schemeClr val="tx1"/>
              </a:solidFill>
            </a:rPr>
            <a:t>Aanvraag INSZ mislukt: Wijzig de persoonsgegevens</a:t>
          </a:r>
          <a:endParaRPr lang="nl-BE" sz="1900" dirty="0">
            <a:solidFill>
              <a:schemeClr val="tx1"/>
            </a:solidFill>
          </a:endParaRPr>
        </a:p>
      </dgm:t>
    </dgm:pt>
    <dgm:pt modelId="{EAAFA64B-9C7E-4816-8863-EDD228C1A880}" type="parTrans" cxnId="{D4AD4F76-564E-4A7B-BB4E-0847173B8BE4}">
      <dgm:prSet/>
      <dgm:spPr/>
      <dgm:t>
        <a:bodyPr/>
        <a:lstStyle/>
        <a:p>
          <a:endParaRPr lang="nl-BE"/>
        </a:p>
      </dgm:t>
    </dgm:pt>
    <dgm:pt modelId="{3DC40557-49C6-46F3-BD56-E7B31894E1AB}" type="sibTrans" cxnId="{D4AD4F76-564E-4A7B-BB4E-0847173B8BE4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CF782680-4AD7-4284-8DDE-C7E12E10F132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smtClean="0">
              <a:solidFill>
                <a:schemeClr val="tx1"/>
              </a:solidFill>
            </a:rPr>
            <a:t>INSZ wordt aangemaakt: Uniek Persoon</a:t>
          </a:r>
          <a:endParaRPr lang="nl-BE" sz="1900" dirty="0">
            <a:solidFill>
              <a:schemeClr val="tx1"/>
            </a:solidFill>
          </a:endParaRPr>
        </a:p>
      </dgm:t>
    </dgm:pt>
    <dgm:pt modelId="{B16AB044-91D8-42A6-8600-1F4EABE1DC77}" type="parTrans" cxnId="{C5FCEF08-A63A-42D3-BCA3-2CB6924C2148}">
      <dgm:prSet/>
      <dgm:spPr/>
      <dgm:t>
        <a:bodyPr/>
        <a:lstStyle/>
        <a:p>
          <a:endParaRPr lang="nl-BE"/>
        </a:p>
      </dgm:t>
    </dgm:pt>
    <dgm:pt modelId="{DC9C81F3-3211-4A72-AA2D-6EC52A541529}" type="sibTrans" cxnId="{C5FCEF08-A63A-42D3-BCA3-2CB6924C2148}">
      <dgm:prSet/>
      <dgm:spPr/>
      <dgm:t>
        <a:bodyPr/>
        <a:lstStyle/>
        <a:p>
          <a:endParaRPr lang="nl-BE"/>
        </a:p>
      </dgm:t>
    </dgm:pt>
    <dgm:pt modelId="{A5223841-70A5-474C-A06B-7928D4266433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sz="1900" dirty="0" smtClean="0">
              <a:solidFill>
                <a:schemeClr val="tx1"/>
              </a:solidFill>
            </a:rPr>
            <a:t>Controle van de gegevens</a:t>
          </a:r>
          <a:endParaRPr lang="nl-BE" sz="1900" dirty="0">
            <a:solidFill>
              <a:schemeClr val="tx1"/>
            </a:solidFill>
          </a:endParaRPr>
        </a:p>
      </dgm:t>
    </dgm:pt>
    <dgm:pt modelId="{50CFC619-FE21-48A1-A28C-C914B31AA677}" type="parTrans" cxnId="{B4DAB726-9B73-4B49-ACFD-4A9CDCF24658}">
      <dgm:prSet/>
      <dgm:spPr/>
      <dgm:t>
        <a:bodyPr/>
        <a:lstStyle/>
        <a:p>
          <a:endParaRPr lang="nl-BE"/>
        </a:p>
      </dgm:t>
    </dgm:pt>
    <dgm:pt modelId="{C370BB4D-7826-4A56-A58B-75B0B2111FA9}" type="sibTrans" cxnId="{B4DAB726-9B73-4B49-ACFD-4A9CDCF24658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nl-BE"/>
        </a:p>
      </dgm:t>
    </dgm:pt>
    <dgm:pt modelId="{B45B4424-604D-4AD1-B20E-3E2873B1A84F}" type="pres">
      <dgm:prSet presAssocID="{9C179E0E-9506-4E4B-B896-45232E5728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F4892D9-0B32-4A56-8F98-54F7CB1EED94}" type="pres">
      <dgm:prSet presAssocID="{852F51F9-5C6D-4FA9-B538-BDDF6B0F7CD6}" presName="node" presStyleLbl="node1" presStyleIdx="0" presStyleCnt="8" custScaleX="127357" custScaleY="133215" custLinFactNeighborX="-8158" custLinFactNeighborY="919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2142BFC-5347-43BD-8B24-40C505E4803B}" type="pres">
      <dgm:prSet presAssocID="{768C7C09-81FD-425C-BFB5-17944BB941B1}" presName="sibTrans" presStyleLbl="sibTrans2D1" presStyleIdx="0" presStyleCnt="7"/>
      <dgm:spPr/>
      <dgm:t>
        <a:bodyPr/>
        <a:lstStyle/>
        <a:p>
          <a:endParaRPr lang="nl-BE"/>
        </a:p>
      </dgm:t>
    </dgm:pt>
    <dgm:pt modelId="{BAF1EA33-7718-4946-81D0-615E18C63F11}" type="pres">
      <dgm:prSet presAssocID="{768C7C09-81FD-425C-BFB5-17944BB941B1}" presName="connectorText" presStyleLbl="sibTrans2D1" presStyleIdx="0" presStyleCnt="7"/>
      <dgm:spPr/>
      <dgm:t>
        <a:bodyPr/>
        <a:lstStyle/>
        <a:p>
          <a:endParaRPr lang="nl-BE"/>
        </a:p>
      </dgm:t>
    </dgm:pt>
    <dgm:pt modelId="{D2E80BD1-99E2-4346-BAA1-AC8771F66586}" type="pres">
      <dgm:prSet presAssocID="{A501E052-7BEE-415B-B9C1-B90B264022A9}" presName="node" presStyleLbl="node1" presStyleIdx="1" presStyleCnt="8" custScaleX="127357" custScaleY="133215" custLinFactNeighborY="1055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9915A00-A9D7-4529-80BC-3D097184FDAF}" type="pres">
      <dgm:prSet presAssocID="{C05AA99F-BECD-46EE-9406-EC5BD8E5DEF6}" presName="sibTrans" presStyleLbl="sibTrans2D1" presStyleIdx="1" presStyleCnt="7"/>
      <dgm:spPr/>
      <dgm:t>
        <a:bodyPr/>
        <a:lstStyle/>
        <a:p>
          <a:endParaRPr lang="nl-BE"/>
        </a:p>
      </dgm:t>
    </dgm:pt>
    <dgm:pt modelId="{0C71F98D-5720-4468-B1D5-5B37F94D24AA}" type="pres">
      <dgm:prSet presAssocID="{C05AA99F-BECD-46EE-9406-EC5BD8E5DEF6}" presName="connectorText" presStyleLbl="sibTrans2D1" presStyleIdx="1" presStyleCnt="7"/>
      <dgm:spPr/>
      <dgm:t>
        <a:bodyPr/>
        <a:lstStyle/>
        <a:p>
          <a:endParaRPr lang="nl-BE"/>
        </a:p>
      </dgm:t>
    </dgm:pt>
    <dgm:pt modelId="{66EC2871-270B-4376-B6AD-3D36A096F7B7}" type="pres">
      <dgm:prSet presAssocID="{E05830FC-DAB0-43E1-8FAE-3C92991A0D6F}" presName="node" presStyleLbl="node1" presStyleIdx="2" presStyleCnt="8" custScaleX="127357" custScaleY="133215" custLinFactNeighborX="7342" custLinFactNeighborY="10557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A183EA24-43CD-4E02-A72C-9DED7C149FB8}" type="pres">
      <dgm:prSet presAssocID="{2BDACFF8-0CA6-4EAB-9347-57A47ED7B675}" presName="sibTrans" presStyleLbl="sibTrans2D1" presStyleIdx="2" presStyleCnt="7"/>
      <dgm:spPr/>
      <dgm:t>
        <a:bodyPr/>
        <a:lstStyle/>
        <a:p>
          <a:endParaRPr lang="nl-BE"/>
        </a:p>
      </dgm:t>
    </dgm:pt>
    <dgm:pt modelId="{79DB402F-7D4D-4614-B5F3-B1752D53D15C}" type="pres">
      <dgm:prSet presAssocID="{2BDACFF8-0CA6-4EAB-9347-57A47ED7B675}" presName="connectorText" presStyleLbl="sibTrans2D1" presStyleIdx="2" presStyleCnt="7"/>
      <dgm:spPr/>
      <dgm:t>
        <a:bodyPr/>
        <a:lstStyle/>
        <a:p>
          <a:endParaRPr lang="nl-BE"/>
        </a:p>
      </dgm:t>
    </dgm:pt>
    <dgm:pt modelId="{08CDDC07-614C-416F-BCDD-FF4EF314CB80}" type="pres">
      <dgm:prSet presAssocID="{3773F1CE-2067-40BF-B29A-15FBBE35FF27}" presName="node" presStyleLbl="node1" presStyleIdx="3" presStyleCnt="8" custScaleX="124091" custScaleY="135867" custLinFactNeighborX="6396" custLinFactNeighborY="-136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0DEF1EC-8C00-48CB-BFE5-B95F8A15A4E4}" type="pres">
      <dgm:prSet presAssocID="{E2CB5036-AC3A-4459-83C6-EF476D07E81F}" presName="sibTrans" presStyleLbl="sibTrans2D1" presStyleIdx="3" presStyleCnt="7"/>
      <dgm:spPr/>
      <dgm:t>
        <a:bodyPr/>
        <a:lstStyle/>
        <a:p>
          <a:endParaRPr lang="nl-BE"/>
        </a:p>
      </dgm:t>
    </dgm:pt>
    <dgm:pt modelId="{39359A60-3760-4F6C-AC47-6C4B893C32DC}" type="pres">
      <dgm:prSet presAssocID="{E2CB5036-AC3A-4459-83C6-EF476D07E81F}" presName="connectorText" presStyleLbl="sibTrans2D1" presStyleIdx="3" presStyleCnt="7"/>
      <dgm:spPr/>
      <dgm:t>
        <a:bodyPr/>
        <a:lstStyle/>
        <a:p>
          <a:endParaRPr lang="nl-BE"/>
        </a:p>
      </dgm:t>
    </dgm:pt>
    <dgm:pt modelId="{8C052EAD-2C21-41F2-90B5-66BD40533159}" type="pres">
      <dgm:prSet presAssocID="{A5223841-70A5-474C-A06B-7928D4266433}" presName="node" presStyleLbl="node1" presStyleIdx="4" presStyleCnt="8" custScaleX="126716" custScaleY="135867" custLinFactNeighborX="-4977" custLinFactNeighborY="1360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FD57197-5575-4C5B-B453-D217874EDBF1}" type="pres">
      <dgm:prSet presAssocID="{C370BB4D-7826-4A56-A58B-75B0B2111FA9}" presName="sibTrans" presStyleLbl="sibTrans2D1" presStyleIdx="4" presStyleCnt="7"/>
      <dgm:spPr/>
      <dgm:t>
        <a:bodyPr/>
        <a:lstStyle/>
        <a:p>
          <a:endParaRPr lang="nl-BE"/>
        </a:p>
      </dgm:t>
    </dgm:pt>
    <dgm:pt modelId="{D11D0EBF-5DB4-478A-93C0-D605F81EE3A9}" type="pres">
      <dgm:prSet presAssocID="{C370BB4D-7826-4A56-A58B-75B0B2111FA9}" presName="connectorText" presStyleLbl="sibTrans2D1" presStyleIdx="4" presStyleCnt="7"/>
      <dgm:spPr/>
      <dgm:t>
        <a:bodyPr/>
        <a:lstStyle/>
        <a:p>
          <a:endParaRPr lang="nl-BE"/>
        </a:p>
      </dgm:t>
    </dgm:pt>
    <dgm:pt modelId="{18DBD59B-68B1-4E87-A07E-9E724468A2FC}" type="pres">
      <dgm:prSet presAssocID="{AE25E637-9EF0-443D-A1EC-7D2667389BF7}" presName="node" presStyleLbl="node1" presStyleIdx="5" presStyleCnt="8" custScaleX="127350" custScaleY="135867" custLinFactNeighborX="-1353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E9326E3-40F6-416D-A41A-F878BF2BAA71}" type="pres">
      <dgm:prSet presAssocID="{BF6CF02A-AE14-4E7D-B11C-E05BB6914C41}" presName="sibTrans" presStyleLbl="sibTrans2D1" presStyleIdx="5" presStyleCnt="7" custAng="3609284" custScaleX="67940" custScaleY="207923" custLinFactX="100000" custLinFactNeighborX="109493" custLinFactNeighborY="17003"/>
      <dgm:spPr/>
      <dgm:t>
        <a:bodyPr/>
        <a:lstStyle/>
        <a:p>
          <a:endParaRPr lang="nl-BE"/>
        </a:p>
      </dgm:t>
    </dgm:pt>
    <dgm:pt modelId="{1BD2521A-E0EB-48CE-8B90-DD13D74A2FEC}" type="pres">
      <dgm:prSet presAssocID="{BF6CF02A-AE14-4E7D-B11C-E05BB6914C41}" presName="connectorText" presStyleLbl="sibTrans2D1" presStyleIdx="5" presStyleCnt="7"/>
      <dgm:spPr/>
      <dgm:t>
        <a:bodyPr/>
        <a:lstStyle/>
        <a:p>
          <a:endParaRPr lang="nl-BE"/>
        </a:p>
      </dgm:t>
    </dgm:pt>
    <dgm:pt modelId="{1007541E-2D3E-4FFD-8A5E-6504148145B6}" type="pres">
      <dgm:prSet presAssocID="{96A498C2-F0CD-4844-8B30-611D6F3BC15D}" presName="node" presStyleLbl="node1" presStyleIdx="6" presStyleCnt="8" custScaleX="128364" custLinFactX="63524" custLinFactNeighborX="100000" custLinFactNeighborY="-1480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999E4C5-4C4E-4836-A464-CBCF884E8BC0}" type="pres">
      <dgm:prSet presAssocID="{3DC40557-49C6-46F3-BD56-E7B31894E1AB}" presName="sibTrans" presStyleLbl="sibTrans2D1" presStyleIdx="6" presStyleCnt="7" custAng="10799262" custFlipHor="1" custScaleX="103399" custLinFactNeighborX="21310" custLinFactNeighborY="-20201"/>
      <dgm:spPr/>
      <dgm:t>
        <a:bodyPr/>
        <a:lstStyle/>
        <a:p>
          <a:endParaRPr lang="nl-BE"/>
        </a:p>
      </dgm:t>
    </dgm:pt>
    <dgm:pt modelId="{3A88951B-7D69-4310-BA2F-CEA53CA98C18}" type="pres">
      <dgm:prSet presAssocID="{3DC40557-49C6-46F3-BD56-E7B31894E1AB}" presName="connectorText" presStyleLbl="sibTrans2D1" presStyleIdx="6" presStyleCnt="7"/>
      <dgm:spPr/>
      <dgm:t>
        <a:bodyPr/>
        <a:lstStyle/>
        <a:p>
          <a:endParaRPr lang="nl-BE"/>
        </a:p>
      </dgm:t>
    </dgm:pt>
    <dgm:pt modelId="{094CCE4B-9DCE-408D-BCDE-963BDD727467}" type="pres">
      <dgm:prSet presAssocID="{CF782680-4AD7-4284-8DDE-C7E12E10F132}" presName="node" presStyleLbl="node1" presStyleIdx="7" presStyleCnt="8" custScaleX="121208" custLinFactX="74601" custLinFactNeighborX="100000" custLinFactNeighborY="-1616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D4AD4F76-564E-4A7B-BB4E-0847173B8BE4}" srcId="{9C179E0E-9506-4E4B-B896-45232E57289A}" destId="{96A498C2-F0CD-4844-8B30-611D6F3BC15D}" srcOrd="6" destOrd="0" parTransId="{EAAFA64B-9C7E-4816-8863-EDD228C1A880}" sibTransId="{3DC40557-49C6-46F3-BD56-E7B31894E1AB}"/>
    <dgm:cxn modelId="{DC56C062-0F21-4685-BFE3-E03B6B4EBF11}" srcId="{9C179E0E-9506-4E4B-B896-45232E57289A}" destId="{852F51F9-5C6D-4FA9-B538-BDDF6B0F7CD6}" srcOrd="0" destOrd="0" parTransId="{07707907-185E-4F06-B25B-E62345634D94}" sibTransId="{768C7C09-81FD-425C-BFB5-17944BB941B1}"/>
    <dgm:cxn modelId="{DC46EB05-5028-4C71-A35D-8EC0F74CF1ED}" srcId="{9C179E0E-9506-4E4B-B896-45232E57289A}" destId="{AE25E637-9EF0-443D-A1EC-7D2667389BF7}" srcOrd="5" destOrd="0" parTransId="{B049BEA9-46A6-4EAC-A06E-B6744750F3A2}" sibTransId="{BF6CF02A-AE14-4E7D-B11C-E05BB6914C41}"/>
    <dgm:cxn modelId="{2BA90804-5EC6-4B05-9E9D-966B4E86C3BF}" type="presOf" srcId="{768C7C09-81FD-425C-BFB5-17944BB941B1}" destId="{BAF1EA33-7718-4946-81D0-615E18C63F11}" srcOrd="1" destOrd="0" presId="urn:microsoft.com/office/officeart/2005/8/layout/process5"/>
    <dgm:cxn modelId="{4DC1E51E-84BB-4C42-8A1F-3DD0C74594CB}" type="presOf" srcId="{C05AA99F-BECD-46EE-9406-EC5BD8E5DEF6}" destId="{0C71F98D-5720-4468-B1D5-5B37F94D24AA}" srcOrd="1" destOrd="0" presId="urn:microsoft.com/office/officeart/2005/8/layout/process5"/>
    <dgm:cxn modelId="{8914D681-7FF9-409E-87F3-481281B260D0}" srcId="{9C179E0E-9506-4E4B-B896-45232E57289A}" destId="{A501E052-7BEE-415B-B9C1-B90B264022A9}" srcOrd="1" destOrd="0" parTransId="{7115A2A0-D312-4774-9900-43163BF134B9}" sibTransId="{C05AA99F-BECD-46EE-9406-EC5BD8E5DEF6}"/>
    <dgm:cxn modelId="{003E5A92-06DF-4CA3-B132-6B55D4097488}" type="presOf" srcId="{3773F1CE-2067-40BF-B29A-15FBBE35FF27}" destId="{08CDDC07-614C-416F-BCDD-FF4EF314CB80}" srcOrd="0" destOrd="0" presId="urn:microsoft.com/office/officeart/2005/8/layout/process5"/>
    <dgm:cxn modelId="{16063237-1578-4CC0-B60D-17F0FF19788C}" srcId="{9C179E0E-9506-4E4B-B896-45232E57289A}" destId="{3773F1CE-2067-40BF-B29A-15FBBE35FF27}" srcOrd="3" destOrd="0" parTransId="{71B18994-B7FE-4289-B8AB-809D0E5FD0AC}" sibTransId="{E2CB5036-AC3A-4459-83C6-EF476D07E81F}"/>
    <dgm:cxn modelId="{F29EDBE9-4F1E-4A24-B50C-B27E29ADE0D8}" type="presOf" srcId="{768C7C09-81FD-425C-BFB5-17944BB941B1}" destId="{92142BFC-5347-43BD-8B24-40C505E4803B}" srcOrd="0" destOrd="0" presId="urn:microsoft.com/office/officeart/2005/8/layout/process5"/>
    <dgm:cxn modelId="{5E341762-0600-42CD-85DD-106C00E064CF}" type="presOf" srcId="{E2CB5036-AC3A-4459-83C6-EF476D07E81F}" destId="{80DEF1EC-8C00-48CB-BFE5-B95F8A15A4E4}" srcOrd="0" destOrd="0" presId="urn:microsoft.com/office/officeart/2005/8/layout/process5"/>
    <dgm:cxn modelId="{D4C32D74-8835-4205-BF91-DAF207C68A79}" type="presOf" srcId="{C370BB4D-7826-4A56-A58B-75B0B2111FA9}" destId="{D11D0EBF-5DB4-478A-93C0-D605F81EE3A9}" srcOrd="1" destOrd="0" presId="urn:microsoft.com/office/officeart/2005/8/layout/process5"/>
    <dgm:cxn modelId="{AA9D4BB0-7C44-4653-84B9-83BE816B9C35}" type="presOf" srcId="{852F51F9-5C6D-4FA9-B538-BDDF6B0F7CD6}" destId="{BF4892D9-0B32-4A56-8F98-54F7CB1EED94}" srcOrd="0" destOrd="0" presId="urn:microsoft.com/office/officeart/2005/8/layout/process5"/>
    <dgm:cxn modelId="{C5FCEF08-A63A-42D3-BCA3-2CB6924C2148}" srcId="{9C179E0E-9506-4E4B-B896-45232E57289A}" destId="{CF782680-4AD7-4284-8DDE-C7E12E10F132}" srcOrd="7" destOrd="0" parTransId="{B16AB044-91D8-42A6-8600-1F4EABE1DC77}" sibTransId="{DC9C81F3-3211-4A72-AA2D-6EC52A541529}"/>
    <dgm:cxn modelId="{934CF7FE-CEBA-4500-965F-D19DFE6875BA}" type="presOf" srcId="{3DC40557-49C6-46F3-BD56-E7B31894E1AB}" destId="{F999E4C5-4C4E-4836-A464-CBCF884E8BC0}" srcOrd="0" destOrd="0" presId="urn:microsoft.com/office/officeart/2005/8/layout/process5"/>
    <dgm:cxn modelId="{FABFC776-4AF3-495D-87D2-97337ED81306}" type="presOf" srcId="{CF782680-4AD7-4284-8DDE-C7E12E10F132}" destId="{094CCE4B-9DCE-408D-BCDE-963BDD727467}" srcOrd="0" destOrd="0" presId="urn:microsoft.com/office/officeart/2005/8/layout/process5"/>
    <dgm:cxn modelId="{A79E9DA6-7B4A-42EC-B6C6-C0DA17DCC467}" type="presOf" srcId="{AE25E637-9EF0-443D-A1EC-7D2667389BF7}" destId="{18DBD59B-68B1-4E87-A07E-9E724468A2FC}" srcOrd="0" destOrd="0" presId="urn:microsoft.com/office/officeart/2005/8/layout/process5"/>
    <dgm:cxn modelId="{B4DAB726-9B73-4B49-ACFD-4A9CDCF24658}" srcId="{9C179E0E-9506-4E4B-B896-45232E57289A}" destId="{A5223841-70A5-474C-A06B-7928D4266433}" srcOrd="4" destOrd="0" parTransId="{50CFC619-FE21-48A1-A28C-C914B31AA677}" sibTransId="{C370BB4D-7826-4A56-A58B-75B0B2111FA9}"/>
    <dgm:cxn modelId="{D4C5AF50-D886-4651-A696-89E50AD0F7BA}" type="presOf" srcId="{E2CB5036-AC3A-4459-83C6-EF476D07E81F}" destId="{39359A60-3760-4F6C-AC47-6C4B893C32DC}" srcOrd="1" destOrd="0" presId="urn:microsoft.com/office/officeart/2005/8/layout/process5"/>
    <dgm:cxn modelId="{25339F44-E57F-46C0-B086-A0B9ABCCCA4B}" type="presOf" srcId="{2BDACFF8-0CA6-4EAB-9347-57A47ED7B675}" destId="{79DB402F-7D4D-4614-B5F3-B1752D53D15C}" srcOrd="1" destOrd="0" presId="urn:microsoft.com/office/officeart/2005/8/layout/process5"/>
    <dgm:cxn modelId="{0CF3804A-9115-4698-B6E2-AA68B9500AF5}" type="presOf" srcId="{96A498C2-F0CD-4844-8B30-611D6F3BC15D}" destId="{1007541E-2D3E-4FFD-8A5E-6504148145B6}" srcOrd="0" destOrd="0" presId="urn:microsoft.com/office/officeart/2005/8/layout/process5"/>
    <dgm:cxn modelId="{EA67D743-7FA5-4DF6-BCB3-99D86DC1E6FB}" srcId="{9C179E0E-9506-4E4B-B896-45232E57289A}" destId="{E05830FC-DAB0-43E1-8FAE-3C92991A0D6F}" srcOrd="2" destOrd="0" parTransId="{69055499-6C80-4D45-AF7F-8B8E202D50BC}" sibTransId="{2BDACFF8-0CA6-4EAB-9347-57A47ED7B675}"/>
    <dgm:cxn modelId="{6B9D2F9D-434C-49B1-9089-9D962079F5C2}" type="presOf" srcId="{E05830FC-DAB0-43E1-8FAE-3C92991A0D6F}" destId="{66EC2871-270B-4376-B6AD-3D36A096F7B7}" srcOrd="0" destOrd="0" presId="urn:microsoft.com/office/officeart/2005/8/layout/process5"/>
    <dgm:cxn modelId="{6E42120D-EE44-4EC9-B282-78B52C3E158C}" type="presOf" srcId="{2BDACFF8-0CA6-4EAB-9347-57A47ED7B675}" destId="{A183EA24-43CD-4E02-A72C-9DED7C149FB8}" srcOrd="0" destOrd="0" presId="urn:microsoft.com/office/officeart/2005/8/layout/process5"/>
    <dgm:cxn modelId="{DB10D200-5AFA-4D96-8F97-7CED9E9E9B26}" type="presOf" srcId="{BF6CF02A-AE14-4E7D-B11C-E05BB6914C41}" destId="{FE9326E3-40F6-416D-A41A-F878BF2BAA71}" srcOrd="0" destOrd="0" presId="urn:microsoft.com/office/officeart/2005/8/layout/process5"/>
    <dgm:cxn modelId="{56704972-CE04-4147-A3A8-AEBE1BC179E5}" type="presOf" srcId="{C370BB4D-7826-4A56-A58B-75B0B2111FA9}" destId="{6FD57197-5575-4C5B-B453-D217874EDBF1}" srcOrd="0" destOrd="0" presId="urn:microsoft.com/office/officeart/2005/8/layout/process5"/>
    <dgm:cxn modelId="{5F44BF2F-C4EA-4C96-8FF3-639F2E54ACD5}" type="presOf" srcId="{C05AA99F-BECD-46EE-9406-EC5BD8E5DEF6}" destId="{C9915A00-A9D7-4529-80BC-3D097184FDAF}" srcOrd="0" destOrd="0" presId="urn:microsoft.com/office/officeart/2005/8/layout/process5"/>
    <dgm:cxn modelId="{7ACF5EF8-4A26-479E-989C-1AFA5AC6A857}" type="presOf" srcId="{A501E052-7BEE-415B-B9C1-B90B264022A9}" destId="{D2E80BD1-99E2-4346-BAA1-AC8771F66586}" srcOrd="0" destOrd="0" presId="urn:microsoft.com/office/officeart/2005/8/layout/process5"/>
    <dgm:cxn modelId="{9F79C40A-FA91-4A1E-A4D9-037262E940EA}" type="presOf" srcId="{A5223841-70A5-474C-A06B-7928D4266433}" destId="{8C052EAD-2C21-41F2-90B5-66BD40533159}" srcOrd="0" destOrd="0" presId="urn:microsoft.com/office/officeart/2005/8/layout/process5"/>
    <dgm:cxn modelId="{AF96C3FA-4979-450E-9F09-7E1453E30173}" type="presOf" srcId="{3DC40557-49C6-46F3-BD56-E7B31894E1AB}" destId="{3A88951B-7D69-4310-BA2F-CEA53CA98C18}" srcOrd="1" destOrd="0" presId="urn:microsoft.com/office/officeart/2005/8/layout/process5"/>
    <dgm:cxn modelId="{49A71261-353C-4B51-9F01-3FF70DFDD597}" type="presOf" srcId="{BF6CF02A-AE14-4E7D-B11C-E05BB6914C41}" destId="{1BD2521A-E0EB-48CE-8B90-DD13D74A2FEC}" srcOrd="1" destOrd="0" presId="urn:microsoft.com/office/officeart/2005/8/layout/process5"/>
    <dgm:cxn modelId="{0F841901-19A0-493A-9F0B-F1CB1AB0B9BE}" type="presOf" srcId="{9C179E0E-9506-4E4B-B896-45232E57289A}" destId="{B45B4424-604D-4AD1-B20E-3E2873B1A84F}" srcOrd="0" destOrd="0" presId="urn:microsoft.com/office/officeart/2005/8/layout/process5"/>
    <dgm:cxn modelId="{C18FC205-4011-4735-AA28-7177CE5D18C7}" type="presParOf" srcId="{B45B4424-604D-4AD1-B20E-3E2873B1A84F}" destId="{BF4892D9-0B32-4A56-8F98-54F7CB1EED94}" srcOrd="0" destOrd="0" presId="urn:microsoft.com/office/officeart/2005/8/layout/process5"/>
    <dgm:cxn modelId="{9305265D-D577-45CF-B384-777FB2435B89}" type="presParOf" srcId="{B45B4424-604D-4AD1-B20E-3E2873B1A84F}" destId="{92142BFC-5347-43BD-8B24-40C505E4803B}" srcOrd="1" destOrd="0" presId="urn:microsoft.com/office/officeart/2005/8/layout/process5"/>
    <dgm:cxn modelId="{CEBE9DBE-EDB9-4FB3-81CA-AC24EC071EC0}" type="presParOf" srcId="{92142BFC-5347-43BD-8B24-40C505E4803B}" destId="{BAF1EA33-7718-4946-81D0-615E18C63F11}" srcOrd="0" destOrd="0" presId="urn:microsoft.com/office/officeart/2005/8/layout/process5"/>
    <dgm:cxn modelId="{FB3BB968-DB4E-4DFB-A852-6C847A78E7C4}" type="presParOf" srcId="{B45B4424-604D-4AD1-B20E-3E2873B1A84F}" destId="{D2E80BD1-99E2-4346-BAA1-AC8771F66586}" srcOrd="2" destOrd="0" presId="urn:microsoft.com/office/officeart/2005/8/layout/process5"/>
    <dgm:cxn modelId="{89836D34-FCDD-449C-AC17-7927AB2FDD70}" type="presParOf" srcId="{B45B4424-604D-4AD1-B20E-3E2873B1A84F}" destId="{C9915A00-A9D7-4529-80BC-3D097184FDAF}" srcOrd="3" destOrd="0" presId="urn:microsoft.com/office/officeart/2005/8/layout/process5"/>
    <dgm:cxn modelId="{1898F640-9F83-4C88-A014-48CA815D5E14}" type="presParOf" srcId="{C9915A00-A9D7-4529-80BC-3D097184FDAF}" destId="{0C71F98D-5720-4468-B1D5-5B37F94D24AA}" srcOrd="0" destOrd="0" presId="urn:microsoft.com/office/officeart/2005/8/layout/process5"/>
    <dgm:cxn modelId="{5D7D4E65-1242-4350-A77B-678AA5DD4117}" type="presParOf" srcId="{B45B4424-604D-4AD1-B20E-3E2873B1A84F}" destId="{66EC2871-270B-4376-B6AD-3D36A096F7B7}" srcOrd="4" destOrd="0" presId="urn:microsoft.com/office/officeart/2005/8/layout/process5"/>
    <dgm:cxn modelId="{2A9943E9-E0E0-4664-8738-34F6A9297273}" type="presParOf" srcId="{B45B4424-604D-4AD1-B20E-3E2873B1A84F}" destId="{A183EA24-43CD-4E02-A72C-9DED7C149FB8}" srcOrd="5" destOrd="0" presId="urn:microsoft.com/office/officeart/2005/8/layout/process5"/>
    <dgm:cxn modelId="{D8FCA814-521A-4CBE-A875-343F207F79E9}" type="presParOf" srcId="{A183EA24-43CD-4E02-A72C-9DED7C149FB8}" destId="{79DB402F-7D4D-4614-B5F3-B1752D53D15C}" srcOrd="0" destOrd="0" presId="urn:microsoft.com/office/officeart/2005/8/layout/process5"/>
    <dgm:cxn modelId="{02EBABA1-163C-46D8-A300-6B2E950395C4}" type="presParOf" srcId="{B45B4424-604D-4AD1-B20E-3E2873B1A84F}" destId="{08CDDC07-614C-416F-BCDD-FF4EF314CB80}" srcOrd="6" destOrd="0" presId="urn:microsoft.com/office/officeart/2005/8/layout/process5"/>
    <dgm:cxn modelId="{0F0465C2-1095-4626-8997-7C71536340FA}" type="presParOf" srcId="{B45B4424-604D-4AD1-B20E-3E2873B1A84F}" destId="{80DEF1EC-8C00-48CB-BFE5-B95F8A15A4E4}" srcOrd="7" destOrd="0" presId="urn:microsoft.com/office/officeart/2005/8/layout/process5"/>
    <dgm:cxn modelId="{31D5A3A7-7206-44A2-B87C-D6BFCD59298C}" type="presParOf" srcId="{80DEF1EC-8C00-48CB-BFE5-B95F8A15A4E4}" destId="{39359A60-3760-4F6C-AC47-6C4B893C32DC}" srcOrd="0" destOrd="0" presId="urn:microsoft.com/office/officeart/2005/8/layout/process5"/>
    <dgm:cxn modelId="{3584C3E3-8720-4AF5-84FD-E0DE9B5628A0}" type="presParOf" srcId="{B45B4424-604D-4AD1-B20E-3E2873B1A84F}" destId="{8C052EAD-2C21-41F2-90B5-66BD40533159}" srcOrd="8" destOrd="0" presId="urn:microsoft.com/office/officeart/2005/8/layout/process5"/>
    <dgm:cxn modelId="{D236B698-F4A7-4AF0-AF16-BBE3BD23A1C2}" type="presParOf" srcId="{B45B4424-604D-4AD1-B20E-3E2873B1A84F}" destId="{6FD57197-5575-4C5B-B453-D217874EDBF1}" srcOrd="9" destOrd="0" presId="urn:microsoft.com/office/officeart/2005/8/layout/process5"/>
    <dgm:cxn modelId="{A8FBDB88-9580-41AF-85E0-FBDBDBD4530D}" type="presParOf" srcId="{6FD57197-5575-4C5B-B453-D217874EDBF1}" destId="{D11D0EBF-5DB4-478A-93C0-D605F81EE3A9}" srcOrd="0" destOrd="0" presId="urn:microsoft.com/office/officeart/2005/8/layout/process5"/>
    <dgm:cxn modelId="{5A7E0DDF-9B4E-4299-9421-BC56D2BB4808}" type="presParOf" srcId="{B45B4424-604D-4AD1-B20E-3E2873B1A84F}" destId="{18DBD59B-68B1-4E87-A07E-9E724468A2FC}" srcOrd="10" destOrd="0" presId="urn:microsoft.com/office/officeart/2005/8/layout/process5"/>
    <dgm:cxn modelId="{3B2726E6-5C0A-4043-AD70-4A4B6A83B1BF}" type="presParOf" srcId="{B45B4424-604D-4AD1-B20E-3E2873B1A84F}" destId="{FE9326E3-40F6-416D-A41A-F878BF2BAA71}" srcOrd="11" destOrd="0" presId="urn:microsoft.com/office/officeart/2005/8/layout/process5"/>
    <dgm:cxn modelId="{BE1F0478-53BC-46EF-8C92-490796CEB9DB}" type="presParOf" srcId="{FE9326E3-40F6-416D-A41A-F878BF2BAA71}" destId="{1BD2521A-E0EB-48CE-8B90-DD13D74A2FEC}" srcOrd="0" destOrd="0" presId="urn:microsoft.com/office/officeart/2005/8/layout/process5"/>
    <dgm:cxn modelId="{F1FD3AD0-E264-47FB-8DEE-DA24A3B6071F}" type="presParOf" srcId="{B45B4424-604D-4AD1-B20E-3E2873B1A84F}" destId="{1007541E-2D3E-4FFD-8A5E-6504148145B6}" srcOrd="12" destOrd="0" presId="urn:microsoft.com/office/officeart/2005/8/layout/process5"/>
    <dgm:cxn modelId="{A7C61FBF-BA2C-42C4-8CB3-689B691C0321}" type="presParOf" srcId="{B45B4424-604D-4AD1-B20E-3E2873B1A84F}" destId="{F999E4C5-4C4E-4836-A464-CBCF884E8BC0}" srcOrd="13" destOrd="0" presId="urn:microsoft.com/office/officeart/2005/8/layout/process5"/>
    <dgm:cxn modelId="{7B5D4521-07A7-4049-A39B-2632E5611438}" type="presParOf" srcId="{F999E4C5-4C4E-4836-A464-CBCF884E8BC0}" destId="{3A88951B-7D69-4310-BA2F-CEA53CA98C18}" srcOrd="0" destOrd="0" presId="urn:microsoft.com/office/officeart/2005/8/layout/process5"/>
    <dgm:cxn modelId="{BB820208-DE89-4B36-8B7B-CFF367E244BC}" type="presParOf" srcId="{B45B4424-604D-4AD1-B20E-3E2873B1A84F}" destId="{094CCE4B-9DCE-408D-BCDE-963BDD727467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30-5-2017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30/05/2017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7319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2309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880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327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691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BE" dirty="0" smtClean="0"/>
              <a:t>In een beroepskwalificatie (BK) is vastgelegd wat je moet kennen en kunnen om een beroep uit te oefenen.</a:t>
            </a:r>
          </a:p>
          <a:p>
            <a:pPr lvl="0"/>
            <a:r>
              <a:rPr lang="nl-BE" dirty="0" smtClean="0"/>
              <a:t>In een onderwijskwalificatie (OK) staat wat je moet kennen en kunnen om verdere studies aan te vatten, te functioneren in onze maatschappij of een bepaald beroep uit te oefenen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326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7097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401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910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6854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3A2DEF-14B4-44E5-B9B9-25F2B9FBCC99}" type="slidenum">
              <a:rPr lang="nl-NL" smtClean="0"/>
              <a:pPr>
                <a:defRPr/>
              </a:pPr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715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16" y="293359"/>
            <a:ext cx="1858808" cy="813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0" y="565282"/>
            <a:ext cx="1560875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1" y="565282"/>
            <a:ext cx="156087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9" y="293359"/>
            <a:ext cx="1644963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 algn="r"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30/05/2017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4" y="5867918"/>
            <a:ext cx="1631963" cy="714310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30/05/2017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345" y="282764"/>
            <a:ext cx="1858808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30/05/2017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4" y="5857200"/>
            <a:ext cx="1631963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30/05/2017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0" y="5862559"/>
            <a:ext cx="1631963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30/05/2017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5" y="5857200"/>
            <a:ext cx="1631963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30/05/2017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8" y="5873276"/>
            <a:ext cx="1631963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30/05/2017</a:t>
            </a:fld>
            <a:r>
              <a:rPr lang="nl-BE" dirty="0" smtClean="0"/>
              <a:t> </a:t>
            </a:r>
            <a:r>
              <a:rPr lang="nl-BE" b="1" dirty="0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5" y="5862559"/>
            <a:ext cx="1631963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BADE-00B9-4800-9B4E-96D415AB01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445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30/05/2017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2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4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30/05/2017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ond.vlaanderen.be/curriculum/hoger-beroepsonderwijs/handelswetenschappen/files/01_OP_Graduaat_Winkelmanagement_15_09_14.pdf" TargetMode="External"/><Relationship Id="rId4" Type="http://schemas.openxmlformats.org/officeDocument/2006/relationships/hyperlink" Target="http://vlaamsekwalificatiestructuur.be/kwalificatiedatabank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d.vlaanderen.be/edulex/database/document/document.asp?docid=14281#2.2" TargetMode="External"/><Relationship Id="rId2" Type="http://schemas.openxmlformats.org/officeDocument/2006/relationships/hyperlink" Target="http://www.ond.vlaanderen.be/edulex/database/document/document.asp?docid=13904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d.vlaanderen.be/edulex/database/document/document.asp?docid=14281#2.2.3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d.vlaanderen.be/edulex/database/document/document.asp?docid=14281#8" TargetMode="Externa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d.vlaanderen.be/edulex/database/document/document.asp?docid=14281#2.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d.vlaanderen.be/curriculum/volwassenenonderwijs/secundair-volwassenenonderwijs/toerisme/files/Toeristisch_Receptionist.pdf" TargetMode="External"/><Relationship Id="rId2" Type="http://schemas.openxmlformats.org/officeDocument/2006/relationships/hyperlink" Target="http://www.ond.vlaanderen.be/edulex/database/document/document.asp?docid=14282#9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ond.vlaanderen.be/edulex/database/rlijst.asp?id=442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davinci@vlaanderen.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d.vlaanderen.be/edulex/database/document/document.asp?docid=14387" TargetMode="Externa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callebsi.sysaidit.com/" TargetMode="External"/><Relationship Id="rId2" Type="http://schemas.openxmlformats.org/officeDocument/2006/relationships/hyperlink" Target="http://www.ond.vlaanderen.be/volwassenenonderwijs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ond.vlaanderen.be/volwassenenonderwijs/directies/nieuwsbrieven.htm" TargetMode="External"/><Relationship Id="rId4" Type="http://schemas.openxmlformats.org/officeDocument/2006/relationships/hyperlink" Target="mailto:volwassenenonderwijs@vlaanderen.b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d.vlaanderen.be/volwassenenonderwijs/directies/organisatie_onderwijsaanbod.htm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ata-onderwijs.vlaanderen.be/onderwijsaanbod/lijst.aspx?hs=cvo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Infosessie CVO: administratie </a:t>
            </a:r>
            <a:br>
              <a:rPr lang="nl-BE" dirty="0" smtClean="0"/>
            </a:br>
            <a:r>
              <a:rPr lang="nl-BE" dirty="0" smtClean="0"/>
              <a:t>aanbod &amp; organisatie</a:t>
            </a:r>
            <a:endParaRPr lang="nl-BE" dirty="0"/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Brussel </a:t>
            </a:r>
            <a:r>
              <a:rPr lang="nl-BE" dirty="0"/>
              <a:t>–</a:t>
            </a:r>
            <a:r>
              <a:rPr lang="nl-BE" dirty="0" smtClean="0"/>
              <a:t> 24 maart 2015</a:t>
            </a:r>
          </a:p>
          <a:p>
            <a:r>
              <a:rPr lang="nl-BE" dirty="0" smtClean="0"/>
              <a:t>Gent – 25 maart 2015</a:t>
            </a:r>
          </a:p>
          <a:p>
            <a:r>
              <a:rPr lang="nl-BE" dirty="0" smtClean="0"/>
              <a:t>Antwerpen – 30 maart 2015</a:t>
            </a: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BE" dirty="0" smtClean="0"/>
              <a:t>AHOVOS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Organisatie nieuwe </a:t>
            </a:r>
            <a:r>
              <a:rPr lang="nl-BE" dirty="0" err="1"/>
              <a:t>OP’s</a:t>
            </a:r>
            <a:r>
              <a:rPr lang="nl-BE" dirty="0"/>
              <a:t> NT2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58" y="1319569"/>
            <a:ext cx="5023216" cy="4950601"/>
          </a:xfrm>
        </p:spPr>
      </p:pic>
    </p:spTree>
    <p:extLst>
      <p:ext uri="{BB962C8B-B14F-4D97-AF65-F5344CB8AC3E}">
        <p14:creationId xmlns:p14="http://schemas.microsoft.com/office/powerpoint/2010/main" val="2970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Aandachtspunten aanbieden van NT2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indent="-261938"/>
            <a:r>
              <a:rPr lang="nl-BE" dirty="0" smtClean="0"/>
              <a:t>Het zijn juridisch </a:t>
            </a:r>
            <a:r>
              <a:rPr lang="nl-BE" dirty="0"/>
              <a:t>en administratief </a:t>
            </a:r>
            <a:r>
              <a:rPr lang="nl-BE" dirty="0" smtClean="0"/>
              <a:t>afzonderlijke modules</a:t>
            </a:r>
          </a:p>
          <a:p>
            <a:pPr marL="261938" indent="-261938"/>
            <a:r>
              <a:rPr lang="nl-BE" dirty="0" smtClean="0"/>
              <a:t>Voor elke module:</a:t>
            </a:r>
          </a:p>
          <a:p>
            <a:pPr lvl="1"/>
            <a:r>
              <a:rPr lang="nl-BE" dirty="0"/>
              <a:t>IMV </a:t>
            </a:r>
            <a:r>
              <a:rPr lang="nl-BE" dirty="0" smtClean="0"/>
              <a:t>aanmaken</a:t>
            </a:r>
          </a:p>
          <a:p>
            <a:pPr lvl="2"/>
            <a:r>
              <a:rPr lang="nl-BE" dirty="0" smtClean="0"/>
              <a:t>ingeval geïntegreerd traject </a:t>
            </a:r>
            <a:r>
              <a:rPr lang="nl-BE" dirty="0" smtClean="0">
                <a:sym typeface="Wingdings" panose="05000000000000000000" pitchFamily="2" charset="2"/>
              </a:rPr>
              <a:t> </a:t>
            </a:r>
            <a:r>
              <a:rPr lang="nl-BE" dirty="0" smtClean="0"/>
              <a:t>communicatiecode gebruiken</a:t>
            </a:r>
            <a:endParaRPr lang="nl-BE" dirty="0"/>
          </a:p>
          <a:p>
            <a:pPr lvl="1"/>
            <a:r>
              <a:rPr lang="nl-BE" dirty="0" smtClean="0"/>
              <a:t>Cursisten voldoen </a:t>
            </a:r>
            <a:r>
              <a:rPr lang="nl-BE" dirty="0"/>
              <a:t>aan </a:t>
            </a:r>
            <a:r>
              <a:rPr lang="nl-BE" dirty="0" smtClean="0"/>
              <a:t>inschrijvings- en toelatingsvoorwaarden</a:t>
            </a:r>
          </a:p>
          <a:p>
            <a:pPr lvl="1"/>
            <a:r>
              <a:rPr lang="nl-BE" dirty="0" smtClean="0"/>
              <a:t>Afzonderlijk evalueren</a:t>
            </a:r>
          </a:p>
          <a:p>
            <a:pPr lvl="2"/>
            <a:r>
              <a:rPr lang="nl-BE" dirty="0"/>
              <a:t>Ingeval geïntegreerd traject </a:t>
            </a:r>
            <a:r>
              <a:rPr lang="nl-BE" dirty="0" smtClean="0"/>
              <a:t>kan de </a:t>
            </a:r>
            <a:r>
              <a:rPr lang="nl-BE" dirty="0"/>
              <a:t>toetsing van de competenties van de verschillende modules </a:t>
            </a:r>
            <a:r>
              <a:rPr lang="nl-BE" dirty="0" smtClean="0"/>
              <a:t>wel </a:t>
            </a:r>
            <a:r>
              <a:rPr lang="nl-BE" dirty="0"/>
              <a:t>gezamenlijk en op hetzelfde moment gebeuren </a:t>
            </a:r>
          </a:p>
          <a:p>
            <a:pPr lvl="1"/>
            <a:r>
              <a:rPr lang="nl-BE" dirty="0"/>
              <a:t>Deelcertificaat </a:t>
            </a:r>
            <a:r>
              <a:rPr lang="nl-BE" dirty="0" smtClean="0"/>
              <a:t>uitreiken én registreren indien </a:t>
            </a:r>
            <a:r>
              <a:rPr lang="nl-BE" dirty="0"/>
              <a:t>geslaagd</a:t>
            </a:r>
          </a:p>
          <a:p>
            <a:pPr marL="261938" indent="-261938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6202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Aandachtspunten </a:t>
            </a:r>
            <a:r>
              <a:rPr lang="nl-BE" dirty="0" smtClean="0"/>
              <a:t>aanbieden </a:t>
            </a:r>
            <a:r>
              <a:rPr lang="nl-BE" dirty="0"/>
              <a:t>van NT2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indent="-261938"/>
            <a:r>
              <a:rPr lang="nl-BE" dirty="0" smtClean="0"/>
              <a:t>Flexibiliteit en leertraject op maat vereist nodige aandacht bij inschrijving en registratie </a:t>
            </a:r>
          </a:p>
          <a:p>
            <a:pPr lvl="1"/>
            <a:r>
              <a:rPr lang="nl-BE" dirty="0" smtClean="0"/>
              <a:t>Cursist stroomt door naar volgende richtgraad na behalen certificaat vorige richtgraad</a:t>
            </a:r>
          </a:p>
          <a:p>
            <a:pPr lvl="2"/>
            <a:r>
              <a:rPr lang="nl-BE" dirty="0" smtClean="0"/>
              <a:t>Vb.: </a:t>
            </a:r>
            <a:r>
              <a:rPr lang="nl-BE" dirty="0"/>
              <a:t>cursist heeft certificaat van </a:t>
            </a:r>
            <a:r>
              <a:rPr lang="nl-BE" dirty="0" smtClean="0"/>
              <a:t>R1 =&gt; cursist mag </a:t>
            </a:r>
            <a:r>
              <a:rPr lang="nl-BE" dirty="0" err="1" smtClean="0"/>
              <a:t>Threshold</a:t>
            </a:r>
            <a:r>
              <a:rPr lang="nl-BE" dirty="0" smtClean="0"/>
              <a:t> </a:t>
            </a:r>
            <a:r>
              <a:rPr lang="nl-BE" dirty="0"/>
              <a:t>1 en 2 mondeling en </a:t>
            </a:r>
            <a:r>
              <a:rPr lang="nl-BE" dirty="0" err="1"/>
              <a:t>Threshold</a:t>
            </a:r>
            <a:r>
              <a:rPr lang="nl-BE" dirty="0"/>
              <a:t> 1 en 2 </a:t>
            </a:r>
            <a:r>
              <a:rPr lang="nl-BE" dirty="0" smtClean="0"/>
              <a:t>schriftelijk volgen</a:t>
            </a:r>
          </a:p>
          <a:p>
            <a:pPr lvl="1"/>
            <a:r>
              <a:rPr lang="nl-BE" dirty="0"/>
              <a:t>Cursist stroomt door naar volgende richtgraad na behalen </a:t>
            </a:r>
            <a:r>
              <a:rPr lang="nl-BE" dirty="0" smtClean="0"/>
              <a:t>mondelinge/schriftelijke deelcertificaten vorige </a:t>
            </a:r>
            <a:r>
              <a:rPr lang="nl-BE" dirty="0"/>
              <a:t>richtgraad</a:t>
            </a:r>
          </a:p>
          <a:p>
            <a:pPr lvl="2"/>
            <a:r>
              <a:rPr lang="nl-BE" dirty="0" smtClean="0"/>
              <a:t>Vb.: cursist heeft enkel deelcertificaat NT2 - </a:t>
            </a:r>
            <a:r>
              <a:rPr lang="nl-BE" dirty="0" err="1" smtClean="0"/>
              <a:t>Waystage</a:t>
            </a:r>
            <a:r>
              <a:rPr lang="nl-BE" dirty="0" smtClean="0"/>
              <a:t> mondeling =&gt; cursist mag </a:t>
            </a:r>
            <a:r>
              <a:rPr lang="nl-BE" dirty="0" err="1" smtClean="0"/>
              <a:t>Threshold</a:t>
            </a:r>
            <a:r>
              <a:rPr lang="nl-BE" dirty="0" smtClean="0"/>
              <a:t> </a:t>
            </a:r>
            <a:r>
              <a:rPr lang="nl-BE" dirty="0"/>
              <a:t>1 en 2 </a:t>
            </a:r>
            <a:r>
              <a:rPr lang="nl-BE" dirty="0" smtClean="0"/>
              <a:t>mondeling volgen, </a:t>
            </a:r>
            <a:r>
              <a:rPr lang="nl-BE" dirty="0"/>
              <a:t>maar niet </a:t>
            </a:r>
            <a:r>
              <a:rPr lang="nl-BE" dirty="0" err="1" smtClean="0"/>
              <a:t>Threshold</a:t>
            </a:r>
            <a:r>
              <a:rPr lang="nl-BE" dirty="0" smtClean="0"/>
              <a:t> </a:t>
            </a:r>
            <a:r>
              <a:rPr lang="nl-BE" dirty="0"/>
              <a:t>1 en 2 </a:t>
            </a:r>
            <a:r>
              <a:rPr lang="nl-BE" dirty="0" smtClean="0"/>
              <a:t>schriftelijk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54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Nieuwe HBO5-opleiding op basis van OK5 (vanaf 1/9/2015)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lvl="1" indent="-261938">
              <a:buSzPct val="90000"/>
              <a:buBlip>
                <a:blip r:embed="rId3"/>
              </a:buBlip>
            </a:pPr>
            <a:r>
              <a:rPr lang="nl-BE" dirty="0">
                <a:solidFill>
                  <a:schemeClr val="tx1"/>
                </a:solidFill>
              </a:rPr>
              <a:t>Nieuwe HBO5-opleiding is gebaseerd op </a:t>
            </a:r>
            <a:r>
              <a:rPr lang="nl-BE" dirty="0" smtClean="0">
                <a:solidFill>
                  <a:schemeClr val="tx1"/>
                </a:solidFill>
              </a:rPr>
              <a:t>een onderwijskwalificatie niveau 5 (OK5) die </a:t>
            </a:r>
            <a:r>
              <a:rPr lang="nl-BE" dirty="0">
                <a:solidFill>
                  <a:schemeClr val="tx1"/>
                </a:solidFill>
              </a:rPr>
              <a:t>bestaat uit 1 of meerdere </a:t>
            </a:r>
            <a:r>
              <a:rPr lang="nl-BE" dirty="0" smtClean="0">
                <a:solidFill>
                  <a:schemeClr val="tx1"/>
                </a:solidFill>
              </a:rPr>
              <a:t>beroepskwalificaties niveau 5 (BK5)</a:t>
            </a:r>
            <a:endParaRPr lang="nl-BE" dirty="0">
              <a:solidFill>
                <a:schemeClr val="tx1"/>
              </a:solidFill>
            </a:endParaRPr>
          </a:p>
          <a:p>
            <a:pPr marL="536575" lvl="2" indent="-249238">
              <a:buSzPct val="90000"/>
              <a:buBlip>
                <a:blip r:embed="rId3"/>
              </a:buBlip>
            </a:pPr>
            <a:r>
              <a:rPr lang="nl-BE" sz="2200" dirty="0" smtClean="0">
                <a:solidFill>
                  <a:schemeClr val="bg1">
                    <a:lumMod val="50000"/>
                  </a:schemeClr>
                </a:solidFill>
              </a:rPr>
              <a:t>Info </a:t>
            </a:r>
            <a:r>
              <a:rPr lang="nl-BE" sz="2200" dirty="0" err="1" smtClean="0">
                <a:solidFill>
                  <a:schemeClr val="bg1">
                    <a:lumMod val="50000"/>
                  </a:schemeClr>
                </a:solidFill>
              </a:rPr>
              <a:t>OK’s</a:t>
            </a:r>
            <a:r>
              <a:rPr lang="nl-BE" sz="2200" dirty="0" smtClean="0">
                <a:solidFill>
                  <a:schemeClr val="bg1">
                    <a:lumMod val="50000"/>
                  </a:schemeClr>
                </a:solidFill>
              </a:rPr>
              <a:t> en </a:t>
            </a:r>
            <a:r>
              <a:rPr lang="nl-BE" sz="2200" dirty="0" err="1" smtClean="0">
                <a:solidFill>
                  <a:schemeClr val="bg1">
                    <a:lumMod val="50000"/>
                  </a:schemeClr>
                </a:solidFill>
              </a:rPr>
              <a:t>BK’s</a:t>
            </a:r>
            <a:r>
              <a:rPr lang="nl-BE" sz="2200" dirty="0" smtClean="0">
                <a:solidFill>
                  <a:schemeClr val="bg1">
                    <a:lumMod val="50000"/>
                  </a:schemeClr>
                </a:solidFill>
              </a:rPr>
              <a:t>: zie kwalificatiedatabank </a:t>
            </a:r>
            <a:r>
              <a:rPr lang="nl-BE" sz="22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website VKS</a:t>
            </a:r>
            <a:endParaRPr lang="nl-BE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nl-BE" dirty="0"/>
              <a:t>1e nieuwe </a:t>
            </a:r>
            <a:r>
              <a:rPr lang="nl-BE" dirty="0" smtClean="0"/>
              <a:t>opleiding: </a:t>
            </a:r>
            <a:r>
              <a:rPr lang="nl-BE" dirty="0" smtClean="0">
                <a:hlinkClick r:id="rId5"/>
              </a:rPr>
              <a:t>graduaat </a:t>
            </a:r>
            <a:r>
              <a:rPr lang="nl-BE" dirty="0">
                <a:hlinkClick r:id="rId5"/>
              </a:rPr>
              <a:t>in het winkelmanagement</a:t>
            </a:r>
            <a:endParaRPr lang="nl-BE" dirty="0"/>
          </a:p>
          <a:p>
            <a:pPr marL="0" lvl="1" indent="0">
              <a:buSzPct val="90000"/>
              <a:buBlip>
                <a:blip r:embed="rId3"/>
              </a:buBlip>
            </a:pPr>
            <a:endParaRPr lang="nl-BE" dirty="0" smtClean="0">
              <a:solidFill>
                <a:schemeClr val="tx1"/>
              </a:solidFill>
            </a:endParaRPr>
          </a:p>
          <a:p>
            <a:pPr marL="0" lvl="1" indent="0">
              <a:buSzPct val="90000"/>
              <a:buBlip>
                <a:blip r:embed="rId3"/>
              </a:buBlip>
            </a:pPr>
            <a:r>
              <a:rPr lang="nl-BE" dirty="0" smtClean="0">
                <a:solidFill>
                  <a:schemeClr val="tx1"/>
                </a:solidFill>
              </a:rPr>
              <a:t>Blijft </a:t>
            </a:r>
            <a:r>
              <a:rPr lang="nl-BE" dirty="0">
                <a:solidFill>
                  <a:schemeClr val="tx1"/>
                </a:solidFill>
              </a:rPr>
              <a:t>behouden:</a:t>
            </a:r>
          </a:p>
          <a:p>
            <a:pPr lvl="1"/>
            <a:r>
              <a:rPr lang="nl-BE" dirty="0"/>
              <a:t>Opleiding is onderverdeeld in </a:t>
            </a:r>
            <a:r>
              <a:rPr lang="nl-BE" dirty="0" smtClean="0"/>
              <a:t>modules</a:t>
            </a:r>
            <a:endParaRPr lang="nl-BE" dirty="0"/>
          </a:p>
          <a:p>
            <a:pPr lvl="1"/>
            <a:r>
              <a:rPr lang="nl-BE" dirty="0"/>
              <a:t>Modules blijven onderling uitwisselbaar </a:t>
            </a:r>
            <a:r>
              <a:rPr lang="nl-BE" dirty="0" smtClean="0"/>
              <a:t>(module behaald </a:t>
            </a:r>
            <a:r>
              <a:rPr lang="nl-BE" dirty="0"/>
              <a:t>in samenwerkingsverband A is vrijstelling in samenwerkingsverband </a:t>
            </a:r>
            <a:r>
              <a:rPr lang="nl-BE" dirty="0" smtClean="0"/>
              <a:t>B)</a:t>
            </a:r>
            <a:endParaRPr lang="nl-BE" dirty="0"/>
          </a:p>
          <a:p>
            <a:pPr lvl="1"/>
            <a:r>
              <a:rPr lang="nl-BE" dirty="0"/>
              <a:t>Eindstudiebewijs is diploma van </a:t>
            </a:r>
            <a:r>
              <a:rPr lang="nl-BE" dirty="0" smtClean="0"/>
              <a:t>gegradueerde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10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Nieuwe HBO5-opleiding op basis van OK5 (vanaf 1/9/2015)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SzPct val="90000"/>
              <a:buBlip>
                <a:blip r:embed="rId2"/>
              </a:buBlip>
            </a:pPr>
            <a:r>
              <a:rPr lang="nl-BE" dirty="0" smtClean="0">
                <a:solidFill>
                  <a:schemeClr val="tx1"/>
                </a:solidFill>
              </a:rPr>
              <a:t>Onder voorbehoud van goedkeuring ODXXV</a:t>
            </a:r>
          </a:p>
          <a:p>
            <a:pPr marL="0" lvl="1" indent="0">
              <a:buSzPct val="90000"/>
              <a:buBlip>
                <a:blip r:embed="rId2"/>
              </a:buBlip>
            </a:pPr>
            <a:r>
              <a:rPr lang="nl-BE" dirty="0" smtClean="0">
                <a:solidFill>
                  <a:schemeClr val="tx1"/>
                </a:solidFill>
              </a:rPr>
              <a:t>Wijzigt/is nieuw voor omgevormde/nieuwe opleidingen:</a:t>
            </a:r>
            <a:endParaRPr lang="nl-BE" dirty="0">
              <a:solidFill>
                <a:schemeClr val="tx1"/>
              </a:solidFill>
            </a:endParaRPr>
          </a:p>
          <a:p>
            <a:pPr lvl="1"/>
            <a:r>
              <a:rPr lang="nl-BE" dirty="0"/>
              <a:t>Vermelding </a:t>
            </a:r>
            <a:r>
              <a:rPr lang="nl-BE" dirty="0" smtClean="0"/>
              <a:t>lestijden én studiepunten op studiebewijs</a:t>
            </a:r>
            <a:endParaRPr lang="nl-BE" dirty="0"/>
          </a:p>
          <a:p>
            <a:pPr lvl="1"/>
            <a:r>
              <a:rPr lang="nl-BE" dirty="0" smtClean="0"/>
              <a:t>Wijziging </a:t>
            </a:r>
            <a:r>
              <a:rPr lang="nl-BE" dirty="0"/>
              <a:t>studiebewijstype: </a:t>
            </a:r>
            <a:r>
              <a:rPr lang="nl-BE" dirty="0" smtClean="0"/>
              <a:t>modulebewijs </a:t>
            </a:r>
            <a:r>
              <a:rPr lang="nl-BE" dirty="0"/>
              <a:t>voor </a:t>
            </a:r>
            <a:r>
              <a:rPr lang="nl-BE" dirty="0" smtClean="0"/>
              <a:t>module (</a:t>
            </a:r>
            <a:r>
              <a:rPr lang="nl-BE" strike="dblStrike" dirty="0" smtClean="0"/>
              <a:t>deelcertificaat)</a:t>
            </a:r>
            <a:endParaRPr lang="nl-BE" dirty="0"/>
          </a:p>
          <a:p>
            <a:pPr lvl="1"/>
            <a:r>
              <a:rPr lang="nl-BE" dirty="0"/>
              <a:t>Nieuw niveau onder module: </a:t>
            </a:r>
            <a:r>
              <a:rPr lang="nl-BE" dirty="0" smtClean="0"/>
              <a:t>opleidingsonderdeel</a:t>
            </a:r>
          </a:p>
          <a:p>
            <a:pPr lvl="1"/>
            <a:r>
              <a:rPr lang="nl-BE" dirty="0" smtClean="0"/>
              <a:t>Opleidingsonderdelen verschillen per goedgekeurde opleiding/samenwerkingsverband</a:t>
            </a:r>
          </a:p>
          <a:p>
            <a:pPr lvl="1"/>
            <a:r>
              <a:rPr lang="nl-BE" dirty="0"/>
              <a:t>Inschrijven </a:t>
            </a:r>
            <a:r>
              <a:rPr lang="nl-BE" dirty="0" smtClean="0"/>
              <a:t>op niveau opleidingsonderdeel (</a:t>
            </a:r>
            <a:r>
              <a:rPr lang="nl-BE" strike="dblStrike" dirty="0" smtClean="0"/>
              <a:t>module</a:t>
            </a:r>
            <a:r>
              <a:rPr lang="nl-BE" dirty="0" smtClean="0"/>
              <a:t>) </a:t>
            </a:r>
            <a:r>
              <a:rPr lang="nl-BE" dirty="0" smtClean="0">
                <a:sym typeface="Wingdings" panose="05000000000000000000" pitchFamily="2" charset="2"/>
              </a:rPr>
              <a:t></a:t>
            </a:r>
            <a:r>
              <a:rPr lang="nl-BE" dirty="0" smtClean="0"/>
              <a:t> </a:t>
            </a:r>
            <a:r>
              <a:rPr lang="nl-BE" dirty="0">
                <a:sym typeface="Wingdings" panose="05000000000000000000" pitchFamily="2" charset="2"/>
              </a:rPr>
              <a:t>eenheid voor de financiering</a:t>
            </a:r>
            <a:endParaRPr lang="nl-BE" dirty="0"/>
          </a:p>
          <a:p>
            <a:pPr lvl="1"/>
            <a:r>
              <a:rPr lang="nl-BE" dirty="0"/>
              <a:t>creditbewijs voor opleidingsonderdeel</a:t>
            </a:r>
          </a:p>
          <a:p>
            <a:pPr>
              <a:buNone/>
            </a:pPr>
            <a:r>
              <a:rPr lang="nl-BE" dirty="0" smtClean="0">
                <a:sym typeface="Wingdings" panose="05000000000000000000" pitchFamily="2" charset="2"/>
              </a:rPr>
              <a:t> Niet van toepassing op bestaande HBO5-opleidingen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22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Nieuwe HBO5-opleiding </a:t>
            </a:r>
            <a:r>
              <a:rPr lang="nl-BE" dirty="0" smtClean="0"/>
              <a:t>aanmaken in </a:t>
            </a:r>
            <a:r>
              <a:rPr lang="nl-BE" dirty="0"/>
              <a:t>DAVINCI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Nieuw niveau onder module: opleidingsonderdeel</a:t>
            </a:r>
          </a:p>
          <a:p>
            <a:pPr lvl="1"/>
            <a:r>
              <a:rPr lang="nl-BE" dirty="0" smtClean="0"/>
              <a:t>Samenwerkingsverband </a:t>
            </a:r>
            <a:r>
              <a:rPr lang="nl-BE" dirty="0"/>
              <a:t>verdeelt elke module onder in opleidingsonderdelen </a:t>
            </a:r>
            <a:endParaRPr lang="nl-BE" dirty="0" smtClean="0"/>
          </a:p>
          <a:p>
            <a:pPr lvl="1"/>
            <a:r>
              <a:rPr lang="nl-BE" dirty="0"/>
              <a:t>Samenwerkingsverband </a:t>
            </a:r>
            <a:r>
              <a:rPr lang="nl-BE" dirty="0" smtClean="0"/>
              <a:t>bepaalt </a:t>
            </a:r>
            <a:r>
              <a:rPr lang="nl-BE" dirty="0"/>
              <a:t>naamgeving, studiepunten en lestijden van </a:t>
            </a:r>
            <a:r>
              <a:rPr lang="nl-BE" dirty="0" smtClean="0"/>
              <a:t>hun opleidingsonderdelen</a:t>
            </a:r>
          </a:p>
          <a:p>
            <a:pPr lvl="1"/>
            <a:endParaRPr lang="nl-BE" dirty="0"/>
          </a:p>
          <a:p>
            <a:pPr marL="261938" indent="-261938"/>
            <a:r>
              <a:rPr lang="nl-BE" dirty="0"/>
              <a:t>Per goedgekeurde opleiding van die HBO5-opleiding, </a:t>
            </a:r>
            <a:r>
              <a:rPr lang="nl-BE" dirty="0" smtClean="0"/>
              <a:t>zal AHOVOS een opleiding </a:t>
            </a:r>
            <a:r>
              <a:rPr lang="nl-BE" dirty="0"/>
              <a:t>aanmaken in DAVINCI en betrokken CVO onderwijsbevoegdheid geven</a:t>
            </a:r>
          </a:p>
          <a:p>
            <a:pPr lvl="1"/>
            <a:r>
              <a:rPr lang="nl-BE" dirty="0"/>
              <a:t>Vb.: </a:t>
            </a:r>
            <a:r>
              <a:rPr lang="nl-BE" dirty="0" smtClean="0"/>
              <a:t>Als de Vlaamse Regering 8 aanvragen opleiding winkelmanagement goedkeurt </a:t>
            </a:r>
            <a:r>
              <a:rPr lang="nl-BE" dirty="0" smtClean="0">
                <a:sym typeface="Wingdings" panose="05000000000000000000" pitchFamily="2" charset="2"/>
              </a:rPr>
              <a:t></a:t>
            </a:r>
            <a:r>
              <a:rPr lang="nl-BE" dirty="0" smtClean="0"/>
              <a:t> 8 keer/versies van de opleiding in DAVINCI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21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Nieuwe </a:t>
            </a:r>
            <a:r>
              <a:rPr lang="nl-BE" dirty="0" smtClean="0"/>
              <a:t>HBO5-opleiding registreren in DAVINCI</a:t>
            </a:r>
            <a:endParaRPr lang="nl-BE" dirty="0"/>
          </a:p>
        </p:txBody>
      </p:sp>
      <p:graphicFrame>
        <p:nvGraphicFramePr>
          <p:cNvPr id="4" name="Tijdelijke aanduiding voor inhou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8068544"/>
              </p:ext>
            </p:extLst>
          </p:nvPr>
        </p:nvGraphicFramePr>
        <p:xfrm>
          <a:off x="1280886" y="2001610"/>
          <a:ext cx="7416800" cy="367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8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6135314" cy="1072800"/>
          </a:xfrm>
        </p:spPr>
        <p:txBody>
          <a:bodyPr/>
          <a:lstStyle/>
          <a:p>
            <a:r>
              <a:rPr lang="nl-BE" dirty="0" smtClean="0">
                <a:solidFill>
                  <a:schemeClr val="tx1"/>
                </a:solidFill>
              </a:rPr>
              <a:t>Studiebewijzen:</a:t>
            </a:r>
            <a:br>
              <a:rPr lang="nl-BE" dirty="0" smtClean="0">
                <a:solidFill>
                  <a:schemeClr val="tx1"/>
                </a:solidFill>
              </a:rPr>
            </a:br>
            <a:r>
              <a:rPr lang="nl-BE" dirty="0" smtClean="0">
                <a:solidFill>
                  <a:schemeClr val="tx1"/>
                </a:solidFill>
              </a:rPr>
              <a:t>uitreiken &amp; registeren</a:t>
            </a:r>
            <a:endParaRPr lang="nl-BE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4868857"/>
              </p:ext>
            </p:extLst>
          </p:nvPr>
        </p:nvGraphicFramePr>
        <p:xfrm>
          <a:off x="-270956" y="2011363"/>
          <a:ext cx="5965372" cy="387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635" y="2011363"/>
            <a:ext cx="2047421" cy="272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IJL-RECHTS 6"/>
          <p:cNvSpPr/>
          <p:nvPr/>
        </p:nvSpPr>
        <p:spPr>
          <a:xfrm rot="11121868">
            <a:off x="4931550" y="3060313"/>
            <a:ext cx="1525733" cy="285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RECHTS 9"/>
          <p:cNvSpPr/>
          <p:nvPr/>
        </p:nvSpPr>
        <p:spPr>
          <a:xfrm rot="20828839">
            <a:off x="5003548" y="3958034"/>
            <a:ext cx="1525733" cy="285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11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Uitreiken &amp; registreren studiebewijzen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lvl="1" indent="-261938">
              <a:buSzPct val="90000"/>
              <a:buBlip>
                <a:blip r:embed="rId2"/>
              </a:buBlip>
            </a:pPr>
            <a:r>
              <a:rPr lang="nl-BE" dirty="0" smtClean="0">
                <a:solidFill>
                  <a:schemeClr val="tx1"/>
                </a:solidFill>
              </a:rPr>
              <a:t>Is </a:t>
            </a:r>
            <a:r>
              <a:rPr lang="nl-BE" dirty="0">
                <a:solidFill>
                  <a:schemeClr val="tx1"/>
                </a:solidFill>
              </a:rPr>
              <a:t>nodig voor:</a:t>
            </a:r>
          </a:p>
          <a:p>
            <a:pPr lvl="1"/>
            <a:r>
              <a:rPr lang="nl-BE" dirty="0"/>
              <a:t>De cursist </a:t>
            </a:r>
            <a:r>
              <a:rPr lang="nl-BE" dirty="0" smtClean="0"/>
              <a:t>(heeft er recht op, </a:t>
            </a:r>
            <a:r>
              <a:rPr lang="nl-BE" dirty="0"/>
              <a:t>nodig voor tewerkstelling,…)</a:t>
            </a:r>
          </a:p>
          <a:p>
            <a:pPr lvl="1"/>
            <a:r>
              <a:rPr lang="nl-BE" dirty="0"/>
              <a:t>Registratie in </a:t>
            </a:r>
            <a:r>
              <a:rPr lang="nl-BE" dirty="0" smtClean="0"/>
              <a:t>LED </a:t>
            </a:r>
            <a:r>
              <a:rPr lang="nl-BE" dirty="0"/>
              <a:t>(Leer- en </a:t>
            </a:r>
            <a:r>
              <a:rPr lang="nl-BE" dirty="0" err="1"/>
              <a:t>ErvaringsbewijzenDatabank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(Automatisch) bepalen van voorkennis van de cursist voor centrum, </a:t>
            </a:r>
            <a:r>
              <a:rPr lang="nl-BE" dirty="0" err="1"/>
              <a:t>HvN</a:t>
            </a:r>
            <a:r>
              <a:rPr lang="nl-BE" dirty="0"/>
              <a:t> en verificatie</a:t>
            </a:r>
          </a:p>
          <a:p>
            <a:pPr lvl="1"/>
            <a:r>
              <a:rPr lang="nl-BE" dirty="0"/>
              <a:t>Opmaak statistieken (info over aantal geslaagde cursisten) voor o.a. beantwoorden van parlementaire vragen, beleidsbepaling, …</a:t>
            </a:r>
          </a:p>
          <a:p>
            <a:pPr marL="0" lvl="1" indent="0">
              <a:buSzPct val="90000"/>
              <a:buNone/>
            </a:pPr>
            <a:endParaRPr lang="nl-B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Vaststellingen uitreiken &amp; registreren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lvl="1" indent="-261938">
              <a:buSzPct val="90000"/>
              <a:buBlip>
                <a:blip r:embed="rId3"/>
              </a:buBlip>
            </a:pPr>
            <a:r>
              <a:rPr lang="nl-BE" dirty="0">
                <a:solidFill>
                  <a:schemeClr val="tx1"/>
                </a:solidFill>
              </a:rPr>
              <a:t>Uitreiken aan cursist uiterlijk op het einde van de tweede maand na het afsluiten van de </a:t>
            </a:r>
            <a:r>
              <a:rPr lang="nl-BE" dirty="0" smtClean="0">
                <a:solidFill>
                  <a:schemeClr val="tx1"/>
                </a:solidFill>
              </a:rPr>
              <a:t>evaluatie</a:t>
            </a:r>
          </a:p>
          <a:p>
            <a:pPr marL="261938" lvl="1" indent="-261938">
              <a:buSzPct val="90000"/>
              <a:buBlip>
                <a:blip r:embed="rId3"/>
              </a:buBlip>
            </a:pPr>
            <a:endParaRPr lang="nl-BE" dirty="0">
              <a:solidFill>
                <a:schemeClr val="tx1"/>
              </a:solidFill>
            </a:endParaRPr>
          </a:p>
          <a:p>
            <a:pPr marL="261938" lvl="1" indent="-261938">
              <a:buSzPct val="90000"/>
              <a:buBlip>
                <a:blip r:embed="rId3"/>
              </a:buBlip>
            </a:pPr>
            <a:r>
              <a:rPr lang="nl-BE" dirty="0" smtClean="0">
                <a:solidFill>
                  <a:schemeClr val="tx1"/>
                </a:solidFill>
              </a:rPr>
              <a:t>Registreren </a:t>
            </a:r>
            <a:r>
              <a:rPr lang="nl-BE" dirty="0">
                <a:solidFill>
                  <a:schemeClr val="tx1"/>
                </a:solidFill>
              </a:rPr>
              <a:t>in DAVINCI ten laatste 1 maand na </a:t>
            </a:r>
            <a:r>
              <a:rPr lang="nl-BE" dirty="0" smtClean="0">
                <a:solidFill>
                  <a:schemeClr val="tx1"/>
                </a:solidFill>
              </a:rPr>
              <a:t>uitreiking</a:t>
            </a:r>
          </a:p>
          <a:p>
            <a:pPr lvl="1"/>
            <a:r>
              <a:rPr lang="nl-BE" dirty="0"/>
              <a:t>best automatiseren</a:t>
            </a:r>
          </a:p>
          <a:p>
            <a:pPr marL="261938" lvl="1" indent="-261938">
              <a:buSzPct val="90000"/>
              <a:buBlip>
                <a:blip r:embed="rId3"/>
              </a:buBlip>
            </a:pPr>
            <a:endParaRPr lang="nl-BE" dirty="0" smtClean="0">
              <a:solidFill>
                <a:schemeClr val="tx1"/>
              </a:solidFill>
            </a:endParaRPr>
          </a:p>
          <a:p>
            <a:pPr marL="261938" lvl="1" indent="-261938">
              <a:buSzPct val="90000"/>
              <a:buBlip>
                <a:blip r:embed="rId3"/>
              </a:buBlip>
            </a:pPr>
            <a:r>
              <a:rPr lang="nl-BE" dirty="0" smtClean="0">
                <a:solidFill>
                  <a:schemeClr val="tx1"/>
                </a:solidFill>
              </a:rPr>
              <a:t>Studiebewijzen </a:t>
            </a:r>
            <a:r>
              <a:rPr lang="nl-BE" dirty="0">
                <a:solidFill>
                  <a:schemeClr val="tx1"/>
                </a:solidFill>
              </a:rPr>
              <a:t>worden onvolledig, laattijdig en soms foutief uitgereikt en </a:t>
            </a:r>
            <a:r>
              <a:rPr lang="nl-BE" dirty="0" smtClean="0">
                <a:solidFill>
                  <a:schemeClr val="tx1"/>
                </a:solidFill>
              </a:rPr>
              <a:t>geregistreerd</a:t>
            </a:r>
          </a:p>
        </p:txBody>
      </p:sp>
    </p:spTree>
    <p:extLst>
      <p:ext uri="{BB962C8B-B14F-4D97-AF65-F5344CB8AC3E}">
        <p14:creationId xmlns:p14="http://schemas.microsoft.com/office/powerpoint/2010/main" val="25324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Programma</a:t>
            </a:r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Opleidingen, onderwijsbevoegdheid en onderwijsaanbod</a:t>
            </a:r>
          </a:p>
          <a:p>
            <a:r>
              <a:rPr lang="nl-BE" dirty="0" smtClean="0"/>
              <a:t>Uitreiken en registreren van studiebewijzen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/>
              <a:t>Efficiënte registratie van unieke personen</a:t>
            </a:r>
          </a:p>
          <a:p>
            <a:r>
              <a:rPr lang="nl-BE" dirty="0" smtClean="0"/>
              <a:t>Administratief omgaan met fusies</a:t>
            </a:r>
          </a:p>
          <a:p>
            <a:pPr lvl="0"/>
            <a:r>
              <a:rPr lang="nl-BE" dirty="0" smtClean="0"/>
              <a:t>Dienst </a:t>
            </a:r>
            <a:r>
              <a:rPr lang="nl-BE" dirty="0"/>
              <a:t>tariefsuggestie: opportuniteiten </a:t>
            </a:r>
            <a:endParaRPr lang="nl-BE" dirty="0" smtClean="0"/>
          </a:p>
          <a:p>
            <a:pPr lvl="0"/>
            <a:endParaRPr lang="nl-BE" dirty="0" smtClean="0"/>
          </a:p>
          <a:p>
            <a:pPr lvl="0"/>
            <a:r>
              <a:rPr lang="nl-BE" dirty="0" smtClean="0"/>
              <a:t>Verificatie</a:t>
            </a:r>
            <a:endParaRPr lang="nl-BE" dirty="0"/>
          </a:p>
          <a:p>
            <a:pPr lvl="0"/>
            <a:r>
              <a:rPr lang="nl-BE" dirty="0"/>
              <a:t>Start toepassing BVR gegevensuitwisseling</a:t>
            </a:r>
          </a:p>
          <a:p>
            <a:r>
              <a:rPr lang="nl-BE" dirty="0"/>
              <a:t>Start ‘Mijn Onderwijs’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Vaststellingen in cijfers: ‘13-‘14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5366137"/>
              </p:ext>
            </p:extLst>
          </p:nvPr>
        </p:nvGraphicFramePr>
        <p:xfrm>
          <a:off x="1295400" y="1914525"/>
          <a:ext cx="7416801" cy="13817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472267"/>
                <a:gridCol w="2472267"/>
                <a:gridCol w="2472267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dirty="0" smtClean="0"/>
                        <a:t>Referteperiode 2013-2014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Aantal  plaatsingen (eenheid/module)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Aantal resultaten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Aantal ontbrekende resultaten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917.125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869.296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47.829 (</a:t>
                      </a:r>
                      <a:r>
                        <a:rPr lang="nl-BE" b="1" dirty="0" smtClean="0"/>
                        <a:t>5%</a:t>
                      </a:r>
                      <a:r>
                        <a:rPr lang="nl-BE" dirty="0" smtClean="0"/>
                        <a:t>)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851115"/>
              </p:ext>
            </p:extLst>
          </p:nvPr>
        </p:nvGraphicFramePr>
        <p:xfrm>
          <a:off x="1273629" y="3968296"/>
          <a:ext cx="7416801" cy="13817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472267"/>
                <a:gridCol w="2472267"/>
                <a:gridCol w="2472267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nl-BE" dirty="0" smtClean="0"/>
                        <a:t>Schooljaar 2013-2014</a:t>
                      </a:r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Aantal  resultaten geslaagd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Aantal studiebewijzen (attest /</a:t>
                      </a:r>
                      <a:r>
                        <a:rPr lang="nl-BE" baseline="0" dirty="0" smtClean="0"/>
                        <a:t>deelcertificaat)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Aantal ontbrekende studiebewijzen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717.878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488.625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229.253 (</a:t>
                      </a:r>
                      <a:r>
                        <a:rPr lang="nl-BE" b="1" dirty="0" smtClean="0"/>
                        <a:t>32%</a:t>
                      </a:r>
                      <a:r>
                        <a:rPr lang="nl-BE" dirty="0" smtClean="0"/>
                        <a:t>)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7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Vaststellingen </a:t>
            </a:r>
            <a:r>
              <a:rPr lang="nl-BE" dirty="0"/>
              <a:t>in cijfers</a:t>
            </a:r>
            <a:r>
              <a:rPr lang="nl-BE" dirty="0" smtClean="0"/>
              <a:t>: ‘13-</a:t>
            </a:r>
            <a:r>
              <a:rPr lang="nl-BE" dirty="0"/>
              <a:t>‘14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8435122"/>
              </p:ext>
            </p:extLst>
          </p:nvPr>
        </p:nvGraphicFramePr>
        <p:xfrm>
          <a:off x="1295400" y="1914525"/>
          <a:ext cx="7416800" cy="25958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708400"/>
                <a:gridCol w="37084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Eindstudiebewijs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Aantal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Getuigschrift</a:t>
                      </a:r>
                      <a:r>
                        <a:rPr lang="nl-BE" baseline="0" dirty="0" smtClean="0"/>
                        <a:t> bedrijfsbeheer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431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Certificaat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18.609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Diploma secundair</a:t>
                      </a:r>
                      <a:r>
                        <a:rPr lang="nl-BE" baseline="0" dirty="0" smtClean="0"/>
                        <a:t> onderwijs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717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Deelcertificaat HBO (VMS)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203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Diploma van gegradueerde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687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Diploma van leraar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smtClean="0"/>
                        <a:t>881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8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Gevolg n.a.v. de vaststellingen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lvl="1" indent="-261938">
              <a:buSzPct val="90000"/>
              <a:buBlip>
                <a:blip r:embed="rId2"/>
              </a:buBlip>
            </a:pPr>
            <a:r>
              <a:rPr lang="nl-BE" dirty="0" smtClean="0">
                <a:solidFill>
                  <a:schemeClr val="tx1"/>
                </a:solidFill>
              </a:rPr>
              <a:t>Gevolg</a:t>
            </a:r>
            <a:r>
              <a:rPr lang="nl-BE" dirty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nl-BE" dirty="0"/>
              <a:t>Studiebewijzen voor periode DAVINCI worden niet meer gepubliceerd of vrijgegeven</a:t>
            </a:r>
          </a:p>
          <a:p>
            <a:pPr lvl="1"/>
            <a:r>
              <a:rPr lang="nl-BE" dirty="0"/>
              <a:t>Studiebewijzen sinds DAVINCI worden voorlopig niet gepubliceerd of </a:t>
            </a:r>
            <a:r>
              <a:rPr lang="nl-BE" dirty="0" smtClean="0"/>
              <a:t>vrijgegeven</a:t>
            </a:r>
          </a:p>
        </p:txBody>
      </p:sp>
    </p:spTree>
    <p:extLst>
      <p:ext uri="{BB962C8B-B14F-4D97-AF65-F5344CB8AC3E}">
        <p14:creationId xmlns:p14="http://schemas.microsoft.com/office/powerpoint/2010/main" val="8198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99543"/>
            <a:ext cx="7416000" cy="1116000"/>
          </a:xfrm>
        </p:spPr>
        <p:txBody>
          <a:bodyPr/>
          <a:lstStyle/>
          <a:p>
            <a:r>
              <a:rPr lang="nl-BE" dirty="0" smtClean="0"/>
              <a:t>Info studiebewijs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indent="-261938"/>
            <a:r>
              <a:rPr lang="nl-BE" dirty="0" smtClean="0"/>
              <a:t>Uitgangspunt: Besluit van de Vlaamse Regering</a:t>
            </a:r>
          </a:p>
          <a:p>
            <a:pPr lvl="1"/>
            <a:r>
              <a:rPr lang="nl-BE" dirty="0" smtClean="0">
                <a:hlinkClick r:id="rId2"/>
              </a:rPr>
              <a:t>BVR</a:t>
            </a:r>
            <a:r>
              <a:rPr lang="nl-BE" dirty="0" smtClean="0"/>
              <a:t> </a:t>
            </a:r>
            <a:r>
              <a:rPr lang="nl-BE" dirty="0"/>
              <a:t>van 19 juli </a:t>
            </a:r>
            <a:r>
              <a:rPr lang="nl-BE" dirty="0" smtClean="0"/>
              <a:t>2007: studiebekrachtiging </a:t>
            </a:r>
            <a:r>
              <a:rPr lang="nl-BE" dirty="0"/>
              <a:t>in </a:t>
            </a:r>
            <a:r>
              <a:rPr lang="nl-BE" dirty="0" smtClean="0"/>
              <a:t>VWO</a:t>
            </a:r>
          </a:p>
          <a:p>
            <a:pPr lvl="1"/>
            <a:r>
              <a:rPr lang="nl-BE" dirty="0" smtClean="0"/>
              <a:t>BVR van 27 februari 2014: studiebekrachtiging HBO5 (</a:t>
            </a:r>
            <a:r>
              <a:rPr lang="nl-BE" dirty="0" err="1" smtClean="0"/>
              <a:t>bidiplomering</a:t>
            </a:r>
            <a:r>
              <a:rPr lang="nl-BE" dirty="0" smtClean="0"/>
              <a:t>)</a:t>
            </a:r>
          </a:p>
          <a:p>
            <a:pPr marL="261938" indent="-261938"/>
            <a:endParaRPr lang="nl-BE" dirty="0" smtClean="0"/>
          </a:p>
          <a:p>
            <a:pPr marL="261938" indent="-261938"/>
            <a:r>
              <a:rPr lang="nl-BE" dirty="0" smtClean="0"/>
              <a:t>Verduidelijking: </a:t>
            </a:r>
            <a:r>
              <a:rPr lang="nl-BE" dirty="0" smtClean="0">
                <a:hlinkClick r:id="rId3"/>
              </a:rPr>
              <a:t>Omzendbrief VWO/2011/02</a:t>
            </a:r>
            <a:endParaRPr lang="nl-BE" dirty="0"/>
          </a:p>
          <a:p>
            <a:pPr lvl="1"/>
            <a:r>
              <a:rPr lang="nl-BE" dirty="0"/>
              <a:t>Soorten studiebewijzen</a:t>
            </a:r>
          </a:p>
          <a:p>
            <a:pPr lvl="1"/>
            <a:r>
              <a:rPr lang="nl-BE" dirty="0"/>
              <a:t>Modellen van studiebewijzen</a:t>
            </a:r>
          </a:p>
          <a:p>
            <a:pPr lvl="1"/>
            <a:r>
              <a:rPr lang="nl-BE" dirty="0"/>
              <a:t>Validering van studiebewijzen</a:t>
            </a:r>
          </a:p>
          <a:p>
            <a:pPr lvl="1"/>
            <a:r>
              <a:rPr lang="nl-BE" dirty="0"/>
              <a:t>Supplementen bij </a:t>
            </a:r>
            <a:r>
              <a:rPr lang="nl-BE" dirty="0" smtClean="0"/>
              <a:t>studiebewijzen</a:t>
            </a:r>
          </a:p>
          <a:p>
            <a:r>
              <a:rPr lang="nl-BE" dirty="0" smtClean="0"/>
              <a:t>Omzendbrief wordt aangepast n.a.v. </a:t>
            </a:r>
            <a:r>
              <a:rPr lang="nl-BE" dirty="0" err="1" smtClean="0"/>
              <a:t>bidiplomering</a:t>
            </a:r>
            <a:r>
              <a:rPr lang="nl-BE" dirty="0" smtClean="0"/>
              <a:t> HBO5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41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Soorten en modellen van studiebewijzen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Attest (HBO – voorlopig modulair structuurschema)</a:t>
            </a:r>
            <a:endParaRPr lang="nl-BE" dirty="0"/>
          </a:p>
          <a:p>
            <a:r>
              <a:rPr lang="nl-BE" dirty="0" smtClean="0"/>
              <a:t>Deelcertificaat (module SVWO/SLO)</a:t>
            </a:r>
          </a:p>
          <a:p>
            <a:r>
              <a:rPr lang="nl-BE" dirty="0"/>
              <a:t>Deelcertificaat (module </a:t>
            </a:r>
            <a:r>
              <a:rPr lang="nl-BE" dirty="0" smtClean="0"/>
              <a:t>HBO)</a:t>
            </a:r>
            <a:endParaRPr lang="nl-BE" dirty="0"/>
          </a:p>
          <a:p>
            <a:r>
              <a:rPr lang="nl-BE" dirty="0" smtClean="0"/>
              <a:t>Certificaat (opleiding SVWO/</a:t>
            </a:r>
            <a:r>
              <a:rPr lang="nl-BE" dirty="0"/>
              <a:t> opleiding HBO </a:t>
            </a:r>
            <a:r>
              <a:rPr lang="nl-BE" dirty="0" smtClean="0"/>
              <a:t>&lt;900 </a:t>
            </a:r>
            <a:r>
              <a:rPr lang="nl-BE" dirty="0"/>
              <a:t>lestijden</a:t>
            </a:r>
            <a:r>
              <a:rPr lang="nl-BE" dirty="0" smtClean="0"/>
              <a:t>)</a:t>
            </a:r>
            <a:endParaRPr lang="nl-BE" dirty="0"/>
          </a:p>
          <a:p>
            <a:r>
              <a:rPr lang="nl-BE" dirty="0"/>
              <a:t>Getuigschrift over de basiskennis bedrijfsbeheer</a:t>
            </a:r>
          </a:p>
          <a:p>
            <a:r>
              <a:rPr lang="nl-BE" dirty="0"/>
              <a:t>Diploma secundair </a:t>
            </a:r>
            <a:r>
              <a:rPr lang="nl-BE" dirty="0" smtClean="0"/>
              <a:t>onderwijs</a:t>
            </a:r>
            <a:endParaRPr lang="nl-BE" dirty="0"/>
          </a:p>
          <a:p>
            <a:r>
              <a:rPr lang="nl-BE" dirty="0"/>
              <a:t>Diploma van </a:t>
            </a:r>
            <a:r>
              <a:rPr lang="nl-BE" dirty="0" smtClean="0"/>
              <a:t>gegradueerde (opleiding HBO ≥900 lestijden)</a:t>
            </a:r>
            <a:endParaRPr lang="nl-BE" dirty="0"/>
          </a:p>
          <a:p>
            <a:r>
              <a:rPr lang="nl-BE" dirty="0"/>
              <a:t>Diploma van </a:t>
            </a:r>
            <a:r>
              <a:rPr lang="nl-BE" dirty="0" smtClean="0"/>
              <a:t>leraar (opleiding SLO)</a:t>
            </a:r>
            <a:endParaRPr lang="nl-BE" dirty="0"/>
          </a:p>
          <a:p>
            <a:endParaRPr lang="nl-BE" dirty="0"/>
          </a:p>
          <a:p>
            <a:pPr>
              <a:buFont typeface="Symbol"/>
              <a:buChar char="Þ"/>
            </a:pPr>
            <a:r>
              <a:rPr lang="nl-BE" dirty="0" smtClean="0"/>
              <a:t>Voorbeelden soorten en modellen </a:t>
            </a:r>
            <a:r>
              <a:rPr lang="nl-BE" dirty="0"/>
              <a:t>van studiebewijzen zie omzendbrief </a:t>
            </a:r>
            <a:r>
              <a:rPr lang="nl-BE" dirty="0">
                <a:hlinkClick r:id="rId2"/>
              </a:rPr>
              <a:t>VWO/2011/02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54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Studiebewijzen: aandachtspunten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indent="-261938">
              <a:defRPr/>
            </a:pPr>
            <a:r>
              <a:rPr lang="nl-BE" dirty="0" smtClean="0"/>
              <a:t>Cursist heeft recht op behaald studiebewijs</a:t>
            </a:r>
          </a:p>
          <a:p>
            <a:pPr lvl="1">
              <a:defRPr/>
            </a:pPr>
            <a:r>
              <a:rPr lang="nl-BE" dirty="0"/>
              <a:t>Geen studiebewijs bij </a:t>
            </a:r>
            <a:r>
              <a:rPr lang="nl-BE" dirty="0" smtClean="0"/>
              <a:t>vrijstelling eenheid/module, wel recht op eindstudiebewijs</a:t>
            </a:r>
            <a:endParaRPr lang="nl-BE" dirty="0"/>
          </a:p>
          <a:p>
            <a:pPr marL="261938" indent="-261938">
              <a:defRPr/>
            </a:pPr>
            <a:r>
              <a:rPr lang="nl-BE" dirty="0" smtClean="0"/>
              <a:t>Afzonderlijke studiebewijzen bij geïntegreerd aanbieden eenheden/modules</a:t>
            </a:r>
          </a:p>
          <a:p>
            <a:pPr marL="261938" indent="-261938">
              <a:defRPr/>
            </a:pPr>
            <a:r>
              <a:rPr lang="nl-BE" dirty="0" smtClean="0"/>
              <a:t>Op het studiebewijs</a:t>
            </a:r>
            <a:endParaRPr lang="nl-BE" dirty="0"/>
          </a:p>
          <a:p>
            <a:pPr lvl="1">
              <a:defRPr/>
            </a:pPr>
            <a:r>
              <a:rPr lang="nl-BE" dirty="0"/>
              <a:t>Officiële benaming van de gevolgde </a:t>
            </a:r>
            <a:r>
              <a:rPr lang="nl-BE" dirty="0" smtClean="0"/>
              <a:t>eenheid/module/ </a:t>
            </a:r>
            <a:r>
              <a:rPr lang="nl-BE" dirty="0"/>
              <a:t>opleiding vermelden</a:t>
            </a:r>
          </a:p>
          <a:p>
            <a:pPr lvl="1">
              <a:defRPr/>
            </a:pPr>
            <a:r>
              <a:rPr lang="nl-BE" dirty="0"/>
              <a:t>Officiële benaming van het centrum vermelden</a:t>
            </a:r>
          </a:p>
          <a:p>
            <a:pPr lvl="1">
              <a:defRPr/>
            </a:pPr>
            <a:r>
              <a:rPr lang="nl-BE" dirty="0" smtClean="0"/>
              <a:t>Verkort/verlengd/standaard </a:t>
            </a:r>
            <a:r>
              <a:rPr lang="nl-BE" dirty="0"/>
              <a:t>NIET </a:t>
            </a:r>
            <a:r>
              <a:rPr lang="nl-BE" dirty="0" smtClean="0"/>
              <a:t>vermelden</a:t>
            </a:r>
          </a:p>
          <a:p>
            <a:pPr marL="261938" indent="-261938">
              <a:defRPr/>
            </a:pPr>
            <a:r>
              <a:rPr lang="nl-BE" dirty="0" smtClean="0"/>
              <a:t>CVO </a:t>
            </a:r>
            <a:r>
              <a:rPr lang="nl-BE" dirty="0"/>
              <a:t>waar cursist laatste module </a:t>
            </a:r>
            <a:r>
              <a:rPr lang="nl-BE" dirty="0" smtClean="0"/>
              <a:t>behaalt, </a:t>
            </a:r>
            <a:r>
              <a:rPr lang="nl-BE" dirty="0"/>
              <a:t>reikt </a:t>
            </a:r>
            <a:r>
              <a:rPr lang="nl-BE" dirty="0" smtClean="0"/>
              <a:t>het studiebewijs uit</a:t>
            </a:r>
          </a:p>
        </p:txBody>
      </p:sp>
    </p:spTree>
    <p:extLst>
      <p:ext uri="{BB962C8B-B14F-4D97-AF65-F5344CB8AC3E}">
        <p14:creationId xmlns:p14="http://schemas.microsoft.com/office/powerpoint/2010/main" val="16820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Diploma secundair onderwijs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Diploma SO (art. 41) uitreiken voor</a:t>
            </a:r>
          </a:p>
          <a:p>
            <a:pPr lvl="1"/>
            <a:r>
              <a:rPr lang="nl-BE" dirty="0" smtClean="0"/>
              <a:t>ASO-opleiding: lestijden opleiding</a:t>
            </a:r>
          </a:p>
          <a:p>
            <a:pPr lvl="1"/>
            <a:r>
              <a:rPr lang="nl-BE" dirty="0" smtClean="0"/>
              <a:t>Certificaat diplomagerichte beroepsopleiding (lijst </a:t>
            </a:r>
            <a:r>
              <a:rPr lang="nl-BE" dirty="0"/>
              <a:t>zie bijlage omzendbrief </a:t>
            </a:r>
            <a:r>
              <a:rPr lang="nl-BE" dirty="0">
                <a:hlinkClick r:id="rId2"/>
              </a:rPr>
              <a:t>VWO/2011/02</a:t>
            </a:r>
            <a:r>
              <a:rPr lang="nl-BE" dirty="0"/>
              <a:t>) </a:t>
            </a:r>
            <a:r>
              <a:rPr lang="nl-BE" b="1" dirty="0"/>
              <a:t>in combinatie met </a:t>
            </a:r>
            <a:r>
              <a:rPr lang="nl-BE" dirty="0"/>
              <a:t>Certificaat AAV (/AV TSO3/AV </a:t>
            </a:r>
            <a:r>
              <a:rPr lang="nl-BE" dirty="0" smtClean="0"/>
              <a:t>BSO3: som van de lestijden</a:t>
            </a:r>
            <a:endParaRPr lang="nl-BE" dirty="0"/>
          </a:p>
          <a:p>
            <a:pPr lvl="1"/>
            <a:r>
              <a:rPr lang="nl-BE" dirty="0"/>
              <a:t>Certificaat diplomagerichte beroepsopleiding </a:t>
            </a:r>
            <a:r>
              <a:rPr lang="nl-BE" b="1" dirty="0"/>
              <a:t>in combinatie met </a:t>
            </a:r>
            <a:r>
              <a:rPr lang="nl-BE" dirty="0"/>
              <a:t>behaald diploma </a:t>
            </a:r>
            <a:r>
              <a:rPr lang="nl-BE" dirty="0" smtClean="0"/>
              <a:t>SO: lestijden diplomagerichte beroepsopleiding</a:t>
            </a:r>
            <a:endParaRPr lang="nl-BE" dirty="0"/>
          </a:p>
          <a:p>
            <a:pPr lvl="1"/>
            <a:r>
              <a:rPr lang="nl-BE" dirty="0" smtClean="0"/>
              <a:t>Diploma </a:t>
            </a:r>
            <a:r>
              <a:rPr lang="nl-BE" dirty="0"/>
              <a:t>van gegradueerde </a:t>
            </a:r>
            <a:r>
              <a:rPr lang="nl-BE" b="1" dirty="0"/>
              <a:t>in combinatie met </a:t>
            </a:r>
            <a:r>
              <a:rPr lang="nl-BE" dirty="0"/>
              <a:t>Certificaat </a:t>
            </a:r>
            <a:r>
              <a:rPr lang="nl-BE" dirty="0" smtClean="0"/>
              <a:t>AAV: som van de lestijden</a:t>
            </a:r>
            <a:endParaRPr lang="nl-BE" dirty="0"/>
          </a:p>
          <a:p>
            <a:r>
              <a:rPr lang="nl-BE" dirty="0" smtClean="0"/>
              <a:t>CVO waar cursist laatste module/certificaat behaalt, reikt diploma uit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16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Registratie cursist en uitreiken studiebewijzen bij </a:t>
            </a:r>
            <a:r>
              <a:rPr lang="nl-BE" dirty="0" err="1" smtClean="0"/>
              <a:t>Babushka’s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977600"/>
          </a:xfrm>
        </p:spPr>
        <p:txBody>
          <a:bodyPr/>
          <a:lstStyle/>
          <a:p>
            <a:r>
              <a:rPr lang="nl-BE" dirty="0" err="1"/>
              <a:t>Babushka</a:t>
            </a:r>
            <a:r>
              <a:rPr lang="nl-BE" dirty="0"/>
              <a:t>-opleidingen</a:t>
            </a:r>
          </a:p>
          <a:p>
            <a:pPr lvl="1"/>
            <a:r>
              <a:rPr lang="nl-BE" dirty="0"/>
              <a:t>Bij de onderliggende opleidingen zijn alle modules gemeenschappelijk aan de overkoepelende opleiding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r>
              <a:rPr lang="nl-BE" dirty="0"/>
              <a:t>Het zijn aparte </a:t>
            </a:r>
            <a:r>
              <a:rPr lang="nl-BE" dirty="0" err="1"/>
              <a:t>OP’s</a:t>
            </a:r>
            <a:r>
              <a:rPr lang="nl-BE" dirty="0"/>
              <a:t> =&gt; aparte OB voor overkoepelende opleiding en voor elke onderliggende opleiding</a:t>
            </a:r>
          </a:p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16" y="2996952"/>
            <a:ext cx="3240036" cy="224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5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Registratie cursist en uitreiken studiebewijzen bij </a:t>
            </a:r>
            <a:r>
              <a:rPr lang="nl-BE" dirty="0" err="1"/>
              <a:t>Babushka’s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Voorbeeld opleidingen </a:t>
            </a:r>
            <a:r>
              <a:rPr lang="nl-BE" dirty="0" err="1" smtClean="0"/>
              <a:t>Hulpkok</a:t>
            </a:r>
            <a:r>
              <a:rPr lang="nl-BE" dirty="0" smtClean="0"/>
              <a:t> en Kok</a:t>
            </a:r>
            <a:endParaRPr lang="nl-BE" dirty="0"/>
          </a:p>
        </p:txBody>
      </p:sp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79"/>
            <a:ext cx="8748464" cy="36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Registratie cursist en uitreiken studiebewijzen bij </a:t>
            </a:r>
            <a:r>
              <a:rPr lang="nl-BE" dirty="0" err="1"/>
              <a:t>Babushka’s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Cursist én centrum bepalen in welke opleiding(en) de cursist zich </a:t>
            </a:r>
            <a:r>
              <a:rPr lang="nl-BE" dirty="0" smtClean="0"/>
              <a:t>inschrijft/laat registreren </a:t>
            </a:r>
            <a:r>
              <a:rPr lang="nl-BE" dirty="0"/>
              <a:t>voor de modules</a:t>
            </a:r>
          </a:p>
          <a:p>
            <a:r>
              <a:rPr lang="nl-BE" dirty="0" smtClean="0"/>
              <a:t>Deze keuze heeft </a:t>
            </a:r>
            <a:r>
              <a:rPr lang="nl-BE" dirty="0"/>
              <a:t>implicaties voor </a:t>
            </a:r>
          </a:p>
          <a:p>
            <a:pPr lvl="1"/>
            <a:r>
              <a:rPr lang="nl-BE" dirty="0" smtClean="0"/>
              <a:t>De </a:t>
            </a:r>
            <a:r>
              <a:rPr lang="nl-BE" dirty="0"/>
              <a:t>cursist</a:t>
            </a:r>
          </a:p>
          <a:p>
            <a:pPr lvl="2"/>
            <a:r>
              <a:rPr lang="nl-BE" dirty="0" smtClean="0"/>
              <a:t>Te betalen inschrijvingsgeld door al </a:t>
            </a:r>
            <a:r>
              <a:rPr lang="nl-BE" dirty="0"/>
              <a:t>dan niet plafond inschrijvingsgeld </a:t>
            </a:r>
            <a:r>
              <a:rPr lang="nl-BE" dirty="0" smtClean="0"/>
              <a:t>te bereiken</a:t>
            </a:r>
            <a:endParaRPr lang="nl-BE" dirty="0"/>
          </a:p>
          <a:p>
            <a:pPr lvl="2">
              <a:defRPr/>
            </a:pPr>
            <a:r>
              <a:rPr lang="nl-BE" dirty="0"/>
              <a:t>Al dan niet certificaat onderliggende opleiding </a:t>
            </a:r>
            <a:r>
              <a:rPr lang="nl-BE" dirty="0" smtClean="0"/>
              <a:t>uitreiken</a:t>
            </a:r>
          </a:p>
          <a:p>
            <a:pPr lvl="1"/>
            <a:r>
              <a:rPr lang="nl-BE" dirty="0" smtClean="0"/>
              <a:t>Het centrum</a:t>
            </a:r>
          </a:p>
          <a:p>
            <a:pPr lvl="2"/>
            <a:r>
              <a:rPr lang="nl-BE" dirty="0" smtClean="0"/>
              <a:t>Eventueel verlies onderwijsbevoegdheid (</a:t>
            </a:r>
            <a:r>
              <a:rPr lang="nl-BE" dirty="0" err="1" smtClean="0"/>
              <a:t>o.w.v</a:t>
            </a:r>
            <a:r>
              <a:rPr lang="nl-BE" dirty="0" smtClean="0"/>
              <a:t>. 5 schooljaren niet-ingericht)</a:t>
            </a:r>
          </a:p>
        </p:txBody>
      </p:sp>
    </p:spTree>
    <p:extLst>
      <p:ext uri="{BB962C8B-B14F-4D97-AF65-F5344CB8AC3E}">
        <p14:creationId xmlns:p14="http://schemas.microsoft.com/office/powerpoint/2010/main" val="17337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5999"/>
            <a:ext cx="7416000" cy="1421143"/>
          </a:xfrm>
        </p:spPr>
        <p:txBody>
          <a:bodyPr/>
          <a:lstStyle/>
          <a:p>
            <a:r>
              <a:rPr lang="nl-BE" dirty="0"/>
              <a:t>Opleidingen, onderwijsbevoegdheid en onderwijsaanbod</a:t>
            </a:r>
          </a:p>
        </p:txBody>
      </p:sp>
      <p:graphicFrame>
        <p:nvGraphicFramePr>
          <p:cNvPr id="9" name="Tijdelijke aanduiding voor inhou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879445"/>
              </p:ext>
            </p:extLst>
          </p:nvPr>
        </p:nvGraphicFramePr>
        <p:xfrm>
          <a:off x="682172" y="3222173"/>
          <a:ext cx="8331201" cy="100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ijdelijke aanduiding voor inhoud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4522001"/>
              </p:ext>
            </p:extLst>
          </p:nvPr>
        </p:nvGraphicFramePr>
        <p:xfrm>
          <a:off x="406399" y="1727200"/>
          <a:ext cx="8374743" cy="223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Tijdelijke aanduiding voor inhou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498938"/>
              </p:ext>
            </p:extLst>
          </p:nvPr>
        </p:nvGraphicFramePr>
        <p:xfrm>
          <a:off x="4963886" y="5471885"/>
          <a:ext cx="4078514" cy="899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Tijdelijke aanduiding voor inhou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485851"/>
              </p:ext>
            </p:extLst>
          </p:nvPr>
        </p:nvGraphicFramePr>
        <p:xfrm>
          <a:off x="4934856" y="3991429"/>
          <a:ext cx="3918857" cy="211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4" name="PIJL-RECHTS 3"/>
          <p:cNvSpPr/>
          <p:nvPr/>
        </p:nvSpPr>
        <p:spPr>
          <a:xfrm rot="3581205">
            <a:off x="4325821" y="3382049"/>
            <a:ext cx="845695" cy="417795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72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Validering studiebewijs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indent="-261938"/>
            <a:r>
              <a:rPr lang="nl-BE" dirty="0" smtClean="0"/>
              <a:t>Handtekening</a:t>
            </a:r>
          </a:p>
          <a:p>
            <a:pPr lvl="1"/>
            <a:r>
              <a:rPr lang="nl-BE" dirty="0" smtClean="0"/>
              <a:t>Cursist</a:t>
            </a:r>
          </a:p>
          <a:p>
            <a:pPr lvl="1"/>
            <a:r>
              <a:rPr lang="nl-BE" dirty="0" smtClean="0"/>
              <a:t>Directeur </a:t>
            </a:r>
            <a:r>
              <a:rPr lang="nl-BE" dirty="0"/>
              <a:t>of delegatie aan gemandateerde van het centrumbestuur</a:t>
            </a:r>
          </a:p>
          <a:p>
            <a:pPr marL="261938" indent="-261938"/>
            <a:r>
              <a:rPr lang="nl-BE" dirty="0"/>
              <a:t>Droogstempel van het centrum</a:t>
            </a:r>
          </a:p>
          <a:p>
            <a:endParaRPr lang="nl-BE" dirty="0" smtClean="0"/>
          </a:p>
          <a:p>
            <a:r>
              <a:rPr lang="nl-BE" dirty="0" smtClean="0"/>
              <a:t>NIET:</a:t>
            </a:r>
          </a:p>
          <a:p>
            <a:pPr lvl="1"/>
            <a:r>
              <a:rPr lang="nl-BE" dirty="0" smtClean="0"/>
              <a:t>Scan van handtekening</a:t>
            </a:r>
          </a:p>
          <a:p>
            <a:pPr lvl="1"/>
            <a:r>
              <a:rPr lang="nl-BE" dirty="0" smtClean="0"/>
              <a:t>Digitale handtekening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11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Bidiplomering</a:t>
            </a:r>
            <a:r>
              <a:rPr lang="nl-BE" dirty="0" smtClean="0"/>
              <a:t> HBO5 vanaf 1/9/2014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5999" y="1915200"/>
            <a:ext cx="7572230" cy="3672000"/>
          </a:xfrm>
        </p:spPr>
        <p:txBody>
          <a:bodyPr/>
          <a:lstStyle/>
          <a:p>
            <a:pPr marL="261938" indent="-261938"/>
            <a:r>
              <a:rPr lang="nl-BE" dirty="0" err="1" smtClean="0"/>
              <a:t>Bidiplomering</a:t>
            </a:r>
            <a:r>
              <a:rPr lang="nl-BE" dirty="0" smtClean="0"/>
              <a:t> = betrokken instellingen van het </a:t>
            </a:r>
            <a:r>
              <a:rPr lang="nl-BE" dirty="0"/>
              <a:t>samenwerkingsverband diplomeren gezamenlijk </a:t>
            </a:r>
            <a:endParaRPr lang="nl-BE" dirty="0" smtClean="0"/>
          </a:p>
          <a:p>
            <a:pPr lvl="1"/>
            <a:r>
              <a:rPr lang="nl-BE" dirty="0"/>
              <a:t>Hogeschool en </a:t>
            </a:r>
            <a:r>
              <a:rPr lang="nl-BE" dirty="0" smtClean="0"/>
              <a:t>CVO</a:t>
            </a:r>
          </a:p>
          <a:p>
            <a:pPr lvl="1"/>
            <a:r>
              <a:rPr lang="nl-BE" dirty="0" smtClean="0"/>
              <a:t>Voor </a:t>
            </a:r>
            <a:r>
              <a:rPr lang="nl-BE" dirty="0"/>
              <a:t>alle </a:t>
            </a:r>
            <a:r>
              <a:rPr lang="nl-BE" dirty="0" smtClean="0"/>
              <a:t>HBO5-opleidingen (bestaand/omgevormd/nieuw)</a:t>
            </a:r>
            <a:endParaRPr lang="nl-BE" dirty="0"/>
          </a:p>
          <a:p>
            <a:pPr lvl="1"/>
            <a:r>
              <a:rPr lang="nl-BE" dirty="0" smtClean="0"/>
              <a:t>Voor deelcertificaten </a:t>
            </a:r>
            <a:r>
              <a:rPr lang="nl-BE" dirty="0"/>
              <a:t>en diploma van </a:t>
            </a:r>
            <a:r>
              <a:rPr lang="nl-BE" dirty="0" smtClean="0"/>
              <a:t>gegradueerde</a:t>
            </a:r>
          </a:p>
          <a:p>
            <a:r>
              <a:rPr lang="nl-BE" dirty="0" smtClean="0"/>
              <a:t>Nieuw</a:t>
            </a:r>
          </a:p>
          <a:p>
            <a:pPr lvl="1"/>
            <a:r>
              <a:rPr lang="nl-BE" dirty="0" smtClean="0"/>
              <a:t>Vermelding </a:t>
            </a:r>
            <a:r>
              <a:rPr lang="nl-BE" dirty="0"/>
              <a:t>van </a:t>
            </a:r>
            <a:r>
              <a:rPr lang="nl-BE" dirty="0" smtClean="0"/>
              <a:t>betrokken </a:t>
            </a:r>
            <a:r>
              <a:rPr lang="nl-BE" dirty="0"/>
              <a:t>instelling</a:t>
            </a:r>
            <a:r>
              <a:rPr lang="nl-BE" b="1" dirty="0"/>
              <a:t>en</a:t>
            </a:r>
            <a:endParaRPr lang="nl-BE" b="1" dirty="0" smtClean="0"/>
          </a:p>
          <a:p>
            <a:pPr lvl="1"/>
            <a:r>
              <a:rPr lang="nl-BE" dirty="0" smtClean="0"/>
              <a:t>Ondertekening door hoofd van betrokken instelling</a:t>
            </a:r>
            <a:r>
              <a:rPr lang="nl-BE" b="1" dirty="0" smtClean="0"/>
              <a:t>en</a:t>
            </a:r>
          </a:p>
          <a:p>
            <a:pPr lvl="1"/>
            <a:r>
              <a:rPr lang="nl-BE" dirty="0" smtClean="0"/>
              <a:t>Zegel van de betrokken instelling</a:t>
            </a:r>
            <a:r>
              <a:rPr lang="nl-BE" b="1" dirty="0" smtClean="0"/>
              <a:t>en</a:t>
            </a:r>
          </a:p>
          <a:p>
            <a:pPr lvl="1"/>
            <a:r>
              <a:rPr lang="nl-BE" dirty="0" smtClean="0"/>
              <a:t>Logo van de Vlaamse Kwalificatiestructuur</a:t>
            </a:r>
          </a:p>
          <a:p>
            <a:pPr lvl="1"/>
            <a:r>
              <a:rPr lang="nl-BE" dirty="0" smtClean="0"/>
              <a:t>Studieomvang bestaande opleiding blijft in lestijden, omgevormde/nieuwe opleiding zal in studiepunten zijn.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62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Info </a:t>
            </a:r>
            <a:r>
              <a:rPr lang="nl-BE" dirty="0" err="1" smtClean="0"/>
              <a:t>bidiplomering</a:t>
            </a:r>
            <a:r>
              <a:rPr lang="nl-BE" dirty="0" smtClean="0"/>
              <a:t> HBO5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lvl="1" indent="-261938">
              <a:buSzPct val="90000"/>
              <a:buBlip>
                <a:blip r:embed="rId2"/>
              </a:buBlip>
            </a:pPr>
            <a:r>
              <a:rPr lang="nl-BE" dirty="0" smtClean="0"/>
              <a:t>Besluit van de Vlaamse Regering van </a:t>
            </a:r>
            <a:r>
              <a:rPr lang="nl-BE" dirty="0"/>
              <a:t>27 februari </a:t>
            </a:r>
            <a:r>
              <a:rPr lang="nl-BE" dirty="0" smtClean="0"/>
              <a:t>2014</a:t>
            </a:r>
          </a:p>
          <a:p>
            <a:pPr lvl="1"/>
            <a:r>
              <a:rPr lang="nl-BE" dirty="0"/>
              <a:t>Communicatie naar samenwerkingsverbanden via HBO5-platform</a:t>
            </a:r>
          </a:p>
          <a:p>
            <a:pPr marL="837938" lvl="3" indent="-261938">
              <a:buSzPct val="90000"/>
              <a:buBlip>
                <a:blip r:embed="rId2"/>
              </a:buBlip>
            </a:pPr>
            <a:r>
              <a:rPr lang="nl-BE" dirty="0" smtClean="0"/>
              <a:t>BVR</a:t>
            </a:r>
          </a:p>
          <a:p>
            <a:pPr marL="837938" lvl="3" indent="-261938">
              <a:buSzPct val="90000"/>
              <a:buBlip>
                <a:blip r:embed="rId2"/>
              </a:buBlip>
            </a:pPr>
            <a:r>
              <a:rPr lang="nl-BE" dirty="0"/>
              <a:t>Model deelcertificaat HBO5</a:t>
            </a:r>
          </a:p>
          <a:p>
            <a:pPr marL="837938" lvl="3" indent="-261938">
              <a:buSzPct val="90000"/>
              <a:buBlip>
                <a:blip r:embed="rId2"/>
              </a:buBlip>
            </a:pPr>
            <a:r>
              <a:rPr lang="nl-BE" dirty="0"/>
              <a:t>Toelichting diplomasupplement</a:t>
            </a:r>
          </a:p>
          <a:p>
            <a:pPr marL="837938" lvl="3" indent="-261938">
              <a:buSzPct val="90000"/>
              <a:buBlip>
                <a:blip r:embed="rId2"/>
              </a:buBlip>
            </a:pPr>
            <a:r>
              <a:rPr lang="nl-BE" dirty="0"/>
              <a:t>Model diplomasupplement</a:t>
            </a:r>
          </a:p>
          <a:p>
            <a:pPr lvl="1"/>
            <a:r>
              <a:rPr lang="nl-BE" dirty="0"/>
              <a:t> </a:t>
            </a:r>
            <a:r>
              <a:rPr lang="nl-BE" dirty="0" smtClean="0"/>
              <a:t>Publicatie BVR op </a:t>
            </a:r>
            <a:r>
              <a:rPr lang="nl-BE" dirty="0" err="1"/>
              <a:t>Edulex</a:t>
            </a:r>
            <a:r>
              <a:rPr lang="nl-BE" dirty="0"/>
              <a:t> volgt</a:t>
            </a:r>
          </a:p>
          <a:p>
            <a:pPr marL="0" lvl="1" indent="0">
              <a:buSzPct val="90000"/>
              <a:buBlip>
                <a:blip r:embed="rId2"/>
              </a:buBlip>
            </a:pPr>
            <a:r>
              <a:rPr lang="nl-BE" dirty="0" smtClean="0"/>
              <a:t>Verduidelijking komt in: </a:t>
            </a:r>
            <a:r>
              <a:rPr lang="nl-BE" dirty="0">
                <a:hlinkClick r:id="rId3"/>
              </a:rPr>
              <a:t>Omzendbrief VWO/2011/02</a:t>
            </a:r>
            <a:endParaRPr lang="nl-BE" dirty="0"/>
          </a:p>
          <a:p>
            <a:pPr marL="0" lvl="1" indent="0">
              <a:buSzPct val="90000"/>
              <a:buBlip>
                <a:blip r:embed="rId2"/>
              </a:buBlip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39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Persoon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Belang unieke identificatie personen</a:t>
            </a:r>
          </a:p>
          <a:p>
            <a:pPr lvl="1"/>
            <a:r>
              <a:rPr lang="nl-BE" dirty="0"/>
              <a:t>Uitwisseling met partners (KBI, VDAB, LED)</a:t>
            </a:r>
          </a:p>
          <a:p>
            <a:pPr lvl="1"/>
            <a:r>
              <a:rPr lang="nl-BE" dirty="0"/>
              <a:t>Koppen in statistieken en parlementaire vragen</a:t>
            </a:r>
          </a:p>
          <a:p>
            <a:pPr lvl="1"/>
            <a:r>
              <a:rPr lang="nl-BE" dirty="0"/>
              <a:t>Raadpleging van externe databanken (KSZ, LED, KBI,…)</a:t>
            </a:r>
          </a:p>
          <a:p>
            <a:pPr lvl="1"/>
            <a:r>
              <a:rPr lang="nl-BE" dirty="0"/>
              <a:t>Opstellen van leerloopbanen (Datawarehouse)</a:t>
            </a:r>
          </a:p>
          <a:p>
            <a:endParaRPr lang="nl-BE" dirty="0" smtClean="0"/>
          </a:p>
          <a:p>
            <a:r>
              <a:rPr lang="nl-BE" dirty="0" smtClean="0"/>
              <a:t>Belang </a:t>
            </a:r>
            <a:r>
              <a:rPr lang="nl-BE" dirty="0"/>
              <a:t>snelle/efficiënte unieke identificatie</a:t>
            </a:r>
          </a:p>
          <a:p>
            <a:pPr lvl="1"/>
            <a:r>
              <a:rPr lang="nl-BE" dirty="0"/>
              <a:t>Miscommunicatie bij verkeerde gegevens</a:t>
            </a:r>
          </a:p>
          <a:p>
            <a:pPr lvl="1"/>
            <a:r>
              <a:rPr lang="nl-BE" dirty="0"/>
              <a:t>Werklast bij Centra, </a:t>
            </a:r>
            <a:r>
              <a:rPr lang="nl-BE" dirty="0" err="1"/>
              <a:t>HvN</a:t>
            </a:r>
            <a:r>
              <a:rPr lang="nl-BE" dirty="0"/>
              <a:t>, AHOVOS, KSZ</a:t>
            </a:r>
          </a:p>
          <a:p>
            <a:pPr lvl="1"/>
            <a:r>
              <a:rPr lang="nl-BE" dirty="0"/>
              <a:t>Kans op dubbele personen </a:t>
            </a:r>
            <a:r>
              <a:rPr lang="nl-BE" dirty="0" smtClean="0"/>
              <a:t>vermijden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46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Persoon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Probleemstelling</a:t>
            </a:r>
          </a:p>
          <a:p>
            <a:pPr lvl="1"/>
            <a:r>
              <a:rPr lang="nl-BE" dirty="0"/>
              <a:t>Geen gebruik van rijksregisternummer waar mogelijk</a:t>
            </a:r>
          </a:p>
          <a:p>
            <a:pPr lvl="1"/>
            <a:r>
              <a:rPr lang="nl-BE" dirty="0"/>
              <a:t>Fouten in de gegevens van cursisten zonder rijksregisternummer: naam, geboortedatum, geslacht, adres, …</a:t>
            </a:r>
          </a:p>
          <a:p>
            <a:pPr lvl="1"/>
            <a:r>
              <a:rPr lang="nl-BE" dirty="0"/>
              <a:t>Inschrijvingen via website zonder controles achteraf</a:t>
            </a:r>
          </a:p>
          <a:p>
            <a:pPr lvl="1"/>
            <a:r>
              <a:rPr lang="nl-BE" dirty="0"/>
              <a:t>Geen gevolg geven aan mailing vanuit AHOVOS</a:t>
            </a:r>
          </a:p>
          <a:p>
            <a:endParaRPr lang="nl-BE" dirty="0" smtClean="0"/>
          </a:p>
          <a:p>
            <a:r>
              <a:rPr lang="nl-BE" dirty="0" smtClean="0"/>
              <a:t>Voorbeelden</a:t>
            </a:r>
            <a:r>
              <a:rPr lang="nl-BE" dirty="0"/>
              <a:t>:</a:t>
            </a:r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81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4" descr="D:\Gebruikersgegevens\verbeklu\Documents\Mijn afbeeldingen\isabelle A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r="33823" b="5316"/>
          <a:stretch/>
        </p:blipFill>
        <p:spPr bwMode="auto">
          <a:xfrm>
            <a:off x="591027" y="116114"/>
            <a:ext cx="8044973" cy="66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64114"/>
            <a:ext cx="8142513" cy="658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8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" r="24030"/>
          <a:stretch/>
        </p:blipFill>
        <p:spPr>
          <a:xfrm>
            <a:off x="508001" y="381120"/>
            <a:ext cx="8362562" cy="6114565"/>
          </a:xfrm>
        </p:spPr>
      </p:pic>
    </p:spTree>
    <p:extLst>
      <p:ext uri="{BB962C8B-B14F-4D97-AF65-F5344CB8AC3E}">
        <p14:creationId xmlns:p14="http://schemas.microsoft.com/office/powerpoint/2010/main" val="27622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Persoon met INSZ</a:t>
            </a:r>
            <a:endParaRPr lang="nl-BE" b="1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7815983"/>
              </p:ext>
            </p:extLst>
          </p:nvPr>
        </p:nvGraphicFramePr>
        <p:xfrm>
          <a:off x="731158" y="1609724"/>
          <a:ext cx="8073571" cy="386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954488" y="2185179"/>
            <a:ext cx="47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OK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395935" y="3354829"/>
            <a:ext cx="73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NOK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Persoon met INSZ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Deze flow is de basisflow</a:t>
            </a:r>
          </a:p>
          <a:p>
            <a:pPr lvl="1"/>
            <a:r>
              <a:rPr lang="nl-BE" dirty="0"/>
              <a:t>Uitzonderingen:</a:t>
            </a:r>
          </a:p>
          <a:p>
            <a:pPr lvl="2"/>
            <a:r>
              <a:rPr lang="nl-BE" dirty="0"/>
              <a:t>Belgen die in het buitenland gedomicilieerd zijn</a:t>
            </a:r>
          </a:p>
          <a:p>
            <a:pPr lvl="2"/>
            <a:r>
              <a:rPr lang="nl-BE" dirty="0"/>
              <a:t>Buitenlanders die in buitenland gedomicilieerd zijn</a:t>
            </a:r>
          </a:p>
          <a:p>
            <a:pPr lvl="2"/>
            <a:r>
              <a:rPr lang="nl-BE" dirty="0"/>
              <a:t>Gedetineerden</a:t>
            </a:r>
          </a:p>
          <a:p>
            <a:pPr lvl="2"/>
            <a:r>
              <a:rPr lang="nl-BE" dirty="0"/>
              <a:t>Minderjarigen</a:t>
            </a:r>
          </a:p>
          <a:p>
            <a:pPr lvl="2"/>
            <a:r>
              <a:rPr lang="nl-BE" dirty="0"/>
              <a:t>Diplomaten</a:t>
            </a:r>
          </a:p>
          <a:p>
            <a:pPr lvl="2"/>
            <a:r>
              <a:rPr lang="nl-BE" dirty="0" err="1"/>
              <a:t>Geradieerden</a:t>
            </a:r>
            <a:endParaRPr lang="nl-BE" dirty="0"/>
          </a:p>
          <a:p>
            <a:pPr lvl="1"/>
            <a:r>
              <a:rPr lang="nl-BE" dirty="0"/>
              <a:t>Absolute meerderheid heeft INSZ!</a:t>
            </a:r>
          </a:p>
          <a:p>
            <a:pPr lvl="1"/>
            <a:r>
              <a:rPr lang="nl-BE" dirty="0"/>
              <a:t>Cijfers over Belgen (Domicilie in België en geboorteland is België): gemiddeld 5% wordt geregistreerd zonder INSZ. Uitschieter een centrum met 67</a:t>
            </a:r>
            <a:r>
              <a:rPr lang="nl-BE" dirty="0" smtClean="0"/>
              <a:t>%!!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260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Soorten opleidingen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SVWO</a:t>
            </a:r>
          </a:p>
          <a:p>
            <a:pPr lvl="1"/>
            <a:r>
              <a:rPr lang="nl-BE" dirty="0" smtClean="0"/>
              <a:t>Opleidingsprofielen (</a:t>
            </a:r>
            <a:r>
              <a:rPr lang="nl-BE" dirty="0" err="1" smtClean="0"/>
              <a:t>OP’s</a:t>
            </a:r>
            <a:r>
              <a:rPr lang="nl-BE" dirty="0" smtClean="0"/>
              <a:t>)</a:t>
            </a:r>
            <a:endParaRPr lang="nl-BE" dirty="0"/>
          </a:p>
          <a:p>
            <a:r>
              <a:rPr lang="nl-BE" dirty="0"/>
              <a:t>HBO: </a:t>
            </a:r>
          </a:p>
          <a:p>
            <a:pPr lvl="1"/>
            <a:r>
              <a:rPr lang="nl-BE" dirty="0"/>
              <a:t>Lineaire opleidingen</a:t>
            </a:r>
          </a:p>
          <a:p>
            <a:pPr lvl="1"/>
            <a:r>
              <a:rPr lang="nl-BE" dirty="0"/>
              <a:t>Voorlopig modulair </a:t>
            </a:r>
            <a:r>
              <a:rPr lang="nl-BE" dirty="0" smtClean="0"/>
              <a:t>structuurschema’s (</a:t>
            </a:r>
            <a:r>
              <a:rPr lang="nl-BE" dirty="0" err="1" smtClean="0"/>
              <a:t>VMS’s</a:t>
            </a:r>
            <a:r>
              <a:rPr lang="nl-BE" dirty="0" smtClean="0"/>
              <a:t>)</a:t>
            </a:r>
            <a:endParaRPr lang="nl-BE" dirty="0"/>
          </a:p>
          <a:p>
            <a:pPr lvl="1"/>
            <a:r>
              <a:rPr lang="nl-BE" dirty="0" smtClean="0"/>
              <a:t>Opleidingsprofielen (</a:t>
            </a:r>
            <a:r>
              <a:rPr lang="nl-BE" dirty="0" err="1" smtClean="0"/>
              <a:t>OP’s</a:t>
            </a:r>
            <a:r>
              <a:rPr lang="nl-BE" dirty="0" smtClean="0"/>
              <a:t>)</a:t>
            </a:r>
            <a:endParaRPr lang="nl-BE" dirty="0"/>
          </a:p>
          <a:p>
            <a:pPr lvl="1"/>
            <a:r>
              <a:rPr lang="nl-BE" dirty="0"/>
              <a:t>Instellingsgebonden </a:t>
            </a:r>
            <a:r>
              <a:rPr lang="nl-BE" dirty="0" smtClean="0"/>
              <a:t>opleidingsprofielen</a:t>
            </a:r>
          </a:p>
          <a:p>
            <a:pPr lvl="1"/>
            <a:r>
              <a:rPr lang="nl-BE" dirty="0" smtClean="0"/>
              <a:t>Opleidingsprofielen op basis van OK5 </a:t>
            </a:r>
            <a:r>
              <a:rPr lang="nl-BE" dirty="0" smtClean="0">
                <a:solidFill>
                  <a:schemeClr val="tx1"/>
                </a:solidFill>
              </a:rPr>
              <a:t>Nieuw</a:t>
            </a:r>
            <a:r>
              <a:rPr lang="nl-BE" dirty="0">
                <a:solidFill>
                  <a:schemeClr val="tx1"/>
                </a:solidFill>
              </a:rPr>
              <a:t>! </a:t>
            </a:r>
            <a:endParaRPr lang="nl-BE" dirty="0"/>
          </a:p>
          <a:p>
            <a:r>
              <a:rPr lang="nl-BE" dirty="0"/>
              <a:t>SLO</a:t>
            </a:r>
          </a:p>
          <a:p>
            <a:pPr lvl="1"/>
            <a:r>
              <a:rPr lang="nl-BE" dirty="0" smtClean="0"/>
              <a:t>Opleidingsprogramma’s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77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Persoon zonder INSZ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8791041"/>
              </p:ext>
            </p:extLst>
          </p:nvPr>
        </p:nvGraphicFramePr>
        <p:xfrm>
          <a:off x="504967" y="1487606"/>
          <a:ext cx="8207233" cy="4098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Persoon zonder INSZ</a:t>
            </a:r>
          </a:p>
        </p:txBody>
      </p:sp>
      <p:graphicFrame>
        <p:nvGraphicFramePr>
          <p:cNvPr id="5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603107"/>
              </p:ext>
            </p:extLst>
          </p:nvPr>
        </p:nvGraphicFramePr>
        <p:xfrm>
          <a:off x="313899" y="1624084"/>
          <a:ext cx="8707271" cy="504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hthoek 8"/>
          <p:cNvSpPr/>
          <p:nvPr/>
        </p:nvSpPr>
        <p:spPr>
          <a:xfrm>
            <a:off x="2975212" y="4080680"/>
            <a:ext cx="491319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OK</a:t>
            </a:r>
            <a:endParaRPr lang="nl-BE" dirty="0"/>
          </a:p>
        </p:txBody>
      </p:sp>
      <p:sp>
        <p:nvSpPr>
          <p:cNvPr id="10" name="Rechthoek 9"/>
          <p:cNvSpPr/>
          <p:nvPr/>
        </p:nvSpPr>
        <p:spPr>
          <a:xfrm>
            <a:off x="4242181" y="4981423"/>
            <a:ext cx="680113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NOK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18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Persoon zonder INSZ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lvl="1" indent="-261938">
              <a:buSzPct val="90000"/>
              <a:buBlip>
                <a:blip r:embed="rId2"/>
              </a:buBlip>
              <a:defRPr/>
            </a:pPr>
            <a:r>
              <a:rPr lang="nl-BE" dirty="0">
                <a:solidFill>
                  <a:schemeClr val="tx1"/>
                </a:solidFill>
              </a:rPr>
              <a:t>Aanmaken INSZ zou een uitzondering moeten zijn</a:t>
            </a:r>
          </a:p>
          <a:p>
            <a:pPr marL="261938" lvl="1" indent="-261938">
              <a:buSzPct val="90000"/>
              <a:buBlip>
                <a:blip r:embed="rId2"/>
              </a:buBlip>
              <a:defRPr/>
            </a:pPr>
            <a:r>
              <a:rPr lang="nl-BE" dirty="0">
                <a:solidFill>
                  <a:schemeClr val="tx1"/>
                </a:solidFill>
              </a:rPr>
              <a:t>Belangrijk om de persoonsgegevens volledig en correct te sturen. Bijzondere aandacht voor:</a:t>
            </a:r>
          </a:p>
          <a:p>
            <a:pPr lvl="1"/>
            <a:r>
              <a:rPr lang="nl-BE" dirty="0"/>
              <a:t>Geslacht</a:t>
            </a:r>
          </a:p>
          <a:p>
            <a:pPr lvl="1"/>
            <a:r>
              <a:rPr lang="nl-BE" dirty="0"/>
              <a:t>Geboortedatum (alleen invullen wat gekend is, niet werken met 01/01/XXXX tenzij dat de effectieve geboortedag is)</a:t>
            </a:r>
          </a:p>
          <a:p>
            <a:pPr lvl="1"/>
            <a:r>
              <a:rPr lang="nl-BE" dirty="0"/>
              <a:t>Correcte adressen (domicilie, geen schrijffouten in de adressen, koppeling straatnaam en postcode correct,…)</a:t>
            </a:r>
          </a:p>
          <a:p>
            <a:pPr marL="261938" lvl="1" indent="-261938">
              <a:buSzPct val="90000"/>
              <a:buBlip>
                <a:blip r:embed="rId2"/>
              </a:buBlip>
              <a:defRPr/>
            </a:pPr>
            <a:r>
              <a:rPr lang="nl-BE" dirty="0">
                <a:solidFill>
                  <a:schemeClr val="tx1"/>
                </a:solidFill>
              </a:rPr>
              <a:t>Onterechte INSZ zijn een probleem voor alle overheden die Kruispuntbank Sociale Zekerheid gebruiken!!</a:t>
            </a:r>
          </a:p>
        </p:txBody>
      </p:sp>
    </p:spTree>
    <p:extLst>
      <p:ext uri="{BB962C8B-B14F-4D97-AF65-F5344CB8AC3E}">
        <p14:creationId xmlns:p14="http://schemas.microsoft.com/office/powerpoint/2010/main" val="16492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el 1"/>
          <p:cNvSpPr>
            <a:spLocks noGrp="1"/>
          </p:cNvSpPr>
          <p:nvPr>
            <p:ph type="title"/>
          </p:nvPr>
        </p:nvSpPr>
        <p:spPr>
          <a:xfrm>
            <a:off x="1295094" y="756000"/>
            <a:ext cx="7416000" cy="1116000"/>
          </a:xfrm>
        </p:spPr>
        <p:txBody>
          <a:bodyPr/>
          <a:lstStyle/>
          <a:p>
            <a:r>
              <a:rPr lang="nl-BE" altLang="nl-BE" dirty="0" smtClean="0"/>
              <a:t>Tariefsuggestie: basisconcept</a:t>
            </a:r>
          </a:p>
        </p:txBody>
      </p:sp>
      <p:pic>
        <p:nvPicPr>
          <p:cNvPr id="93187" name="Picture 3" descr="C:\Users\vdwielst\AppData\Local\Microsoft\Windows\Temporary Internet Files\Content.IE5\G2HKJOWZ\MP90044249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2" y="1897063"/>
            <a:ext cx="1136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C:\Users\vdwielst\AppData\Local\Microsoft\Windows\Temporary Internet Files\Content.IE5\Y2U4JZ1C\MC90043421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17" y="1412875"/>
            <a:ext cx="3878263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1473192" y="2379663"/>
            <a:ext cx="2679700" cy="0"/>
          </a:xfrm>
          <a:prstGeom prst="straightConnector1">
            <a:avLst/>
          </a:prstGeom>
          <a:ln w="38100">
            <a:solidFill>
              <a:srgbClr val="0C0C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5108474" y="3870885"/>
            <a:ext cx="469900" cy="1863725"/>
          </a:xfrm>
          <a:prstGeom prst="straightConnector1">
            <a:avLst/>
          </a:prstGeom>
          <a:ln w="38100">
            <a:solidFill>
              <a:srgbClr val="0C0C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H="1" flipV="1">
            <a:off x="4914892" y="3873499"/>
            <a:ext cx="436563" cy="1863725"/>
          </a:xfrm>
          <a:prstGeom prst="straightConnector1">
            <a:avLst/>
          </a:prstGeom>
          <a:ln w="38100">
            <a:solidFill>
              <a:srgbClr val="0C0C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93" name="Tekstvak 14"/>
          <p:cNvSpPr txBox="1">
            <a:spLocks noChangeArrowheads="1"/>
          </p:cNvSpPr>
          <p:nvPr/>
        </p:nvSpPr>
        <p:spPr bwMode="auto">
          <a:xfrm>
            <a:off x="1852605" y="2011363"/>
            <a:ext cx="14874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BE" sz="1600"/>
              <a:t>Inschrijven</a:t>
            </a:r>
          </a:p>
        </p:txBody>
      </p:sp>
      <p:sp>
        <p:nvSpPr>
          <p:cNvPr id="93194" name="Tekstvak 22"/>
          <p:cNvSpPr txBox="1">
            <a:spLocks noChangeArrowheads="1"/>
          </p:cNvSpPr>
          <p:nvPr/>
        </p:nvSpPr>
        <p:spPr bwMode="auto">
          <a:xfrm>
            <a:off x="5155258" y="3836693"/>
            <a:ext cx="1924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BE" sz="1600" dirty="0" smtClean="0"/>
              <a:t>Tarief-</a:t>
            </a:r>
          </a:p>
          <a:p>
            <a:pPr eaLnBrk="1" hangingPunct="1"/>
            <a:r>
              <a:rPr lang="nl-NL" altLang="nl-BE" sz="1600" dirty="0" smtClean="0"/>
              <a:t>suggestie</a:t>
            </a:r>
            <a:r>
              <a:rPr lang="nl-NL" altLang="nl-BE" sz="1600" dirty="0"/>
              <a:t>?</a:t>
            </a:r>
            <a:endParaRPr lang="nl-BE" altLang="nl-BE" sz="1600" i="1" dirty="0"/>
          </a:p>
        </p:txBody>
      </p:sp>
      <p:sp>
        <p:nvSpPr>
          <p:cNvPr id="93195" name="Tekstvak 23"/>
          <p:cNvSpPr txBox="1">
            <a:spLocks noChangeArrowheads="1"/>
          </p:cNvSpPr>
          <p:nvPr/>
        </p:nvSpPr>
        <p:spPr bwMode="auto">
          <a:xfrm>
            <a:off x="3754430" y="4879975"/>
            <a:ext cx="1504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nl-NL" altLang="nl-BE" sz="1600" dirty="0"/>
              <a:t>Volledige vrijstelling</a:t>
            </a:r>
            <a:endParaRPr lang="nl-BE" altLang="nl-BE" sz="1600" i="1" dirty="0"/>
          </a:p>
        </p:txBody>
      </p:sp>
      <p:sp>
        <p:nvSpPr>
          <p:cNvPr id="93196" name="Tekstvak 31"/>
          <p:cNvSpPr txBox="1">
            <a:spLocks noChangeArrowheads="1"/>
          </p:cNvSpPr>
          <p:nvPr/>
        </p:nvSpPr>
        <p:spPr bwMode="auto">
          <a:xfrm>
            <a:off x="2098072" y="2870993"/>
            <a:ext cx="1887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BE" sz="1600" dirty="0"/>
              <a:t>Geen inschrijvingsgeld</a:t>
            </a:r>
          </a:p>
        </p:txBody>
      </p:sp>
      <p:cxnSp>
        <p:nvCxnSpPr>
          <p:cNvPr id="38" name="Rechte verbindingslijn met pijl 37"/>
          <p:cNvCxnSpPr/>
          <p:nvPr/>
        </p:nvCxnSpPr>
        <p:spPr>
          <a:xfrm flipH="1">
            <a:off x="1454142" y="3163888"/>
            <a:ext cx="2687638" cy="0"/>
          </a:xfrm>
          <a:prstGeom prst="straightConnector1">
            <a:avLst/>
          </a:prstGeom>
          <a:ln w="38100">
            <a:solidFill>
              <a:srgbClr val="0C0C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chthoek 44"/>
          <p:cNvSpPr/>
          <p:nvPr/>
        </p:nvSpPr>
        <p:spPr>
          <a:xfrm>
            <a:off x="5343424" y="5179874"/>
            <a:ext cx="268287" cy="288131"/>
          </a:xfrm>
          <a:prstGeom prst="octagon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2</a:t>
            </a:r>
            <a:endParaRPr lang="nl-BE" dirty="0"/>
          </a:p>
        </p:txBody>
      </p:sp>
      <p:cxnSp>
        <p:nvCxnSpPr>
          <p:cNvPr id="51" name="Rechte verbindingslijn met pijl 50"/>
          <p:cNvCxnSpPr/>
          <p:nvPr/>
        </p:nvCxnSpPr>
        <p:spPr>
          <a:xfrm flipH="1">
            <a:off x="7282648" y="3783582"/>
            <a:ext cx="249624" cy="1953642"/>
          </a:xfrm>
          <a:prstGeom prst="straightConnector1">
            <a:avLst/>
          </a:prstGeom>
          <a:ln w="38100">
            <a:solidFill>
              <a:srgbClr val="0C0C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203" name="Tekstvak 52"/>
          <p:cNvSpPr txBox="1">
            <a:spLocks noChangeArrowheads="1"/>
          </p:cNvSpPr>
          <p:nvPr/>
        </p:nvSpPr>
        <p:spPr bwMode="auto">
          <a:xfrm>
            <a:off x="7414982" y="4023659"/>
            <a:ext cx="1683196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altLang="nl-BE" sz="1600" dirty="0"/>
              <a:t>Plaatsing met tarief uit tariefsuggestie</a:t>
            </a:r>
            <a:endParaRPr lang="nl-BE" altLang="nl-BE" sz="1600" i="1" dirty="0"/>
          </a:p>
        </p:txBody>
      </p:sp>
      <p:sp>
        <p:nvSpPr>
          <p:cNvPr id="93205" name="Tekstvak 2"/>
          <p:cNvSpPr txBox="1">
            <a:spLocks noChangeArrowheads="1"/>
          </p:cNvSpPr>
          <p:nvPr/>
        </p:nvSpPr>
        <p:spPr bwMode="auto">
          <a:xfrm>
            <a:off x="4686145" y="1753907"/>
            <a:ext cx="3213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BE" altLang="nl-BE" sz="3600" dirty="0" smtClean="0">
                <a:solidFill>
                  <a:schemeClr val="bg1"/>
                </a:solidFill>
              </a:rPr>
              <a:t>CVO</a:t>
            </a:r>
            <a:endParaRPr lang="nl-BE" altLang="nl-BE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verbeklu\AppData\Local\Microsoft\Windows\Temporary Internet Files\Content.IE5\2GNN2BQ9\Data_server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78" y="4837393"/>
            <a:ext cx="1880178" cy="18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chthoek 27"/>
          <p:cNvSpPr/>
          <p:nvPr/>
        </p:nvSpPr>
        <p:spPr>
          <a:xfrm>
            <a:off x="3620286" y="2235597"/>
            <a:ext cx="268287" cy="288131"/>
          </a:xfrm>
          <a:prstGeom prst="octagon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smtClean="0"/>
              <a:t>1</a:t>
            </a:r>
            <a:endParaRPr lang="nl-BE" dirty="0"/>
          </a:p>
        </p:txBody>
      </p:sp>
      <p:sp>
        <p:nvSpPr>
          <p:cNvPr id="29" name="Achthoek 28"/>
          <p:cNvSpPr/>
          <p:nvPr/>
        </p:nvSpPr>
        <p:spPr>
          <a:xfrm>
            <a:off x="1673413" y="3019822"/>
            <a:ext cx="268287" cy="288131"/>
          </a:xfrm>
          <a:prstGeom prst="octagon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smtClean="0"/>
              <a:t>4</a:t>
            </a:r>
            <a:endParaRPr lang="nl-BE" dirty="0"/>
          </a:p>
        </p:txBody>
      </p:sp>
      <p:sp>
        <p:nvSpPr>
          <p:cNvPr id="30" name="Achthoek 29"/>
          <p:cNvSpPr/>
          <p:nvPr/>
        </p:nvSpPr>
        <p:spPr>
          <a:xfrm>
            <a:off x="4840187" y="4094003"/>
            <a:ext cx="268287" cy="288131"/>
          </a:xfrm>
          <a:prstGeom prst="octagon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smtClean="0"/>
              <a:t>3</a:t>
            </a:r>
            <a:endParaRPr lang="nl-BE" dirty="0"/>
          </a:p>
        </p:txBody>
      </p:sp>
      <p:sp>
        <p:nvSpPr>
          <p:cNvPr id="31" name="Achthoek 30"/>
          <p:cNvSpPr/>
          <p:nvPr/>
        </p:nvSpPr>
        <p:spPr>
          <a:xfrm>
            <a:off x="7210640" y="5171773"/>
            <a:ext cx="268287" cy="288131"/>
          </a:xfrm>
          <a:prstGeom prst="octagon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5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86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dirty="0"/>
              <a:t>Tariefsuggestie: basisconcept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lvl="1" indent="-261938">
              <a:buSzPct val="90000"/>
              <a:buBlip>
                <a:blip r:embed="rId3"/>
              </a:buBlip>
              <a:defRPr/>
            </a:pPr>
            <a:r>
              <a:rPr lang="nl-BE" altLang="nl-BE" dirty="0">
                <a:solidFill>
                  <a:schemeClr val="tx1"/>
                </a:solidFill>
              </a:rPr>
              <a:t>DAVINCI biedt een </a:t>
            </a:r>
            <a:r>
              <a:rPr lang="nl-BE" altLang="nl-BE" dirty="0" err="1">
                <a:solidFill>
                  <a:schemeClr val="tx1"/>
                </a:solidFill>
              </a:rPr>
              <a:t>webservice</a:t>
            </a:r>
            <a:r>
              <a:rPr lang="nl-BE" altLang="nl-BE" dirty="0">
                <a:solidFill>
                  <a:schemeClr val="tx1"/>
                </a:solidFill>
              </a:rPr>
              <a:t>…</a:t>
            </a:r>
          </a:p>
          <a:p>
            <a:pPr lvl="1"/>
            <a:r>
              <a:rPr lang="nl-BE" altLang="nl-BE" dirty="0"/>
              <a:t>waarmee een CVO kan nagaan voor welk tarief een cursist in aanmerking komt (gegeven een INSZ, een inschrijvingsdatum, geplande opleiding en ingangsdatum decreet);</a:t>
            </a:r>
          </a:p>
          <a:p>
            <a:pPr lvl="1"/>
            <a:r>
              <a:rPr lang="nl-BE" altLang="nl-BE" dirty="0"/>
              <a:t>die achterliggend de nodige externe gegevensbanken bevraagt; en</a:t>
            </a:r>
          </a:p>
          <a:p>
            <a:pPr lvl="1"/>
            <a:r>
              <a:rPr lang="nl-BE" altLang="nl-BE" dirty="0"/>
              <a:t>die de gevonden informatie herleidt tot één antwoord – een tariefsuggestie –aan het CVO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3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Tariefsuggestie: betekenis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lvl="1" indent="-261938">
              <a:buSzPct val="90000"/>
              <a:buBlip>
                <a:blip r:embed="rId2"/>
              </a:buBlip>
              <a:defRPr/>
            </a:pPr>
            <a:r>
              <a:rPr lang="nl-BE" altLang="nl-BE" dirty="0" smtClean="0">
                <a:solidFill>
                  <a:schemeClr val="tx1"/>
                </a:solidFill>
              </a:rPr>
              <a:t>“</a:t>
            </a:r>
            <a:r>
              <a:rPr lang="nl-BE" altLang="nl-BE" dirty="0">
                <a:solidFill>
                  <a:schemeClr val="tx1"/>
                </a:solidFill>
              </a:rPr>
              <a:t>Tarief”: enkel hoeveel de cursist (hoogstens) moet betalen (zie volgende slide)</a:t>
            </a:r>
          </a:p>
          <a:p>
            <a:pPr marL="261938" lvl="1" indent="-261938">
              <a:buSzPct val="90000"/>
              <a:buBlip>
                <a:blip r:embed="rId2"/>
              </a:buBlip>
              <a:defRPr/>
            </a:pPr>
            <a:r>
              <a:rPr lang="nl-BE" altLang="nl-BE" dirty="0">
                <a:solidFill>
                  <a:schemeClr val="tx1"/>
                </a:solidFill>
              </a:rPr>
              <a:t>“Suggestie”: als de cursist een papier voorlegt dat hem recht geeft op een nog lager tarief, heeft het papier uiteraard voorrang</a:t>
            </a:r>
          </a:p>
          <a:p>
            <a:pPr lvl="1"/>
            <a:r>
              <a:rPr lang="nl-BE" altLang="nl-BE" dirty="0"/>
              <a:t>Bepaalde gegevens te laat beschikbaar (</a:t>
            </a:r>
            <a:r>
              <a:rPr lang="nl-BE" altLang="nl-BE" dirty="0" err="1"/>
              <a:t>bvb</a:t>
            </a:r>
            <a:r>
              <a:rPr lang="nl-BE" altLang="nl-BE" dirty="0"/>
              <a:t>. werkloosheid: pas één </a:t>
            </a:r>
            <a:r>
              <a:rPr lang="nl-BE" altLang="nl-BE" dirty="0" smtClean="0"/>
              <a:t>à </a:t>
            </a:r>
            <a:r>
              <a:rPr lang="nl-BE" altLang="nl-BE" dirty="0"/>
              <a:t>twee maanden na inschrijving) </a:t>
            </a:r>
          </a:p>
          <a:p>
            <a:pPr lvl="1"/>
            <a:r>
              <a:rPr lang="nl-BE" altLang="nl-BE" dirty="0"/>
              <a:t>Bepaalde gegevens (nog) niet beschikbaar in externe databanken (</a:t>
            </a:r>
            <a:r>
              <a:rPr lang="nl-BE" altLang="nl-BE" dirty="0" err="1"/>
              <a:t>bvb</a:t>
            </a:r>
            <a:r>
              <a:rPr lang="nl-BE" altLang="nl-BE" dirty="0"/>
              <a:t>. Arbeidsongeschiktheid 66% en “ten laste van”)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042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/>
              <a:t>Tariefsuggestie: basisconcept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altLang="nl-BE" dirty="0"/>
              <a:t>Tariefsuggestie in vorm van nieuwe tarieven: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137253"/>
              </p:ext>
            </p:extLst>
          </p:nvPr>
        </p:nvGraphicFramePr>
        <p:xfrm>
          <a:off x="1255594" y="2557059"/>
          <a:ext cx="7124132" cy="303264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612943"/>
                <a:gridCol w="2511189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Tarief</a:t>
                      </a:r>
                      <a:endParaRPr lang="nl-BE" sz="1800" dirty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Bedrag</a:t>
                      </a:r>
                      <a:r>
                        <a:rPr lang="nl-NL" sz="1800" baseline="0" dirty="0" smtClean="0"/>
                        <a:t> voor cursisten</a:t>
                      </a:r>
                      <a:endParaRPr lang="nl-BE" sz="1800" dirty="0"/>
                    </a:p>
                  </a:txBody>
                  <a:tcPr marL="91442" marR="91442" marT="45700" marB="457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Tariefsuggestie</a:t>
                      </a:r>
                      <a:r>
                        <a:rPr lang="nl-NL" sz="1800" baseline="0" dirty="0" smtClean="0"/>
                        <a:t> </a:t>
                      </a:r>
                      <a:r>
                        <a:rPr lang="nl-BE" sz="1800" kern="1200" dirty="0" smtClean="0">
                          <a:effectLst/>
                        </a:rPr>
                        <a:t>volledige vrijstelling van het inschrijvingsgeld</a:t>
                      </a:r>
                      <a:endParaRPr lang="nl-BE" sz="1800" dirty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nl-NL" sz="1800" dirty="0" smtClean="0"/>
                        <a:t>0 €</a:t>
                      </a:r>
                      <a:endParaRPr lang="nl-BE" sz="1800" dirty="0"/>
                    </a:p>
                  </a:txBody>
                  <a:tcPr marL="91442" marR="91442" marT="45700" marB="457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Tariefsuggestie</a:t>
                      </a:r>
                      <a:r>
                        <a:rPr lang="nl-NL" sz="1800" baseline="0" dirty="0" smtClean="0"/>
                        <a:t> </a:t>
                      </a:r>
                      <a:r>
                        <a:rPr lang="nl-BE" sz="1800" kern="1200" dirty="0" smtClean="0">
                          <a:effectLst/>
                        </a:rPr>
                        <a:t>vermindering</a:t>
                      </a:r>
                      <a:r>
                        <a:rPr lang="nl-BE" sz="1800" kern="1200" baseline="0" dirty="0" smtClean="0">
                          <a:effectLst/>
                        </a:rPr>
                        <a:t> </a:t>
                      </a:r>
                      <a:r>
                        <a:rPr lang="nl-BE" sz="1800" kern="1200" dirty="0" smtClean="0">
                          <a:effectLst/>
                        </a:rPr>
                        <a:t>vrijstelling van inschrijvingsgeld van</a:t>
                      </a:r>
                      <a:r>
                        <a:rPr lang="nl-BE" sz="1800" kern="1200" baseline="0" dirty="0" smtClean="0">
                          <a:effectLst/>
                        </a:rPr>
                        <a:t> 0.60 </a:t>
                      </a:r>
                      <a:r>
                        <a:rPr lang="nl-BE" sz="1800" kern="1200" dirty="0" smtClean="0">
                          <a:effectLst/>
                        </a:rPr>
                        <a:t>(Art.</a:t>
                      </a:r>
                      <a:r>
                        <a:rPr lang="nl-BE" sz="1800" kern="1200" baseline="0" dirty="0" smtClean="0">
                          <a:effectLst/>
                        </a:rPr>
                        <a:t> 109  </a:t>
                      </a:r>
                      <a:r>
                        <a:rPr lang="nl-BE" sz="1800" kern="1200" dirty="0" smtClean="0">
                          <a:effectLst/>
                        </a:rPr>
                        <a:t>§ 4)</a:t>
                      </a:r>
                      <a:endParaRPr lang="nl-BE" sz="1800" dirty="0" smtClean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0.60 </a:t>
                      </a:r>
                      <a:r>
                        <a:rPr lang="nl-NL" sz="1800" dirty="0" smtClean="0"/>
                        <a:t>€</a:t>
                      </a:r>
                      <a:endParaRPr lang="nl-BE" sz="1800" dirty="0"/>
                    </a:p>
                  </a:txBody>
                  <a:tcPr marL="91442" marR="91442" marT="45700" marB="457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Tariefsuggestie</a:t>
                      </a:r>
                      <a:r>
                        <a:rPr lang="nl-NL" sz="1800" baseline="0" dirty="0" smtClean="0"/>
                        <a:t> </a:t>
                      </a:r>
                      <a:r>
                        <a:rPr lang="nl-BE" sz="1800" kern="1200" dirty="0" smtClean="0">
                          <a:effectLst/>
                        </a:rPr>
                        <a:t>vermindering</a:t>
                      </a:r>
                      <a:r>
                        <a:rPr lang="nl-BE" sz="1800" kern="1200" baseline="0" dirty="0" smtClean="0">
                          <a:effectLst/>
                        </a:rPr>
                        <a:t> </a:t>
                      </a:r>
                      <a:r>
                        <a:rPr lang="nl-BE" sz="1800" kern="1200" dirty="0" smtClean="0">
                          <a:effectLst/>
                        </a:rPr>
                        <a:t>vrijstelling van inschrijvingsgeld van</a:t>
                      </a:r>
                      <a:r>
                        <a:rPr lang="nl-BE" sz="1800" kern="1200" baseline="0" dirty="0" smtClean="0">
                          <a:effectLst/>
                        </a:rPr>
                        <a:t> 0.30</a:t>
                      </a:r>
                      <a:r>
                        <a:rPr lang="nl-BE" sz="1800" kern="1200" dirty="0" smtClean="0">
                          <a:effectLst/>
                        </a:rPr>
                        <a:t> (Art.</a:t>
                      </a:r>
                      <a:r>
                        <a:rPr lang="nl-BE" sz="1800" kern="1200" baseline="0" dirty="0" smtClean="0">
                          <a:effectLst/>
                        </a:rPr>
                        <a:t> 109  </a:t>
                      </a:r>
                      <a:r>
                        <a:rPr lang="nl-BE" sz="1800" kern="1200" dirty="0" smtClean="0">
                          <a:effectLst/>
                        </a:rPr>
                        <a:t>§ 5)</a:t>
                      </a:r>
                      <a:endParaRPr lang="nl-BE" sz="1800" dirty="0" smtClean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0.30 </a:t>
                      </a:r>
                      <a:r>
                        <a:rPr lang="nl-NL" sz="1800" dirty="0" smtClean="0"/>
                        <a:t>€</a:t>
                      </a:r>
                      <a:endParaRPr lang="nl-BE" sz="1800" dirty="0"/>
                    </a:p>
                  </a:txBody>
                  <a:tcPr marL="91442" marR="91442" marT="45700" marB="457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Tariefsuggestie</a:t>
                      </a:r>
                      <a:r>
                        <a:rPr lang="nl-BE" sz="1800" baseline="0" dirty="0" smtClean="0"/>
                        <a:t> standaardtarief</a:t>
                      </a:r>
                      <a:endParaRPr lang="nl-BE" sz="1800" dirty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1.50 </a:t>
                      </a:r>
                      <a:r>
                        <a:rPr lang="nl-NL" sz="1800" dirty="0" smtClean="0"/>
                        <a:t>€</a:t>
                      </a:r>
                      <a:endParaRPr lang="nl-BE" sz="1800" dirty="0"/>
                    </a:p>
                  </a:txBody>
                  <a:tcPr marL="91442" marR="91442" marT="45700" marB="457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Tariefsuggestie taalexamens</a:t>
                      </a:r>
                      <a:endParaRPr lang="nl-BE" sz="1800" dirty="0"/>
                    </a:p>
                  </a:txBody>
                  <a:tcPr marL="91442" marR="91442" marT="45700" marB="45700"/>
                </a:tc>
                <a:tc>
                  <a:txBody>
                    <a:bodyPr/>
                    <a:lstStyle/>
                    <a:p>
                      <a:r>
                        <a:rPr lang="nl-BE" sz="1800" dirty="0" smtClean="0"/>
                        <a:t>15 </a:t>
                      </a:r>
                      <a:r>
                        <a:rPr lang="nl-NL" sz="1800" dirty="0" smtClean="0"/>
                        <a:t>€</a:t>
                      </a:r>
                      <a:endParaRPr lang="nl-BE" sz="1800" dirty="0"/>
                    </a:p>
                  </a:txBody>
                  <a:tcPr marL="91442" marR="91442" marT="45700" marB="457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2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BE" dirty="0"/>
              <a:t>Tariefsuggestie: basisconcept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lvl="1" indent="-261938">
              <a:buSzPct val="90000"/>
              <a:buBlip>
                <a:blip r:embed="rId2"/>
              </a:buBlip>
              <a:defRPr/>
            </a:pPr>
            <a:r>
              <a:rPr lang="nl-NL" dirty="0">
                <a:solidFill>
                  <a:schemeClr val="tx1"/>
                </a:solidFill>
              </a:rPr>
              <a:t>Tariefsuggestie geeft niet terug aan welke voorwaarde(n) een cursist voldoet om vrijstelling te krijgen bv. Leefloon</a:t>
            </a:r>
          </a:p>
          <a:p>
            <a:pPr lvl="1">
              <a:defRPr/>
            </a:pPr>
            <a:r>
              <a:rPr lang="nl-NL" dirty="0"/>
              <a:t>Reden: Privacy-machtiging</a:t>
            </a:r>
          </a:p>
          <a:p>
            <a:pPr lvl="1">
              <a:defRPr/>
            </a:pPr>
            <a:r>
              <a:rPr lang="nl-NL" dirty="0"/>
              <a:t>Richtlijn/Afspraak: </a:t>
            </a:r>
          </a:p>
          <a:p>
            <a:pPr marL="533400" lvl="1" indent="0">
              <a:buNone/>
              <a:defRPr/>
            </a:pPr>
            <a:r>
              <a:rPr lang="nl-NL" dirty="0" smtClean="0"/>
              <a:t>Centrum </a:t>
            </a:r>
            <a:r>
              <a:rPr lang="nl-NL" dirty="0"/>
              <a:t>gebruikt tarief uit tariefsuggestie bij Plaatsing wanneer het de suggestie overneemt. Dit is een indicatie voor de verificatie dat tariefsuggestie is overgenomen.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50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Tariefsuggestie: opportuniteiten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Cursist	</a:t>
            </a:r>
          </a:p>
          <a:p>
            <a:pPr lvl="1"/>
            <a:r>
              <a:rPr lang="nl-BE" dirty="0"/>
              <a:t>Minder kans op missen van recht op een vrijstelling van inschrijvingsgeld (</a:t>
            </a:r>
            <a:r>
              <a:rPr lang="nl-BE" dirty="0" err="1"/>
              <a:t>vb</a:t>
            </a:r>
            <a:r>
              <a:rPr lang="nl-BE" dirty="0"/>
              <a:t> doorstromers BE: 250 nu, 1100 mits via de dienst)</a:t>
            </a:r>
          </a:p>
          <a:p>
            <a:pPr lvl="1"/>
            <a:r>
              <a:rPr lang="nl-BE" dirty="0"/>
              <a:t>Geen papieren meer opvragen indien via de dienst beschikbaar</a:t>
            </a:r>
          </a:p>
          <a:p>
            <a:r>
              <a:rPr lang="nl-BE" dirty="0"/>
              <a:t>Centrum</a:t>
            </a:r>
          </a:p>
          <a:p>
            <a:pPr lvl="1"/>
            <a:r>
              <a:rPr lang="nl-BE" dirty="0"/>
              <a:t>Beheer van papieren vrijstellingen wordt minder zwaar</a:t>
            </a:r>
          </a:p>
          <a:p>
            <a:pPr lvl="1"/>
            <a:r>
              <a:rPr lang="nl-BE" dirty="0"/>
              <a:t>Voor cursisten met vrijstelling via de dienst zekere overeenstemming met verificatie </a:t>
            </a:r>
          </a:p>
        </p:txBody>
      </p:sp>
    </p:spTree>
    <p:extLst>
      <p:ext uri="{BB962C8B-B14F-4D97-AF65-F5344CB8AC3E}">
        <p14:creationId xmlns:p14="http://schemas.microsoft.com/office/powerpoint/2010/main" val="29742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Tariefverificatie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lvl="1" indent="-261938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Verificatie kan gerichter gaan controleren op basis van rapporten met de afwijkingen: </a:t>
            </a:r>
          </a:p>
          <a:p>
            <a:pPr lvl="1"/>
            <a:r>
              <a:rPr lang="nl-BE" dirty="0"/>
              <a:t>bedrag van het tarief geregistreerd door centrum </a:t>
            </a:r>
            <a:endParaRPr lang="nl-BE" dirty="0" smtClean="0"/>
          </a:p>
          <a:p>
            <a:pPr marL="288000" lvl="1" indent="0">
              <a:buNone/>
            </a:pPr>
            <a:r>
              <a:rPr lang="nl-BE" b="1" dirty="0" smtClean="0"/>
              <a:t>is kleiner </a:t>
            </a:r>
            <a:r>
              <a:rPr lang="nl-BE" b="1" dirty="0"/>
              <a:t>dan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het laagste bedrag van de tarieven gevonden in de externe databanken die DAVINCI consulteert</a:t>
            </a:r>
          </a:p>
          <a:p>
            <a:pPr marL="261938" lvl="1" indent="-261938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Voorbeeld: </a:t>
            </a:r>
            <a:endParaRPr lang="nl-BE" dirty="0" smtClean="0">
              <a:solidFill>
                <a:schemeClr val="tx1"/>
              </a:solidFill>
            </a:endParaRPr>
          </a:p>
          <a:p>
            <a:pPr lvl="1"/>
            <a:r>
              <a:rPr lang="nl-BE" dirty="0"/>
              <a:t>DAVINCI vindt als laagste bedrag 0,30 €. Centrum registreert Tarief Leefloon (bedrag = 0 €). Verificateur verwacht een papieren bewijs dat aantoont dat de cursist leefloongerechtigd is.</a:t>
            </a:r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67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Info opleidingen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Overzicht </a:t>
            </a:r>
            <a:r>
              <a:rPr lang="nl-BE" dirty="0"/>
              <a:t>opleidingen SVWO en </a:t>
            </a:r>
            <a:r>
              <a:rPr lang="nl-BE" dirty="0" smtClean="0"/>
              <a:t>HBO</a:t>
            </a:r>
          </a:p>
          <a:p>
            <a:pPr lvl="1"/>
            <a:r>
              <a:rPr lang="nl-BE" dirty="0"/>
              <a:t>Z</a:t>
            </a:r>
            <a:r>
              <a:rPr lang="nl-BE" dirty="0" smtClean="0"/>
              <a:t>ie </a:t>
            </a:r>
            <a:r>
              <a:rPr lang="nl-BE" dirty="0"/>
              <a:t>bijlagen bij </a:t>
            </a:r>
            <a:r>
              <a:rPr lang="nl-BE" dirty="0" smtClean="0">
                <a:hlinkClick r:id="rId2"/>
              </a:rPr>
              <a:t>Omzendbrief VWO/2011/03</a:t>
            </a:r>
            <a:endParaRPr lang="nl-BE" dirty="0" smtClean="0"/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Overzicht </a:t>
            </a:r>
            <a:r>
              <a:rPr lang="nl-BE" dirty="0" err="1"/>
              <a:t>OP’s</a:t>
            </a:r>
            <a:r>
              <a:rPr lang="nl-BE" dirty="0"/>
              <a:t> en </a:t>
            </a:r>
            <a:r>
              <a:rPr lang="nl-BE" dirty="0" err="1" smtClean="0"/>
              <a:t>VMS’s</a:t>
            </a:r>
            <a:endParaRPr lang="nl-BE" dirty="0" smtClean="0"/>
          </a:p>
          <a:p>
            <a:pPr lvl="1"/>
            <a:r>
              <a:rPr lang="nl-BE" dirty="0" smtClean="0"/>
              <a:t>Zie </a:t>
            </a:r>
            <a:r>
              <a:rPr lang="nl-BE" dirty="0"/>
              <a:t>website </a:t>
            </a:r>
            <a:r>
              <a:rPr lang="nl-BE" dirty="0">
                <a:hlinkClick r:id="rId3"/>
              </a:rPr>
              <a:t>Curriculum</a:t>
            </a:r>
            <a:endParaRPr lang="nl-BE" dirty="0"/>
          </a:p>
          <a:p>
            <a:endParaRPr lang="nl-BE" dirty="0" smtClean="0"/>
          </a:p>
          <a:p>
            <a:pPr marL="261938" indent="-261938"/>
            <a:r>
              <a:rPr lang="nl-BE" dirty="0" smtClean="0"/>
              <a:t>Info over begin opleiding, verkorte en verlengde trajecten, automatische concordantie onderwijsbevoegdheid en einde opleiding</a:t>
            </a:r>
          </a:p>
          <a:p>
            <a:pPr lvl="1"/>
            <a:r>
              <a:rPr lang="nl-BE" dirty="0" smtClean="0"/>
              <a:t>Zie besluit per studiegebied website </a:t>
            </a:r>
            <a:r>
              <a:rPr lang="nl-BE" dirty="0" err="1" smtClean="0">
                <a:hlinkClick r:id="rId4"/>
              </a:rPr>
              <a:t>Edulex</a:t>
            </a:r>
            <a:endParaRPr lang="nl-BE" dirty="0" smtClean="0"/>
          </a:p>
          <a:p>
            <a:pPr marL="623888" lvl="1" indent="-49213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62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Fusie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lvl="1" indent="-261938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Fusies hebben belangrijke impact op de registratie in DAVINCI</a:t>
            </a:r>
          </a:p>
          <a:p>
            <a:pPr marL="261938" lvl="1" indent="-261938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Algemene draaiboeken zijn complex omdat er enkele variabelen zijn (aantal betrokken softwarepakketten, welk type fusie, zijn er cursussen die over meerdere schooljaren lopen, certificaten, …?)</a:t>
            </a:r>
          </a:p>
          <a:p>
            <a:r>
              <a:rPr lang="nl-BE" dirty="0"/>
              <a:t>Neem daarom tijdig contact op met </a:t>
            </a:r>
            <a:r>
              <a:rPr lang="nl-BE" dirty="0">
                <a:hlinkClick r:id="rId3"/>
              </a:rPr>
              <a:t>davinci@vlaanderen.be</a:t>
            </a:r>
            <a:endParaRPr lang="nl-BE" dirty="0"/>
          </a:p>
          <a:p>
            <a:pPr marL="261938" lvl="1" indent="-261938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DAVINCI wordt momenteel naar volgend schooljaar toe aangepast; bedrijfsregels versoepeld voor fusiecentra, om de overgang vlotter te laten </a:t>
            </a:r>
            <a:r>
              <a:rPr lang="nl-BE" dirty="0" smtClean="0">
                <a:solidFill>
                  <a:schemeClr val="tx1"/>
                </a:solidFill>
              </a:rPr>
              <a:t>verlopen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Datawarehouse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lvl="1" indent="-261938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Het datawarehouse van Onderwijs en Vorming is een rapporteringsdatabank die beleidsgegevens en statistieken haalt uit de operationele bronsystemen (en deze aan elkaar kan koppelen</a:t>
            </a:r>
            <a:r>
              <a:rPr lang="nl-BE" dirty="0" smtClean="0">
                <a:solidFill>
                  <a:schemeClr val="tx1"/>
                </a:solidFill>
              </a:rPr>
              <a:t>)</a:t>
            </a:r>
            <a:endParaRPr lang="nl-BE" dirty="0">
              <a:solidFill>
                <a:schemeClr val="tx1"/>
              </a:solidFill>
            </a:endParaRPr>
          </a:p>
          <a:p>
            <a:pPr marL="261938" lvl="1" indent="-261938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Meerwaarde voor de centra</a:t>
            </a:r>
          </a:p>
          <a:p>
            <a:pPr lvl="1"/>
            <a:r>
              <a:rPr lang="nl-BE" dirty="0"/>
              <a:t>Databundels (gegevens om het beleidsvoerend vermogen van centra te verhogen)</a:t>
            </a:r>
          </a:p>
          <a:p>
            <a:pPr lvl="1"/>
            <a:r>
              <a:rPr lang="nl-BE" dirty="0"/>
              <a:t>Aanbodbevraging NT2 vervangen</a:t>
            </a:r>
          </a:p>
          <a:p>
            <a:pPr marL="261938" lvl="1" indent="-261938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Voorwaarde: tijdige en volledige registratie van de noodzakelijke gegevens (resultaatdatum, studiebewijzen, aanmeldingen, </a:t>
            </a:r>
            <a:r>
              <a:rPr lang="nl-BE" dirty="0" err="1">
                <a:solidFill>
                  <a:schemeClr val="tx1"/>
                </a:solidFill>
              </a:rPr>
              <a:t>plaatsings</a:t>
            </a:r>
            <a:r>
              <a:rPr lang="nl-BE" dirty="0">
                <a:solidFill>
                  <a:schemeClr val="tx1"/>
                </a:solidFill>
              </a:rPr>
              <a:t>-weigeringen</a:t>
            </a:r>
            <a:r>
              <a:rPr lang="nl-BE" dirty="0" smtClean="0">
                <a:solidFill>
                  <a:schemeClr val="tx1"/>
                </a:solidFill>
              </a:rPr>
              <a:t>,…)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VERIFICATIE – Vaststellingen 2014-2015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SzPct val="90000"/>
              <a:buBlip>
                <a:blip r:embed="rId2"/>
              </a:buBlip>
            </a:pPr>
            <a:r>
              <a:rPr lang="nl-BE" dirty="0" smtClean="0">
                <a:solidFill>
                  <a:schemeClr val="tx1"/>
                </a:solidFill>
              </a:rPr>
              <a:t>Gemiddeld </a:t>
            </a:r>
            <a:r>
              <a:rPr lang="nl-BE" dirty="0">
                <a:solidFill>
                  <a:schemeClr val="tx1"/>
                </a:solidFill>
              </a:rPr>
              <a:t>goede registratie maar grote verschillen tussen centra</a:t>
            </a:r>
          </a:p>
          <a:p>
            <a:pPr marL="0" lvl="1" indent="0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Kwaliteit v.d. registratie is niet afhankelijk van het softwarepakket, eerder van </a:t>
            </a:r>
            <a:r>
              <a:rPr lang="nl-BE" dirty="0" smtClean="0">
                <a:solidFill>
                  <a:schemeClr val="tx1"/>
                </a:solidFill>
              </a:rPr>
              <a:t>organisatie processen</a:t>
            </a:r>
            <a:endParaRPr lang="nl-BE" dirty="0">
              <a:solidFill>
                <a:schemeClr val="tx1"/>
              </a:solidFill>
            </a:endParaRPr>
          </a:p>
          <a:p>
            <a:pPr marL="576000" lvl="2" indent="0">
              <a:buNone/>
            </a:pPr>
            <a:endParaRPr lang="nl-BE" dirty="0"/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1591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0515" y="204457"/>
            <a:ext cx="7416000" cy="1116000"/>
          </a:xfrm>
        </p:spPr>
        <p:txBody>
          <a:bodyPr/>
          <a:lstStyle/>
          <a:p>
            <a:r>
              <a:rPr lang="nl-BE" dirty="0" smtClean="0"/>
              <a:t>VERIFICATIE – voorbereiding en ‘zelfcontrole’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553029"/>
            <a:ext cx="7416000" cy="4034171"/>
          </a:xfrm>
        </p:spPr>
        <p:txBody>
          <a:bodyPr/>
          <a:lstStyle/>
          <a:p>
            <a:pPr marL="0" lvl="1" indent="0">
              <a:buSzPct val="90000"/>
              <a:buBlip>
                <a:blip r:embed="rId2"/>
              </a:buBlip>
            </a:pPr>
            <a:r>
              <a:rPr lang="nl-BE" dirty="0" smtClean="0">
                <a:solidFill>
                  <a:schemeClr val="tx1"/>
                </a:solidFill>
              </a:rPr>
              <a:t>Zie </a:t>
            </a:r>
            <a:r>
              <a:rPr lang="nl-BE" dirty="0">
                <a:solidFill>
                  <a:schemeClr val="tx1"/>
                </a:solidFill>
              </a:rPr>
              <a:t>a-kader verificatie (6.3.2.)</a:t>
            </a:r>
          </a:p>
          <a:p>
            <a:pPr marL="0" lvl="1" indent="0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Concreet: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dirty="0" smtClean="0"/>
              <a:t>Digitale cursus- en cursistgegevens controleren en vervolledigen: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nl-BE" dirty="0"/>
              <a:t>Annuleren (= </a:t>
            </a:r>
            <a:r>
              <a:rPr lang="nl-BE" dirty="0" smtClean="0"/>
              <a:t>wissen want fout) </a:t>
            </a:r>
            <a:r>
              <a:rPr lang="nl-BE" dirty="0"/>
              <a:t>of afgelasten van modules of lessen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nl-BE" dirty="0" smtClean="0"/>
              <a:t>Cursisten op niet-financierbaar plaatsen!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nl-BE" dirty="0" smtClean="0"/>
              <a:t>Opletten voor dubbele registratie van cursisten, klaswissels, …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dirty="0" smtClean="0"/>
              <a:t>Papieren cursistendossiers aanvullen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nl-BE" dirty="0" smtClean="0"/>
              <a:t>Gebruik de financierings- en registratierapporten voor controle</a:t>
            </a:r>
          </a:p>
          <a:p>
            <a:pPr marL="0" lvl="1" indent="0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Deadline: wijzigingsmoment (= ‘foto’)!</a:t>
            </a:r>
          </a:p>
          <a:p>
            <a:pPr marL="576000" lvl="2" indent="0">
              <a:buNone/>
            </a:pPr>
            <a:endParaRPr lang="nl-BE" dirty="0" smtClean="0"/>
          </a:p>
          <a:p>
            <a:pPr lvl="2"/>
            <a:endParaRPr lang="nl-BE" dirty="0"/>
          </a:p>
          <a:p>
            <a:pPr lvl="1"/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5066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VERIFICATIE - wijzigingsmoment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Wijzigingsmoment</a:t>
            </a:r>
          </a:p>
          <a:p>
            <a:pPr marL="288000" lvl="1" indent="0">
              <a:buNone/>
            </a:pPr>
            <a:r>
              <a:rPr lang="nl-BE" dirty="0" smtClean="0"/>
              <a:t>	= Aantal dagen na het registratiemoment tot wanneer 	aanvullingen kunnen gebeuren die een effect hebben 	op de financiering. </a:t>
            </a:r>
          </a:p>
          <a:p>
            <a:pPr marL="0" lvl="1" indent="0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Later aanvullen kan (moet!) maar geen effect meer op financiering</a:t>
            </a:r>
          </a:p>
          <a:p>
            <a:pPr marL="0" lvl="1" indent="0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28 dagen </a:t>
            </a:r>
            <a:r>
              <a:rPr lang="nl-BE" dirty="0" smtClean="0">
                <a:solidFill>
                  <a:schemeClr val="tx1"/>
                </a:solidFill>
              </a:rPr>
              <a:t>(= tot </a:t>
            </a:r>
            <a:r>
              <a:rPr lang="nl-BE" dirty="0">
                <a:solidFill>
                  <a:schemeClr val="tx1"/>
                </a:solidFill>
              </a:rPr>
              <a:t>28ste dag, niet t.e.m. 28ste </a:t>
            </a:r>
            <a:r>
              <a:rPr lang="nl-BE" dirty="0" smtClean="0">
                <a:solidFill>
                  <a:schemeClr val="tx1"/>
                </a:solidFill>
              </a:rPr>
              <a:t>dag)</a:t>
            </a:r>
            <a:endParaRPr lang="nl-BE" dirty="0">
              <a:solidFill>
                <a:schemeClr val="tx1"/>
              </a:solidFill>
            </a:endParaRPr>
          </a:p>
          <a:p>
            <a:pPr marL="0" lvl="1" indent="0">
              <a:buSzPct val="90000"/>
              <a:buBlip>
                <a:blip r:embed="rId2"/>
              </a:buBlip>
            </a:pPr>
            <a:r>
              <a:rPr lang="nl-BE" dirty="0">
                <a:solidFill>
                  <a:schemeClr val="tx1"/>
                </a:solidFill>
              </a:rPr>
              <a:t>Mogelijkheid tot schuiven: enkel bij uitzondering: rekening mee houden in de organisatie van je administratieve proces!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413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VERIFICATIE – voorbereiding en controle in centrum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De beoordeling gebeurt volgens dezelfde richtlijnen als de voorgaande jaren</a:t>
            </a:r>
          </a:p>
          <a:p>
            <a:pPr marL="0" lvl="1" indent="0">
              <a:buSzPct val="90000"/>
              <a:buBlip>
                <a:blip r:embed="rId2"/>
              </a:buBlip>
            </a:pPr>
            <a:r>
              <a:rPr lang="nl-BE" dirty="0" smtClean="0">
                <a:solidFill>
                  <a:schemeClr val="tx1"/>
                </a:solidFill>
              </a:rPr>
              <a:t>Basis </a:t>
            </a:r>
            <a:r>
              <a:rPr lang="nl-BE" dirty="0">
                <a:solidFill>
                  <a:schemeClr val="tx1"/>
                </a:solidFill>
              </a:rPr>
              <a:t>zijn de </a:t>
            </a:r>
            <a:r>
              <a:rPr lang="nl-BE" dirty="0" smtClean="0">
                <a:solidFill>
                  <a:schemeClr val="tx1"/>
                </a:solidFill>
              </a:rPr>
              <a:t>DAVINCI-data: niet in DAVINCI = bestaat niet voor verificatie/ financiering</a:t>
            </a:r>
            <a:endParaRPr lang="nl-BE" dirty="0">
              <a:solidFill>
                <a:schemeClr val="tx1"/>
              </a:solidFill>
            </a:endParaRPr>
          </a:p>
          <a:p>
            <a:pPr marL="0" lvl="1" indent="0">
              <a:buSzPct val="90000"/>
              <a:buBlip>
                <a:blip r:embed="rId2"/>
              </a:buBlip>
            </a:pPr>
            <a:r>
              <a:rPr lang="nl-BE" dirty="0" smtClean="0">
                <a:solidFill>
                  <a:schemeClr val="tx1"/>
                </a:solidFill>
              </a:rPr>
              <a:t>Wel een andere voorbereiding door de verificatie, op basis van DAVINCI-data:</a:t>
            </a:r>
          </a:p>
          <a:p>
            <a:pPr marL="288000" lvl="2" indent="0">
              <a:buSzPct val="90000"/>
              <a:buBlip>
                <a:blip r:embed="rId2"/>
              </a:buBlip>
            </a:pPr>
            <a:r>
              <a:rPr lang="nl-BE" dirty="0" smtClean="0"/>
              <a:t>Participaties: controle en evt. op niet-financierbaar plaatsen voor het bezoek. Onmiddellijk beschikbaar via de centrumsoftware</a:t>
            </a:r>
          </a:p>
          <a:p>
            <a:pPr marL="288000" lvl="2" indent="0">
              <a:buSzPct val="90000"/>
              <a:buBlip>
                <a:blip r:embed="rId2"/>
              </a:buBlip>
            </a:pPr>
            <a:r>
              <a:rPr lang="nl-BE" dirty="0" smtClean="0">
                <a:solidFill>
                  <a:schemeClr val="tx1"/>
                </a:solidFill>
              </a:rPr>
              <a:t>Leeftijd, voorkennis, vrijstelling i-geld, …: voorbereiding a.d.h.v. rapporten</a:t>
            </a:r>
            <a:endParaRPr lang="nl-BE" dirty="0">
              <a:solidFill>
                <a:schemeClr val="tx1"/>
              </a:solidFill>
            </a:endParaRPr>
          </a:p>
          <a:p>
            <a:pPr lvl="1"/>
            <a:endParaRPr lang="nl-BE" dirty="0" smtClean="0"/>
          </a:p>
          <a:p>
            <a:endParaRPr lang="nl-BE" dirty="0" smtClean="0"/>
          </a:p>
          <a:p>
            <a:pPr marL="2880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38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nl-BE" dirty="0" smtClean="0"/>
          </a:p>
          <a:p>
            <a:endParaRPr lang="nl-BE" dirty="0" smtClean="0"/>
          </a:p>
          <a:p>
            <a:pPr marL="288000" lvl="1" indent="0">
              <a:buNone/>
            </a:pP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9257" y="319314"/>
            <a:ext cx="8040913" cy="53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VERIFICATIE – voorbereiding en controle in centrum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785257"/>
            <a:ext cx="7644800" cy="3801943"/>
          </a:xfrm>
        </p:spPr>
        <p:txBody>
          <a:bodyPr/>
          <a:lstStyle/>
          <a:p>
            <a:pPr marL="0" lvl="1" indent="0">
              <a:buSzPct val="90000"/>
              <a:buBlip>
                <a:blip r:embed="rId2"/>
              </a:buBlip>
            </a:pPr>
            <a:r>
              <a:rPr lang="nl-BE" dirty="0" smtClean="0">
                <a:solidFill>
                  <a:schemeClr val="tx1"/>
                </a:solidFill>
              </a:rPr>
              <a:t>Aandachtspunten:</a:t>
            </a:r>
          </a:p>
          <a:p>
            <a:pPr marL="288000" lvl="2" indent="0">
              <a:buSzPct val="90000"/>
              <a:buBlip>
                <a:blip r:embed="rId2"/>
              </a:buBlip>
            </a:pPr>
            <a:r>
              <a:rPr lang="nl-BE" dirty="0" smtClean="0"/>
              <a:t>Verificateur zelf duiden op klaswissel (e.a.)!</a:t>
            </a:r>
          </a:p>
          <a:p>
            <a:pPr marL="288000" lvl="2" indent="0">
              <a:buSzPct val="90000"/>
              <a:buBlip>
                <a:blip r:embed="rId2"/>
              </a:buBlip>
            </a:pPr>
            <a:r>
              <a:rPr lang="nl-BE" dirty="0" smtClean="0">
                <a:solidFill>
                  <a:schemeClr val="tx1"/>
                </a:solidFill>
              </a:rPr>
              <a:t>Problemen registratie uitklaren vóór het verificatiebezoek</a:t>
            </a:r>
          </a:p>
          <a:p>
            <a:pPr marL="288000" lvl="2" indent="0">
              <a:buSzPct val="90000"/>
              <a:buBlip>
                <a:blip r:embed="rId2"/>
              </a:buBlip>
            </a:pPr>
            <a:r>
              <a:rPr lang="nl-BE" dirty="0" smtClean="0"/>
              <a:t>Ontbrekende stavingstukken worden enkel aanvaard enkel tijdens verificatiebezoek, niet meer nadien</a:t>
            </a:r>
            <a:endParaRPr lang="nl-BE" dirty="0">
              <a:solidFill>
                <a:schemeClr val="tx1"/>
              </a:solidFill>
            </a:endParaRPr>
          </a:p>
          <a:p>
            <a:pPr marL="288000" lvl="2" indent="0">
              <a:buSzPct val="90000"/>
              <a:buBlip>
                <a:blip r:embed="rId2"/>
              </a:buBlip>
            </a:pPr>
            <a:endParaRPr lang="nl-BE" dirty="0">
              <a:solidFill>
                <a:schemeClr val="tx1"/>
              </a:solidFill>
            </a:endParaRPr>
          </a:p>
          <a:p>
            <a:pPr lvl="1"/>
            <a:endParaRPr lang="nl-BE" dirty="0" smtClean="0"/>
          </a:p>
          <a:p>
            <a:endParaRPr lang="nl-BE" dirty="0" smtClean="0"/>
          </a:p>
          <a:p>
            <a:pPr marL="2880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18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VERIFICATIE - NT2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Cfr</a:t>
            </a:r>
            <a:r>
              <a:rPr lang="nl-BE" dirty="0" smtClean="0"/>
              <a:t>. addendum afsprakenkader verificatie (jan. 2015)</a:t>
            </a:r>
          </a:p>
          <a:p>
            <a:r>
              <a:rPr lang="nl-BE" dirty="0" smtClean="0"/>
              <a:t>Nieuwe KBI Connect + start ‘derde stroom’</a:t>
            </a:r>
          </a:p>
          <a:p>
            <a:pPr lvl="1"/>
            <a:r>
              <a:rPr lang="nl-BE" dirty="0" smtClean="0"/>
              <a:t>Derde stroom: gegevens zitten niet in DAVINCI</a:t>
            </a:r>
          </a:p>
          <a:p>
            <a:pPr lvl="1"/>
            <a:r>
              <a:rPr lang="nl-BE" dirty="0" smtClean="0"/>
              <a:t>Tweerichtingsverkeer </a:t>
            </a:r>
            <a:r>
              <a:rPr lang="nl-BE" dirty="0" err="1" smtClean="0"/>
              <a:t>HvN</a:t>
            </a:r>
            <a:r>
              <a:rPr lang="nl-BE" dirty="0" smtClean="0"/>
              <a:t>-centra</a:t>
            </a:r>
          </a:p>
          <a:p>
            <a:r>
              <a:rPr lang="nl-BE" dirty="0" smtClean="0"/>
              <a:t>Basisprincipes:</a:t>
            </a:r>
          </a:p>
          <a:p>
            <a:pPr lvl="1"/>
            <a:r>
              <a:rPr lang="nl-BE" dirty="0" smtClean="0"/>
              <a:t>Verificatie heeft toegang tot zowel data DAVINCI als KBI Connect</a:t>
            </a:r>
          </a:p>
          <a:p>
            <a:pPr lvl="1"/>
            <a:r>
              <a:rPr lang="nl-BE" dirty="0" smtClean="0"/>
              <a:t>Indien gegeven beschikbaar in 1 van deze databanken: niet meer bij te houden in cursistendossier (digitaal </a:t>
            </a:r>
            <a:r>
              <a:rPr lang="nl-BE" dirty="0"/>
              <a:t>o</a:t>
            </a:r>
            <a:r>
              <a:rPr lang="nl-BE" dirty="0" smtClean="0"/>
              <a:t>f papier) &lt;-&gt;  Niet in databanken OF afwijkend: wel bijhouden in cursistendossier.</a:t>
            </a:r>
          </a:p>
          <a:p>
            <a:pPr lvl="1"/>
            <a:r>
              <a:rPr lang="nl-BE" dirty="0" smtClean="0"/>
              <a:t>Verificatie gebruikt rapporten voor gerichte controle</a:t>
            </a:r>
          </a:p>
          <a:p>
            <a:pPr marL="288000" lvl="1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94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VERIFICATIE - NT2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Gegevens in derde stroom (</a:t>
            </a:r>
            <a:r>
              <a:rPr lang="nl-BE" dirty="0" err="1" smtClean="0"/>
              <a:t>cfr</a:t>
            </a:r>
            <a:r>
              <a:rPr lang="nl-BE" dirty="0" smtClean="0"/>
              <a:t>. addendum) die niet meer in dossier moeten (indien voldaan aan voorwaarden!):</a:t>
            </a:r>
          </a:p>
          <a:p>
            <a:pPr lvl="1"/>
            <a:r>
              <a:rPr lang="nl-BE" dirty="0" smtClean="0"/>
              <a:t>Doorverwijzing </a:t>
            </a:r>
            <a:r>
              <a:rPr lang="nl-BE" dirty="0" err="1" smtClean="0"/>
              <a:t>HvN</a:t>
            </a:r>
            <a:endParaRPr lang="nl-BE" dirty="0" smtClean="0"/>
          </a:p>
          <a:p>
            <a:pPr lvl="1"/>
            <a:r>
              <a:rPr lang="nl-BE" dirty="0" smtClean="0"/>
              <a:t>Instapvoorwaarden (derde stroom en/ of DAVINCI)</a:t>
            </a:r>
          </a:p>
          <a:p>
            <a:pPr lvl="1"/>
            <a:r>
              <a:rPr lang="nl-BE" dirty="0" smtClean="0"/>
              <a:t>Bewijs vrijstelling </a:t>
            </a:r>
            <a:r>
              <a:rPr lang="nl-BE" dirty="0" err="1" smtClean="0"/>
              <a:t>Wooncode</a:t>
            </a:r>
            <a:endParaRPr lang="nl-BE" dirty="0" smtClean="0"/>
          </a:p>
          <a:p>
            <a:pPr lvl="1"/>
            <a:r>
              <a:rPr lang="nl-BE" dirty="0" smtClean="0"/>
              <a:t>Bewijs vrijstelling inburgeraar</a:t>
            </a:r>
          </a:p>
          <a:p>
            <a:pPr lvl="1"/>
            <a:r>
              <a:rPr lang="nl-BE" dirty="0" smtClean="0"/>
              <a:t>Wettig verblijf!</a:t>
            </a:r>
          </a:p>
          <a:p>
            <a:pPr lvl="1"/>
            <a:r>
              <a:rPr lang="nl-BE" dirty="0" smtClean="0"/>
              <a:t>Gescande documenten (i-bewijs, voorkennistoets, …)</a:t>
            </a:r>
          </a:p>
          <a:p>
            <a:pPr lvl="1"/>
            <a:endParaRPr lang="nl-BE" dirty="0" smtClean="0"/>
          </a:p>
          <a:p>
            <a:endParaRPr lang="nl-BE" dirty="0" smtClean="0"/>
          </a:p>
          <a:p>
            <a:pPr marL="288000" lvl="1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378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Nieuwe/aanpassing </a:t>
            </a:r>
            <a:r>
              <a:rPr lang="nl-BE" dirty="0" err="1" smtClean="0"/>
              <a:t>OP’s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(ingangsdatum 1/9 of 1/2)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199"/>
            <a:ext cx="7416000" cy="3919543"/>
          </a:xfrm>
        </p:spPr>
        <p:txBody>
          <a:bodyPr/>
          <a:lstStyle/>
          <a:p>
            <a:pPr marL="261938" indent="-261938"/>
            <a:r>
              <a:rPr lang="nl-BE" dirty="0" smtClean="0"/>
              <a:t>Vlaamse Regering keurt nieuw </a:t>
            </a:r>
            <a:r>
              <a:rPr lang="nl-BE" dirty="0"/>
              <a:t>of aangepast OP </a:t>
            </a:r>
            <a:r>
              <a:rPr lang="nl-BE" dirty="0" smtClean="0"/>
              <a:t>goed </a:t>
            </a:r>
          </a:p>
          <a:p>
            <a:pPr lvl="1"/>
            <a:r>
              <a:rPr lang="nl-BE" dirty="0"/>
              <a:t>Communicatie departement (mail aan directeur)</a:t>
            </a:r>
          </a:p>
          <a:p>
            <a:pPr marL="261938" indent="-261938"/>
            <a:r>
              <a:rPr lang="nl-BE" dirty="0" smtClean="0"/>
              <a:t>AHOVOS voert OP in + past onderwijsbevoegdheid aan + voert einddata bestaande opleidingen in DAVINCI in</a:t>
            </a:r>
          </a:p>
          <a:p>
            <a:pPr lvl="1"/>
            <a:r>
              <a:rPr lang="nl-BE" dirty="0" smtClean="0"/>
              <a:t>Communicatie AHOVOS </a:t>
            </a:r>
            <a:r>
              <a:rPr lang="nl-BE" dirty="0"/>
              <a:t>(mail aan directeur)</a:t>
            </a:r>
          </a:p>
          <a:p>
            <a:pPr lvl="2"/>
            <a:r>
              <a:rPr lang="nl-BE" dirty="0" smtClean="0"/>
              <a:t>Beschikbare nieuwe codes</a:t>
            </a:r>
          </a:p>
          <a:p>
            <a:pPr lvl="2"/>
            <a:r>
              <a:rPr lang="nl-BE" dirty="0" smtClean="0"/>
              <a:t>Einddata bestaande opleidingen</a:t>
            </a:r>
          </a:p>
          <a:p>
            <a:r>
              <a:rPr lang="nl-BE" dirty="0" smtClean="0"/>
              <a:t>CVO kan nieuw onderwijsaanbod organiseren</a:t>
            </a:r>
          </a:p>
          <a:p>
            <a:pPr lvl="1"/>
            <a:r>
              <a:rPr lang="nl-BE" dirty="0" smtClean="0"/>
              <a:t>Ingerichte opleidings- en modulevarianten (IOV en IMV) registreren</a:t>
            </a:r>
          </a:p>
          <a:p>
            <a:pPr marL="261938" indent="-261938"/>
            <a:r>
              <a:rPr lang="nl-BE" dirty="0"/>
              <a:t>CVO moet einddatum overnemen bij IOV en IMV van opleidingsaanbod in afbouw</a:t>
            </a:r>
          </a:p>
          <a:p>
            <a:pPr lvl="1"/>
            <a:endParaRPr lang="nl-BE" dirty="0" smtClean="0"/>
          </a:p>
          <a:p>
            <a:endParaRPr lang="nl-BE" dirty="0" smtClean="0"/>
          </a:p>
          <a:p>
            <a:pPr lvl="2"/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85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VERIFICATIE - NT2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22401"/>
            <a:ext cx="7416000" cy="4164800"/>
          </a:xfrm>
        </p:spPr>
        <p:txBody>
          <a:bodyPr/>
          <a:lstStyle/>
          <a:p>
            <a:r>
              <a:rPr lang="nl-BE" dirty="0" smtClean="0"/>
              <a:t>Centra:</a:t>
            </a:r>
          </a:p>
          <a:p>
            <a:pPr lvl="1"/>
            <a:r>
              <a:rPr lang="nl-BE" dirty="0" smtClean="0"/>
              <a:t>Logica van de derde stroom integreren in de software</a:t>
            </a:r>
          </a:p>
          <a:p>
            <a:pPr lvl="1"/>
            <a:r>
              <a:rPr lang="nl-BE" dirty="0" smtClean="0"/>
              <a:t>Zicht krijgen op de datalogica en de processen daaraan aanpassen (met softwareleverancier en </a:t>
            </a:r>
            <a:r>
              <a:rPr lang="nl-BE" dirty="0" err="1" smtClean="0"/>
              <a:t>HvN</a:t>
            </a:r>
            <a:r>
              <a:rPr lang="nl-BE" dirty="0" smtClean="0"/>
              <a:t>)!</a:t>
            </a:r>
          </a:p>
          <a:p>
            <a:pPr lvl="1"/>
            <a:r>
              <a:rPr lang="nl-BE" dirty="0" smtClean="0"/>
              <a:t>Eventuele concrete problemen detecteren en oplossen.	</a:t>
            </a:r>
          </a:p>
          <a:p>
            <a:pPr lvl="1"/>
            <a:r>
              <a:rPr lang="nl-BE" dirty="0"/>
              <a:t>Tijdelijke </a:t>
            </a:r>
            <a:r>
              <a:rPr lang="nl-BE" dirty="0" smtClean="0"/>
              <a:t>oplossingen (toegang KBI, …) mogelijk maar deze niet definitief laten worden!</a:t>
            </a:r>
            <a:endParaRPr lang="nl-BE" dirty="0"/>
          </a:p>
          <a:p>
            <a:pPr lvl="1"/>
            <a:r>
              <a:rPr lang="nl-BE" dirty="0" smtClean="0"/>
              <a:t>Zo goed en volledig mogelijk registreren. Alle </a:t>
            </a:r>
            <a:r>
              <a:rPr lang="nl-BE" dirty="0" err="1" smtClean="0"/>
              <a:t>doc</a:t>
            </a:r>
            <a:r>
              <a:rPr lang="nl-BE" dirty="0" smtClean="0"/>
              <a:t>. die niet in de databanken zitten opnemen in cursistendossier.</a:t>
            </a:r>
          </a:p>
          <a:p>
            <a:r>
              <a:rPr lang="nl-BE" dirty="0" smtClean="0"/>
              <a:t>Verificatie: </a:t>
            </a:r>
          </a:p>
          <a:p>
            <a:pPr lvl="1"/>
            <a:r>
              <a:rPr lang="nl-BE" dirty="0" smtClean="0"/>
              <a:t>Beschikt nog niet over een volledig controlerapport: werkt rechtstreeks in KBI </a:t>
            </a:r>
          </a:p>
          <a:p>
            <a:pPr lvl="1"/>
            <a:r>
              <a:rPr lang="nl-BE" dirty="0" smtClean="0"/>
              <a:t>Houdt dit schooljaar rekening met evt. problemen</a:t>
            </a:r>
            <a:br>
              <a:rPr lang="nl-BE" dirty="0" smtClean="0"/>
            </a:br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pPr marL="288000" lvl="1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26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0" y="406400"/>
            <a:ext cx="8525506" cy="615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0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GEGEVENSUITWISSELING – BVR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Gegevensuitwisseling: steeds sterkere onderlinge afhankelijkheid!</a:t>
            </a:r>
          </a:p>
          <a:p>
            <a:r>
              <a:rPr lang="nl-BE" dirty="0"/>
              <a:t>S</a:t>
            </a:r>
            <a:r>
              <a:rPr lang="nl-BE" dirty="0" smtClean="0"/>
              <a:t>tappen zetten naar een verdere verbetering: investeren om nadien sneller en efficiënter te kunnen werken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>
                <a:hlinkClick r:id="rId2"/>
              </a:rPr>
              <a:t>BVR van 22 juni 2012 </a:t>
            </a:r>
            <a:r>
              <a:rPr lang="nl-BE" dirty="0" smtClean="0"/>
              <a:t>betreffende de gegevensverstrekking</a:t>
            </a:r>
          </a:p>
          <a:p>
            <a:pPr lvl="1"/>
            <a:r>
              <a:rPr lang="nl-BE" dirty="0" smtClean="0"/>
              <a:t>Tijdigheid, volledigheid, correctheid</a:t>
            </a:r>
          </a:p>
          <a:p>
            <a:pPr lvl="1"/>
            <a:r>
              <a:rPr lang="nl-BE" dirty="0" smtClean="0"/>
              <a:t>Geleidelijke uitrol. Vanaf sep. 2015: controle en evt. sanctionering op registratie studiebewijzen en unieke personen!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347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‘MIJN ONDERWIJS’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509486"/>
            <a:ext cx="7416000" cy="3903543"/>
          </a:xfrm>
        </p:spPr>
        <p:txBody>
          <a:bodyPr/>
          <a:lstStyle/>
          <a:p>
            <a:r>
              <a:rPr lang="nl-BE" dirty="0" smtClean="0"/>
              <a:t>MO = portaalsite voor directies en administraties VWO</a:t>
            </a:r>
          </a:p>
          <a:p>
            <a:r>
              <a:rPr lang="nl-BE" dirty="0" smtClean="0"/>
              <a:t>Eerste </a:t>
            </a:r>
            <a:r>
              <a:rPr lang="nl-BE" dirty="0"/>
              <a:t>fase: </a:t>
            </a:r>
            <a:r>
              <a:rPr lang="nl-BE" dirty="0" err="1"/>
              <a:t>centrumgebonden</a:t>
            </a:r>
            <a:r>
              <a:rPr lang="nl-BE" dirty="0"/>
              <a:t> communicatie vanuit de overheid naar de </a:t>
            </a:r>
            <a:r>
              <a:rPr lang="nl-BE" dirty="0" smtClean="0"/>
              <a:t>centra </a:t>
            </a:r>
          </a:p>
          <a:p>
            <a:pPr lvl="1"/>
            <a:r>
              <a:rPr lang="nl-BE" dirty="0" smtClean="0"/>
              <a:t>Start: mei 2015. </a:t>
            </a:r>
          </a:p>
          <a:p>
            <a:pPr lvl="2"/>
            <a:r>
              <a:rPr lang="nl-BE" dirty="0"/>
              <a:t>K</a:t>
            </a:r>
            <a:r>
              <a:rPr lang="nl-BE" dirty="0" smtClean="0"/>
              <a:t>ennismakings- en feedbackfase</a:t>
            </a:r>
          </a:p>
          <a:p>
            <a:pPr lvl="2"/>
            <a:r>
              <a:rPr lang="nl-BE" dirty="0" smtClean="0"/>
              <a:t>Toegangsrechten aan directeur die verder delegeert. </a:t>
            </a:r>
          </a:p>
          <a:p>
            <a:pPr lvl="1"/>
            <a:r>
              <a:rPr lang="nl-BE" dirty="0" smtClean="0"/>
              <a:t>September 2015: uniek kanaal voor aantal documenten!</a:t>
            </a:r>
          </a:p>
          <a:p>
            <a:pPr lvl="1"/>
            <a:r>
              <a:rPr lang="nl-BE" dirty="0" smtClean="0"/>
              <a:t>Aansluitend: geleidelijke uitrol</a:t>
            </a:r>
          </a:p>
          <a:p>
            <a:r>
              <a:rPr lang="nl-BE" dirty="0" smtClean="0"/>
              <a:t>Tweede fase: </a:t>
            </a:r>
          </a:p>
          <a:p>
            <a:pPr lvl="1"/>
            <a:r>
              <a:rPr lang="nl-BE" dirty="0" smtClean="0"/>
              <a:t>Tweerichtingsverkeer via formulieren (vb. combi)</a:t>
            </a:r>
          </a:p>
          <a:p>
            <a:pPr lvl="1"/>
            <a:r>
              <a:rPr lang="nl-BE" dirty="0" err="1" smtClean="0"/>
              <a:t>SysAid</a:t>
            </a:r>
            <a:r>
              <a:rPr lang="nl-BE" dirty="0" smtClean="0"/>
              <a:t> integreren?</a:t>
            </a:r>
          </a:p>
          <a:p>
            <a:r>
              <a:rPr lang="nl-BE" dirty="0" smtClean="0"/>
              <a:t>Derde fase: leerkrachten en leerlingen/ cursisten</a:t>
            </a:r>
          </a:p>
          <a:p>
            <a:pPr lvl="1"/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86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1143" y="2118400"/>
            <a:ext cx="7416000" cy="3672000"/>
          </a:xfrm>
        </p:spPr>
        <p:txBody>
          <a:bodyPr/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>
              <a:buNone/>
            </a:pP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6" y="838200"/>
            <a:ext cx="8502784" cy="569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67657" y="269296"/>
            <a:ext cx="83546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Documentbibliotheek – zoekpagina – zoekresultaten – delen van documenten</a:t>
            </a:r>
            <a:endParaRPr lang="nl-BE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nl-BE" dirty="0"/>
          </a:p>
        </p:txBody>
      </p:sp>
      <p:pic>
        <p:nvPicPr>
          <p:cNvPr id="5" name="Afbeelding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4114" y="1306287"/>
            <a:ext cx="8331200" cy="39043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kstvak 3"/>
          <p:cNvSpPr txBox="1"/>
          <p:nvPr/>
        </p:nvSpPr>
        <p:spPr>
          <a:xfrm>
            <a:off x="769257" y="551543"/>
            <a:ext cx="808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Gebruikersbeheer: rechten en rollen (beheerder – gebruiker)</a:t>
            </a:r>
            <a:endParaRPr lang="nl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9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8" y="469397"/>
            <a:ext cx="8484337" cy="535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 en info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Info op website </a:t>
            </a:r>
            <a:r>
              <a:rPr lang="nl-BE" dirty="0" smtClean="0">
                <a:hlinkClick r:id="rId2"/>
              </a:rPr>
              <a:t>Volwassenenonderwijs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Vragen stellen via</a:t>
            </a:r>
          </a:p>
          <a:p>
            <a:pPr lvl="1"/>
            <a:r>
              <a:rPr lang="nl-BE" u="sng" dirty="0" err="1" smtClean="0">
                <a:hlinkClick r:id="rId3"/>
              </a:rPr>
              <a:t>SysAid</a:t>
            </a:r>
            <a:endParaRPr lang="nl-BE" dirty="0" smtClean="0"/>
          </a:p>
          <a:p>
            <a:endParaRPr lang="nl-BE" dirty="0"/>
          </a:p>
          <a:p>
            <a:r>
              <a:rPr lang="nl-BE" dirty="0" smtClean="0"/>
              <a:t>Nieuwsbrief Afdeling Volwassenenonderwijs</a:t>
            </a:r>
          </a:p>
          <a:p>
            <a:pPr lvl="1"/>
            <a:r>
              <a:rPr lang="nl-BE" dirty="0" smtClean="0"/>
              <a:t>Inschrijven via </a:t>
            </a:r>
            <a:r>
              <a:rPr lang="nl-BE" dirty="0"/>
              <a:t>mail naar </a:t>
            </a:r>
            <a:r>
              <a:rPr lang="nl-BE" dirty="0" smtClean="0">
                <a:hlinkClick r:id="rId4"/>
              </a:rPr>
              <a:t>volwassenenonderwijs@vlaanderen.be</a:t>
            </a:r>
            <a:r>
              <a:rPr lang="nl-BE" dirty="0" smtClean="0"/>
              <a:t> </a:t>
            </a:r>
          </a:p>
          <a:p>
            <a:pPr lvl="1"/>
            <a:r>
              <a:rPr lang="nl-BE" dirty="0" smtClean="0"/>
              <a:t>Overzicht alle nieuwsbrieven: Zie </a:t>
            </a:r>
            <a:r>
              <a:rPr lang="nl-BE" dirty="0" smtClean="0">
                <a:hlinkClick r:id="rId5"/>
              </a:rPr>
              <a:t>website</a:t>
            </a:r>
            <a:endParaRPr lang="nl-BE" dirty="0" smtClean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29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Onderwijsbevoegdheid en info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indent="-261938"/>
            <a:r>
              <a:rPr lang="nl-BE" dirty="0" smtClean="0"/>
              <a:t>Twee keer per jaar kan AHOVOS in DAVINCI </a:t>
            </a:r>
            <a:r>
              <a:rPr lang="nl-BE" dirty="0" err="1" smtClean="0"/>
              <a:t>onderwijs-bevoegdheid</a:t>
            </a:r>
            <a:r>
              <a:rPr lang="nl-BE" dirty="0" smtClean="0"/>
              <a:t> (OB) centrum updaten</a:t>
            </a:r>
          </a:p>
          <a:p>
            <a:pPr lvl="1"/>
            <a:r>
              <a:rPr lang="nl-BE" dirty="0"/>
              <a:t>Nieuwe OB toevoegen (1/9 of 1/2) n.a.v.</a:t>
            </a:r>
          </a:p>
          <a:p>
            <a:pPr marL="1125938" lvl="2" indent="-261938"/>
            <a:r>
              <a:rPr lang="nl-BE" dirty="0" smtClean="0"/>
              <a:t>Automatische concordantie naar nieuwe opleiding</a:t>
            </a:r>
          </a:p>
          <a:p>
            <a:pPr marL="1125938" lvl="2" indent="-261938"/>
            <a:r>
              <a:rPr lang="nl-BE" dirty="0" smtClean="0"/>
              <a:t>Goedgekeurde programmatie-aanvraag</a:t>
            </a:r>
          </a:p>
          <a:p>
            <a:pPr lvl="1"/>
            <a:r>
              <a:rPr lang="nl-BE" dirty="0"/>
              <a:t>OB stopzetten (31/8) n.a.v.</a:t>
            </a:r>
          </a:p>
          <a:p>
            <a:pPr marL="1125938" lvl="2" indent="-261938"/>
            <a:r>
              <a:rPr lang="nl-BE" dirty="0" smtClean="0"/>
              <a:t>Einde opleiding</a:t>
            </a:r>
          </a:p>
          <a:p>
            <a:pPr marL="1125938" lvl="2" indent="-261938"/>
            <a:r>
              <a:rPr lang="nl-BE" dirty="0" smtClean="0"/>
              <a:t>Verlies OB 5 schooljaren niet-ingericht</a:t>
            </a:r>
          </a:p>
          <a:p>
            <a:r>
              <a:rPr lang="nl-BE" dirty="0" smtClean="0"/>
              <a:t>Overzicht OB</a:t>
            </a:r>
          </a:p>
          <a:p>
            <a:pPr lvl="1"/>
            <a:r>
              <a:rPr lang="nl-BE" dirty="0" smtClean="0"/>
              <a:t>Excel OB regio-eigen en OB per regiovreemde VPL</a:t>
            </a:r>
            <a:endParaRPr lang="nl-BE" dirty="0"/>
          </a:p>
          <a:p>
            <a:pPr lvl="1"/>
            <a:r>
              <a:rPr lang="nl-BE" dirty="0"/>
              <a:t>Zie website </a:t>
            </a:r>
            <a:r>
              <a:rPr lang="nl-BE" dirty="0" smtClean="0">
                <a:hlinkClick r:id="rId2"/>
              </a:rPr>
              <a:t>Volwassenenonderwijs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91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Onderwijsaanbod en info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Onderwijsaanbod: cursussen die centra organiseren</a:t>
            </a:r>
          </a:p>
          <a:p>
            <a:endParaRPr lang="nl-BE" dirty="0" smtClean="0"/>
          </a:p>
          <a:p>
            <a:r>
              <a:rPr lang="nl-BE" dirty="0" smtClean="0"/>
              <a:t>Overzicht onderwijsaanbod</a:t>
            </a:r>
          </a:p>
          <a:p>
            <a:pPr lvl="1"/>
            <a:r>
              <a:rPr lang="nl-BE" dirty="0" smtClean="0"/>
              <a:t>Zie website </a:t>
            </a:r>
            <a:r>
              <a:rPr lang="nl-BE" dirty="0" smtClean="0">
                <a:hlinkClick r:id="rId2"/>
              </a:rPr>
              <a:t>Onderwijs Vlaanderen voor Cursisten</a:t>
            </a:r>
            <a:endParaRPr lang="nl-BE" dirty="0" smtClean="0"/>
          </a:p>
          <a:p>
            <a:pPr lvl="1"/>
            <a:r>
              <a:rPr lang="nl-BE" dirty="0" smtClean="0"/>
              <a:t>Op basis van centrumregistraties ingerichte opleidingsvarianten (</a:t>
            </a:r>
            <a:r>
              <a:rPr lang="nl-BE" dirty="0" err="1" smtClean="0"/>
              <a:t>IOV’s</a:t>
            </a:r>
            <a:r>
              <a:rPr lang="nl-BE" dirty="0" smtClean="0"/>
              <a:t>) in DAVINCI</a:t>
            </a:r>
          </a:p>
          <a:p>
            <a:pPr lvl="1"/>
            <a:r>
              <a:rPr lang="nl-BE" dirty="0" smtClean="0"/>
              <a:t>Centra houden info van hun onderwijsaanbod up-to-date</a:t>
            </a:r>
          </a:p>
          <a:p>
            <a:pPr lvl="2"/>
            <a:r>
              <a:rPr lang="nl-BE" dirty="0" smtClean="0"/>
              <a:t>Einde OB =&gt; einddatum IOV invoeren</a:t>
            </a:r>
          </a:p>
          <a:p>
            <a:pPr lvl="2"/>
            <a:r>
              <a:rPr lang="nl-BE" dirty="0" smtClean="0"/>
              <a:t>Niet-inrichten opleiding =&gt; einddatum IOV invoeren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524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Organisatie nieuwe </a:t>
            </a:r>
            <a:r>
              <a:rPr lang="nl-BE" dirty="0" err="1"/>
              <a:t>OP’s</a:t>
            </a:r>
            <a:r>
              <a:rPr lang="nl-BE" dirty="0"/>
              <a:t> NT2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1938" indent="-261938"/>
            <a:r>
              <a:rPr lang="nl-BE" dirty="0" smtClean="0"/>
              <a:t>Flexibiliteit die mogelijk maakt maximaal in te spelen op de behoeften van elke cursist</a:t>
            </a:r>
          </a:p>
          <a:p>
            <a:pPr lvl="1"/>
            <a:r>
              <a:rPr lang="nl-BE" dirty="0" smtClean="0"/>
              <a:t>Aparte schriftelijke en mondeling modules</a:t>
            </a:r>
          </a:p>
          <a:p>
            <a:pPr lvl="1"/>
            <a:r>
              <a:rPr lang="nl-BE" dirty="0" smtClean="0"/>
              <a:t>Doorstroom naar volgende richtgraad (R) voor schriftelijk/mondeling</a:t>
            </a:r>
          </a:p>
          <a:p>
            <a:pPr lvl="1"/>
            <a:r>
              <a:rPr lang="nl-BE" dirty="0" smtClean="0"/>
              <a:t>Domeinen en rollen</a:t>
            </a:r>
          </a:p>
          <a:p>
            <a:pPr lvl="1"/>
            <a:r>
              <a:rPr lang="nl-BE" dirty="0" smtClean="0"/>
              <a:t>Geletterdheidsmodules in R1 en R2</a:t>
            </a:r>
          </a:p>
          <a:p>
            <a:pPr lvl="1"/>
            <a:r>
              <a:rPr lang="nl-BE" dirty="0" smtClean="0"/>
              <a:t>Open module in R1 en R2 (20, 40 of 60 lestijden)</a:t>
            </a:r>
          </a:p>
          <a:p>
            <a:pPr marL="261938">
              <a:buNone/>
            </a:pPr>
            <a:r>
              <a:rPr lang="nl-BE" dirty="0" smtClean="0">
                <a:sym typeface="Wingdings" panose="05000000000000000000" pitchFamily="2" charset="2"/>
              </a:rPr>
              <a:t> </a:t>
            </a:r>
            <a:r>
              <a:rPr lang="nl-BE" dirty="0" smtClean="0"/>
              <a:t>Leertrajectbegeleiding individuele cursist</a:t>
            </a:r>
            <a:endParaRPr lang="nl-BE" dirty="0"/>
          </a:p>
          <a:p>
            <a:pPr marL="261938" lvl="1" indent="-261938">
              <a:buSzPct val="90000"/>
              <a:buBlip>
                <a:blip r:embed="rId2"/>
              </a:buBlip>
            </a:pPr>
            <a:endParaRPr lang="nl-BE" dirty="0" smtClean="0">
              <a:solidFill>
                <a:schemeClr val="tx1"/>
              </a:solidFill>
            </a:endParaRPr>
          </a:p>
          <a:p>
            <a:pPr marL="261938" lvl="1" indent="-261938">
              <a:buSzPct val="90000"/>
              <a:buBlip>
                <a:blip r:embed="rId2"/>
              </a:buBlip>
            </a:pPr>
            <a:r>
              <a:rPr lang="nl-BE" dirty="0" smtClean="0">
                <a:solidFill>
                  <a:schemeClr val="tx1"/>
                </a:solidFill>
              </a:rPr>
              <a:t>Organiseren van geïntegreerde </a:t>
            </a:r>
            <a:r>
              <a:rPr lang="nl-BE" dirty="0">
                <a:solidFill>
                  <a:schemeClr val="tx1"/>
                </a:solidFill>
              </a:rPr>
              <a:t>trajecten </a:t>
            </a:r>
            <a:r>
              <a:rPr lang="nl-BE" dirty="0" smtClean="0">
                <a:solidFill>
                  <a:schemeClr val="tx1"/>
                </a:solidFill>
              </a:rPr>
              <a:t>met o.a. een beroepsopleiding is mogelijk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901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logo VO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Aangepast ontwerp">
  <a:themeElements>
    <a:clrScheme name="Vlaamse overheid">
      <a:dk1>
        <a:sysClr val="windowText" lastClr="000000"/>
      </a:dk1>
      <a:lt1>
        <a:sysClr val="window" lastClr="FFFFFF"/>
      </a:lt1>
      <a:dk2>
        <a:srgbClr val="EEEEE7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Presentatie_logo VO</Template>
  <TotalTime>992</TotalTime>
  <Words>2968</Words>
  <Application>Microsoft Office PowerPoint</Application>
  <PresentationFormat>Diavoorstelling (4:3)</PresentationFormat>
  <Paragraphs>543</Paragraphs>
  <Slides>67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67</vt:i4>
      </vt:variant>
    </vt:vector>
  </HeadingPairs>
  <TitlesOfParts>
    <vt:vector size="77" baseType="lpstr">
      <vt:lpstr>Wingdings</vt:lpstr>
      <vt:lpstr>Arial</vt:lpstr>
      <vt:lpstr>Courier New</vt:lpstr>
      <vt:lpstr>FlandersArtSans-Bold</vt:lpstr>
      <vt:lpstr>FlandersArtSerif-Regular</vt:lpstr>
      <vt:lpstr>FlandersArtSans-Regular</vt:lpstr>
      <vt:lpstr>Calibri</vt:lpstr>
      <vt:lpstr>Symbol</vt:lpstr>
      <vt:lpstr>Presentatie_logo VO</vt:lpstr>
      <vt:lpstr>Aangepast ontwerp</vt:lpstr>
      <vt:lpstr>Infosessie CVO: administratie  aanbod &amp; organisatie</vt:lpstr>
      <vt:lpstr>Programma</vt:lpstr>
      <vt:lpstr>Opleidingen, onderwijsbevoegdheid en onderwijsaanbod</vt:lpstr>
      <vt:lpstr>Soorten opleidingen</vt:lpstr>
      <vt:lpstr>Info opleidingen</vt:lpstr>
      <vt:lpstr>Nieuwe/aanpassing OP’s  (ingangsdatum 1/9 of 1/2)</vt:lpstr>
      <vt:lpstr>Onderwijsbevoegdheid en info</vt:lpstr>
      <vt:lpstr>Onderwijsaanbod en info</vt:lpstr>
      <vt:lpstr>Organisatie nieuwe OP’s NT2</vt:lpstr>
      <vt:lpstr>Organisatie nieuwe OP’s NT2</vt:lpstr>
      <vt:lpstr>Aandachtspunten aanbieden van NT2</vt:lpstr>
      <vt:lpstr>Aandachtspunten aanbieden van NT2</vt:lpstr>
      <vt:lpstr>Nieuwe HBO5-opleiding op basis van OK5 (vanaf 1/9/2015)</vt:lpstr>
      <vt:lpstr>Nieuwe HBO5-opleiding op basis van OK5 (vanaf 1/9/2015)</vt:lpstr>
      <vt:lpstr>Nieuwe HBO5-opleiding aanmaken in DAVINCI</vt:lpstr>
      <vt:lpstr>Nieuwe HBO5-opleiding registreren in DAVINCI</vt:lpstr>
      <vt:lpstr>Studiebewijzen: uitreiken &amp; registeren</vt:lpstr>
      <vt:lpstr>Uitreiken &amp; registreren studiebewijzen</vt:lpstr>
      <vt:lpstr>Vaststellingen uitreiken &amp; registreren</vt:lpstr>
      <vt:lpstr>Vaststellingen in cijfers: ‘13-‘14</vt:lpstr>
      <vt:lpstr>Vaststellingen in cijfers: ‘13-‘14</vt:lpstr>
      <vt:lpstr>Gevolg n.a.v. de vaststellingen</vt:lpstr>
      <vt:lpstr>Info studiebewijs</vt:lpstr>
      <vt:lpstr>Soorten en modellen van studiebewijzen</vt:lpstr>
      <vt:lpstr>Studiebewijzen: aandachtspunten</vt:lpstr>
      <vt:lpstr>Diploma secundair onderwijs</vt:lpstr>
      <vt:lpstr>Registratie cursist en uitreiken studiebewijzen bij Babushka’s</vt:lpstr>
      <vt:lpstr>Registratie cursist en uitreiken studiebewijzen bij Babushka’s</vt:lpstr>
      <vt:lpstr>Registratie cursist en uitreiken studiebewijzen bij Babushka’s</vt:lpstr>
      <vt:lpstr>Validering studiebewijs</vt:lpstr>
      <vt:lpstr>Bidiplomering HBO5 vanaf 1/9/2014</vt:lpstr>
      <vt:lpstr>Info bidiplomering HBO5</vt:lpstr>
      <vt:lpstr>Persoon</vt:lpstr>
      <vt:lpstr>Persoon</vt:lpstr>
      <vt:lpstr>PowerPoint-presentatie</vt:lpstr>
      <vt:lpstr>PowerPoint-presentatie</vt:lpstr>
      <vt:lpstr>PowerPoint-presentatie</vt:lpstr>
      <vt:lpstr>Persoon met INSZ</vt:lpstr>
      <vt:lpstr>Persoon met INSZ</vt:lpstr>
      <vt:lpstr>Persoon zonder INSZ</vt:lpstr>
      <vt:lpstr>Persoon zonder INSZ</vt:lpstr>
      <vt:lpstr>Persoon zonder INSZ</vt:lpstr>
      <vt:lpstr>Tariefsuggestie: basisconcept</vt:lpstr>
      <vt:lpstr>Tariefsuggestie: basisconcept </vt:lpstr>
      <vt:lpstr>Tariefsuggestie: betekenis</vt:lpstr>
      <vt:lpstr>Tariefsuggestie: basisconcept</vt:lpstr>
      <vt:lpstr>Tariefsuggestie: basisconcept</vt:lpstr>
      <vt:lpstr>Tariefsuggestie: opportuniteiten</vt:lpstr>
      <vt:lpstr>Tariefverificatie</vt:lpstr>
      <vt:lpstr>Fusie</vt:lpstr>
      <vt:lpstr>Datawarehouse</vt:lpstr>
      <vt:lpstr>VERIFICATIE – Vaststellingen 2014-2015</vt:lpstr>
      <vt:lpstr>VERIFICATIE – voorbereiding en ‘zelfcontrole’</vt:lpstr>
      <vt:lpstr>VERIFICATIE - wijzigingsmoment</vt:lpstr>
      <vt:lpstr>VERIFICATIE – voorbereiding en controle in centrum</vt:lpstr>
      <vt:lpstr>PowerPoint-presentatie</vt:lpstr>
      <vt:lpstr>VERIFICATIE – voorbereiding en controle in centrum</vt:lpstr>
      <vt:lpstr>VERIFICATIE - NT2</vt:lpstr>
      <vt:lpstr>VERIFICATIE - NT2</vt:lpstr>
      <vt:lpstr>VERIFICATIE - NT2</vt:lpstr>
      <vt:lpstr>PowerPoint-presentatie</vt:lpstr>
      <vt:lpstr>GEGEVENSUITWISSELING – BVR</vt:lpstr>
      <vt:lpstr>‘MIJN ONDERWIJS’</vt:lpstr>
      <vt:lpstr>PowerPoint-presentatie</vt:lpstr>
      <vt:lpstr>PowerPoint-presentatie</vt:lpstr>
      <vt:lpstr>PowerPoint-presentatie</vt:lpstr>
      <vt:lpstr>Vragen en info</vt:lpstr>
    </vt:vector>
  </TitlesOfParts>
  <Company>Vlaamse Overheid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Daem, Ann-Sofie</dc:creator>
  <cp:lastModifiedBy>Permentier, Jeroen</cp:lastModifiedBy>
  <cp:revision>114</cp:revision>
  <cp:lastPrinted>2015-03-23T15:35:36Z</cp:lastPrinted>
  <dcterms:created xsi:type="dcterms:W3CDTF">2014-11-26T15:19:25Z</dcterms:created>
  <dcterms:modified xsi:type="dcterms:W3CDTF">2017-05-30T12:44:35Z</dcterms:modified>
</cp:coreProperties>
</file>