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8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1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1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1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14.xml" ContentType="application/vnd.openxmlformats-officedocument.theme+xml"/>
  <Override PartName="/ppt/slideLayouts/slideLayout30.xml" ContentType="application/vnd.openxmlformats-officedocument.presentationml.slideLayout+xml"/>
  <Override PartName="/ppt/theme/theme1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  <p:sldMasterId id="2147483709" r:id="rId2"/>
    <p:sldMasterId id="2147483728" r:id="rId3"/>
    <p:sldMasterId id="2147483733" r:id="rId4"/>
    <p:sldMasterId id="2147483742" r:id="rId5"/>
    <p:sldMasterId id="2147483747" r:id="rId6"/>
    <p:sldMasterId id="2147483751" r:id="rId7"/>
    <p:sldMasterId id="2147483791" r:id="rId8"/>
    <p:sldMasterId id="2147483753" r:id="rId9"/>
    <p:sldMasterId id="2147483795" r:id="rId10"/>
    <p:sldMasterId id="2147483760" r:id="rId11"/>
    <p:sldMasterId id="2147483800" r:id="rId12"/>
    <p:sldMasterId id="2147483764" r:id="rId13"/>
    <p:sldMasterId id="2147483768" r:id="rId14"/>
    <p:sldMasterId id="2147483772" r:id="rId15"/>
    <p:sldMasterId id="2147483788" r:id="rId16"/>
  </p:sldMasterIdLst>
  <p:notesMasterIdLst>
    <p:notesMasterId r:id="rId41"/>
  </p:notesMasterIdLst>
  <p:sldIdLst>
    <p:sldId id="257" r:id="rId17"/>
    <p:sldId id="258" r:id="rId18"/>
    <p:sldId id="265" r:id="rId19"/>
    <p:sldId id="261" r:id="rId20"/>
    <p:sldId id="278" r:id="rId21"/>
    <p:sldId id="276" r:id="rId22"/>
    <p:sldId id="279" r:id="rId23"/>
    <p:sldId id="267" r:id="rId24"/>
    <p:sldId id="266" r:id="rId25"/>
    <p:sldId id="270" r:id="rId26"/>
    <p:sldId id="268" r:id="rId27"/>
    <p:sldId id="264" r:id="rId28"/>
    <p:sldId id="271" r:id="rId29"/>
    <p:sldId id="272" r:id="rId30"/>
    <p:sldId id="273" r:id="rId31"/>
    <p:sldId id="274" r:id="rId32"/>
    <p:sldId id="275" r:id="rId33"/>
    <p:sldId id="281" r:id="rId34"/>
    <p:sldId id="280" r:id="rId35"/>
    <p:sldId id="282" r:id="rId36"/>
    <p:sldId id="284" r:id="rId37"/>
    <p:sldId id="283" r:id="rId38"/>
    <p:sldId id="285" r:id="rId39"/>
    <p:sldId id="260" r:id="rId4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82"/>
    <a:srgbClr val="691F82"/>
    <a:srgbClr val="009882"/>
    <a:srgbClr val="E3318A"/>
    <a:srgbClr val="00AAD3"/>
    <a:srgbClr val="F9B01E"/>
    <a:srgbClr val="006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387580-8AB1-48A6-83D9-E10B1586ED7A}" v="622" dt="2021-03-02T10:29:14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12" autoAdjust="0"/>
  </p:normalViewPr>
  <p:slideViewPr>
    <p:cSldViewPr snapToGrid="0" snapToObjects="1" showGuides="1">
      <p:cViewPr>
        <p:scale>
          <a:sx n="109" d="100"/>
          <a:sy n="109" d="100"/>
        </p:scale>
        <p:origin x="24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1" d="100"/>
        <a:sy n="101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slide" Target="slides/slide2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50" Type="http://schemas.openxmlformats.org/officeDocument/2006/relationships/customXml" Target="../customXml/item3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3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slide" Target="slides/slide21.xml"/><Relationship Id="rId40" Type="http://schemas.openxmlformats.org/officeDocument/2006/relationships/slide" Target="slides/slide24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49" Type="http://schemas.openxmlformats.org/officeDocument/2006/relationships/customXml" Target="../customXml/item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Relationship Id="rId43" Type="http://schemas.openxmlformats.org/officeDocument/2006/relationships/viewProps" Target="viewProps.xml"/><Relationship Id="rId48" Type="http://schemas.openxmlformats.org/officeDocument/2006/relationships/customXml" Target="../customXml/item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slide" Target="slides/slide22.xml"/><Relationship Id="rId46" Type="http://schemas.microsoft.com/office/2016/11/relationships/changesInfo" Target="changesInfos/changesInfo1.xml"/><Relationship Id="rId20" Type="http://schemas.openxmlformats.org/officeDocument/2006/relationships/slide" Target="slides/slide4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jn De Roover" userId="f6c35ac8-8c51-46f6-aa5b-e93ac1713c22" providerId="ADAL" clId="{78387580-8AB1-48A6-83D9-E10B1586ED7A}"/>
    <pc:docChg chg="undo custSel addSld delSld modSld sldOrd">
      <pc:chgData name="Stijn De Roover" userId="f6c35ac8-8c51-46f6-aa5b-e93ac1713c22" providerId="ADAL" clId="{78387580-8AB1-48A6-83D9-E10B1586ED7A}" dt="2021-03-02T10:29:27.427" v="2910" actId="1037"/>
      <pc:docMkLst>
        <pc:docMk/>
      </pc:docMkLst>
      <pc:sldChg chg="modSp del mod">
        <pc:chgData name="Stijn De Roover" userId="f6c35ac8-8c51-46f6-aa5b-e93ac1713c22" providerId="ADAL" clId="{78387580-8AB1-48A6-83D9-E10B1586ED7A}" dt="2021-03-02T09:37:20.143" v="2156" actId="47"/>
        <pc:sldMkLst>
          <pc:docMk/>
          <pc:sldMk cId="255265867" sldId="259"/>
        </pc:sldMkLst>
        <pc:spChg chg="mod">
          <ac:chgData name="Stijn De Roover" userId="f6c35ac8-8c51-46f6-aa5b-e93ac1713c22" providerId="ADAL" clId="{78387580-8AB1-48A6-83D9-E10B1586ED7A}" dt="2021-03-02T09:25:06.069" v="1978" actId="20577"/>
          <ac:spMkLst>
            <pc:docMk/>
            <pc:sldMk cId="255265867" sldId="259"/>
            <ac:spMk id="2" creationId="{00000000-0000-0000-0000-000000000000}"/>
          </ac:spMkLst>
        </pc:spChg>
        <pc:spChg chg="mod">
          <ac:chgData name="Stijn De Roover" userId="f6c35ac8-8c51-46f6-aa5b-e93ac1713c22" providerId="ADAL" clId="{78387580-8AB1-48A6-83D9-E10B1586ED7A}" dt="2021-03-02T09:26:22.205" v="2073" actId="20577"/>
          <ac:spMkLst>
            <pc:docMk/>
            <pc:sldMk cId="255265867" sldId="259"/>
            <ac:spMk id="3" creationId="{00000000-0000-0000-0000-000000000000}"/>
          </ac:spMkLst>
        </pc:spChg>
      </pc:sldChg>
      <pc:sldChg chg="addSp delSp modSp mod">
        <pc:chgData name="Stijn De Roover" userId="f6c35ac8-8c51-46f6-aa5b-e93ac1713c22" providerId="ADAL" clId="{78387580-8AB1-48A6-83D9-E10B1586ED7A}" dt="2021-03-02T08:42:14.989" v="1711" actId="20577"/>
        <pc:sldMkLst>
          <pc:docMk/>
          <pc:sldMk cId="631777351" sldId="261"/>
        </pc:sldMkLst>
        <pc:spChg chg="mod">
          <ac:chgData name="Stijn De Roover" userId="f6c35ac8-8c51-46f6-aa5b-e93ac1713c22" providerId="ADAL" clId="{78387580-8AB1-48A6-83D9-E10B1586ED7A}" dt="2021-03-02T08:40:26.167" v="1631" actId="20577"/>
          <ac:spMkLst>
            <pc:docMk/>
            <pc:sldMk cId="631777351" sldId="261"/>
            <ac:spMk id="2" creationId="{00000000-0000-0000-0000-000000000000}"/>
          </ac:spMkLst>
        </pc:spChg>
        <pc:spChg chg="mod">
          <ac:chgData name="Stijn De Roover" userId="f6c35ac8-8c51-46f6-aa5b-e93ac1713c22" providerId="ADAL" clId="{78387580-8AB1-48A6-83D9-E10B1586ED7A}" dt="2021-03-02T08:42:14.989" v="1711" actId="20577"/>
          <ac:spMkLst>
            <pc:docMk/>
            <pc:sldMk cId="631777351" sldId="261"/>
            <ac:spMk id="3" creationId="{00000000-0000-0000-0000-000000000000}"/>
          </ac:spMkLst>
        </pc:spChg>
        <pc:spChg chg="add del mod">
          <ac:chgData name="Stijn De Roover" userId="f6c35ac8-8c51-46f6-aa5b-e93ac1713c22" providerId="ADAL" clId="{78387580-8AB1-48A6-83D9-E10B1586ED7A}" dt="2021-03-01T10:17:48.908" v="204"/>
          <ac:spMkLst>
            <pc:docMk/>
            <pc:sldMk cId="631777351" sldId="261"/>
            <ac:spMk id="4" creationId="{07200BD4-0FFA-4FBF-9FB2-48333776DA2E}"/>
          </ac:spMkLst>
        </pc:spChg>
      </pc:sldChg>
      <pc:sldChg chg="addSp delSp modSp del mod">
        <pc:chgData name="Stijn De Roover" userId="f6c35ac8-8c51-46f6-aa5b-e93ac1713c22" providerId="ADAL" clId="{78387580-8AB1-48A6-83D9-E10B1586ED7A}" dt="2021-03-01T14:28:58.392" v="1449" actId="47"/>
        <pc:sldMkLst>
          <pc:docMk/>
          <pc:sldMk cId="1122787489" sldId="262"/>
        </pc:sldMkLst>
        <pc:spChg chg="mod">
          <ac:chgData name="Stijn De Roover" userId="f6c35ac8-8c51-46f6-aa5b-e93ac1713c22" providerId="ADAL" clId="{78387580-8AB1-48A6-83D9-E10B1586ED7A}" dt="2021-03-01T14:28:50.329" v="1447" actId="20577"/>
          <ac:spMkLst>
            <pc:docMk/>
            <pc:sldMk cId="1122787489" sldId="262"/>
            <ac:spMk id="3" creationId="{00000000-0000-0000-0000-000000000000}"/>
          </ac:spMkLst>
        </pc:spChg>
        <pc:spChg chg="del">
          <ac:chgData name="Stijn De Roover" userId="f6c35ac8-8c51-46f6-aa5b-e93ac1713c22" providerId="ADAL" clId="{78387580-8AB1-48A6-83D9-E10B1586ED7A}" dt="2021-03-01T14:28:53.905" v="1448" actId="478"/>
          <ac:spMkLst>
            <pc:docMk/>
            <pc:sldMk cId="1122787489" sldId="262"/>
            <ac:spMk id="4" creationId="{00000000-0000-0000-0000-000000000000}"/>
          </ac:spMkLst>
        </pc:spChg>
        <pc:spChg chg="add mod">
          <ac:chgData name="Stijn De Roover" userId="f6c35ac8-8c51-46f6-aa5b-e93ac1713c22" providerId="ADAL" clId="{78387580-8AB1-48A6-83D9-E10B1586ED7A}" dt="2021-03-01T14:28:53.905" v="1448" actId="478"/>
          <ac:spMkLst>
            <pc:docMk/>
            <pc:sldMk cId="1122787489" sldId="262"/>
            <ac:spMk id="6" creationId="{6EE0418C-9027-43B3-8480-889199A2A282}"/>
          </ac:spMkLst>
        </pc:spChg>
      </pc:sldChg>
      <pc:sldChg chg="del">
        <pc:chgData name="Stijn De Roover" userId="f6c35ac8-8c51-46f6-aa5b-e93ac1713c22" providerId="ADAL" clId="{78387580-8AB1-48A6-83D9-E10B1586ED7A}" dt="2021-03-01T10:18:13.040" v="206" actId="47"/>
        <pc:sldMkLst>
          <pc:docMk/>
          <pc:sldMk cId="1201447328" sldId="263"/>
        </pc:sldMkLst>
      </pc:sldChg>
      <pc:sldChg chg="addSp delSp modSp mod">
        <pc:chgData name="Stijn De Roover" userId="f6c35ac8-8c51-46f6-aa5b-e93ac1713c22" providerId="ADAL" clId="{78387580-8AB1-48A6-83D9-E10B1586ED7A}" dt="2021-03-02T10:05:39.221" v="2265" actId="1076"/>
        <pc:sldMkLst>
          <pc:docMk/>
          <pc:sldMk cId="2115099401" sldId="264"/>
        </pc:sldMkLst>
        <pc:spChg chg="mod">
          <ac:chgData name="Stijn De Roover" userId="f6c35ac8-8c51-46f6-aa5b-e93ac1713c22" providerId="ADAL" clId="{78387580-8AB1-48A6-83D9-E10B1586ED7A}" dt="2021-03-02T10:03:29.804" v="2207" actId="20577"/>
          <ac:spMkLst>
            <pc:docMk/>
            <pc:sldMk cId="2115099401" sldId="264"/>
            <ac:spMk id="2" creationId="{493F22AC-0CD9-4FE3-BE04-8843963032D9}"/>
          </ac:spMkLst>
        </pc:spChg>
        <pc:spChg chg="mod">
          <ac:chgData name="Stijn De Roover" userId="f6c35ac8-8c51-46f6-aa5b-e93ac1713c22" providerId="ADAL" clId="{78387580-8AB1-48A6-83D9-E10B1586ED7A}" dt="2021-03-01T10:38:11.705" v="594" actId="20577"/>
          <ac:spMkLst>
            <pc:docMk/>
            <pc:sldMk cId="2115099401" sldId="264"/>
            <ac:spMk id="3" creationId="{779B9EE8-3B53-4EAB-844B-9D520DF37427}"/>
          </ac:spMkLst>
        </pc:spChg>
        <pc:spChg chg="del">
          <ac:chgData name="Stijn De Roover" userId="f6c35ac8-8c51-46f6-aa5b-e93ac1713c22" providerId="ADAL" clId="{78387580-8AB1-48A6-83D9-E10B1586ED7A}" dt="2021-03-01T11:01:33.402" v="595" actId="478"/>
          <ac:spMkLst>
            <pc:docMk/>
            <pc:sldMk cId="2115099401" sldId="264"/>
            <ac:spMk id="4" creationId="{D71A952D-D016-4C31-A35F-D35A07ED81D0}"/>
          </ac:spMkLst>
        </pc:spChg>
        <pc:spChg chg="add mod">
          <ac:chgData name="Stijn De Roover" userId="f6c35ac8-8c51-46f6-aa5b-e93ac1713c22" providerId="ADAL" clId="{78387580-8AB1-48A6-83D9-E10B1586ED7A}" dt="2021-03-02T10:04:57.657" v="2258" actId="1036"/>
          <ac:spMkLst>
            <pc:docMk/>
            <pc:sldMk cId="2115099401" sldId="264"/>
            <ac:spMk id="9" creationId="{0AC13642-BA2D-4549-900A-9EB5F7CE06A4}"/>
          </ac:spMkLst>
        </pc:spChg>
        <pc:spChg chg="mod">
          <ac:chgData name="Stijn De Roover" userId="f6c35ac8-8c51-46f6-aa5b-e93ac1713c22" providerId="ADAL" clId="{78387580-8AB1-48A6-83D9-E10B1586ED7A}" dt="2021-03-01T11:04:28.177" v="604"/>
          <ac:spMkLst>
            <pc:docMk/>
            <pc:sldMk cId="2115099401" sldId="264"/>
            <ac:spMk id="12" creationId="{75AB412D-3ADC-465D-BE05-602281EF90E4}"/>
          </ac:spMkLst>
        </pc:spChg>
        <pc:spChg chg="mod">
          <ac:chgData name="Stijn De Roover" userId="f6c35ac8-8c51-46f6-aa5b-e93ac1713c22" providerId="ADAL" clId="{78387580-8AB1-48A6-83D9-E10B1586ED7A}" dt="2021-03-02T10:04:40.521" v="2213"/>
          <ac:spMkLst>
            <pc:docMk/>
            <pc:sldMk cId="2115099401" sldId="264"/>
            <ac:spMk id="21" creationId="{F0329725-2F23-4F0C-891B-B9600A257F04}"/>
          </ac:spMkLst>
        </pc:spChg>
        <pc:spChg chg="add del mod">
          <ac:chgData name="Stijn De Roover" userId="f6c35ac8-8c51-46f6-aa5b-e93ac1713c22" providerId="ADAL" clId="{78387580-8AB1-48A6-83D9-E10B1586ED7A}" dt="2021-03-01T11:38:19.061" v="975" actId="21"/>
          <ac:spMkLst>
            <pc:docMk/>
            <pc:sldMk cId="2115099401" sldId="264"/>
            <ac:spMk id="35" creationId="{E77ED0F7-526A-44BF-B637-689A0451B265}"/>
          </ac:spMkLst>
        </pc:spChg>
        <pc:grpChg chg="add mod">
          <ac:chgData name="Stijn De Roover" userId="f6c35ac8-8c51-46f6-aa5b-e93ac1713c22" providerId="ADAL" clId="{78387580-8AB1-48A6-83D9-E10B1586ED7A}" dt="2021-03-02T10:05:10.686" v="2260" actId="1076"/>
          <ac:grpSpMkLst>
            <pc:docMk/>
            <pc:sldMk cId="2115099401" sldId="264"/>
            <ac:grpSpMk id="10" creationId="{A35FF010-EA4F-4F7D-82A7-BA8255DB96BD}"/>
          </ac:grpSpMkLst>
        </pc:grpChg>
        <pc:grpChg chg="add mod">
          <ac:chgData name="Stijn De Roover" userId="f6c35ac8-8c51-46f6-aa5b-e93ac1713c22" providerId="ADAL" clId="{78387580-8AB1-48A6-83D9-E10B1586ED7A}" dt="2021-03-02T10:05:39.221" v="2265" actId="1076"/>
          <ac:grpSpMkLst>
            <pc:docMk/>
            <pc:sldMk cId="2115099401" sldId="264"/>
            <ac:grpSpMk id="18" creationId="{F50D9028-9D79-48B1-98E5-0949E2EF0D6D}"/>
          </ac:grpSpMkLst>
        </pc:grpChg>
        <pc:graphicFrameChg chg="add mod modGraphic">
          <ac:chgData name="Stijn De Roover" userId="f6c35ac8-8c51-46f6-aa5b-e93ac1713c22" providerId="ADAL" clId="{78387580-8AB1-48A6-83D9-E10B1586ED7A}" dt="2021-03-02T10:05:16.070" v="2261" actId="1076"/>
          <ac:graphicFrameMkLst>
            <pc:docMk/>
            <pc:sldMk cId="2115099401" sldId="264"/>
            <ac:graphicFrameMk id="7" creationId="{7BA06553-0D92-44F1-98FF-0E7F94801554}"/>
          </ac:graphicFrameMkLst>
        </pc:graphicFrameChg>
        <pc:picChg chg="add mod">
          <ac:chgData name="Stijn De Roover" userId="f6c35ac8-8c51-46f6-aa5b-e93ac1713c22" providerId="ADAL" clId="{78387580-8AB1-48A6-83D9-E10B1586ED7A}" dt="2021-03-02T10:04:57.657" v="2258" actId="1036"/>
          <ac:picMkLst>
            <pc:docMk/>
            <pc:sldMk cId="2115099401" sldId="264"/>
            <ac:picMk id="6" creationId="{3AB520A5-AEB2-4F64-9E4E-9E8C95696001}"/>
          </ac:picMkLst>
        </pc:picChg>
        <pc:picChg chg="add mod">
          <ac:chgData name="Stijn De Roover" userId="f6c35ac8-8c51-46f6-aa5b-e93ac1713c22" providerId="ADAL" clId="{78387580-8AB1-48A6-83D9-E10B1586ED7A}" dt="2021-03-02T10:05:04.136" v="2259" actId="1076"/>
          <ac:picMkLst>
            <pc:docMk/>
            <pc:sldMk cId="2115099401" sldId="264"/>
            <ac:picMk id="8" creationId="{A2CEB1DB-0FFE-44D8-8E60-AF991C7E4EAE}"/>
          </ac:picMkLst>
        </pc:picChg>
        <pc:picChg chg="mod">
          <ac:chgData name="Stijn De Roover" userId="f6c35ac8-8c51-46f6-aa5b-e93ac1713c22" providerId="ADAL" clId="{78387580-8AB1-48A6-83D9-E10B1586ED7A}" dt="2021-03-01T11:04:28.177" v="604"/>
          <ac:picMkLst>
            <pc:docMk/>
            <pc:sldMk cId="2115099401" sldId="264"/>
            <ac:picMk id="11" creationId="{A9BF017C-ABF9-489E-9DBD-471122C5D53F}"/>
          </ac:picMkLst>
        </pc:picChg>
        <pc:picChg chg="add mod">
          <ac:chgData name="Stijn De Roover" userId="f6c35ac8-8c51-46f6-aa5b-e93ac1713c22" providerId="ADAL" clId="{78387580-8AB1-48A6-83D9-E10B1586ED7A}" dt="2021-03-02T10:05:24.738" v="2262" actId="1076"/>
          <ac:picMkLst>
            <pc:docMk/>
            <pc:sldMk cId="2115099401" sldId="264"/>
            <ac:picMk id="13" creationId="{23B148A7-58FE-47A5-9C14-253C50BB5626}"/>
          </ac:picMkLst>
        </pc:picChg>
        <pc:picChg chg="mod">
          <ac:chgData name="Stijn De Roover" userId="f6c35ac8-8c51-46f6-aa5b-e93ac1713c22" providerId="ADAL" clId="{78387580-8AB1-48A6-83D9-E10B1586ED7A}" dt="2021-03-02T10:04:40.521" v="2213"/>
          <ac:picMkLst>
            <pc:docMk/>
            <pc:sldMk cId="2115099401" sldId="264"/>
            <ac:picMk id="20" creationId="{318671B9-D036-488E-937F-CAF84694BCC3}"/>
          </ac:picMkLst>
        </pc:picChg>
        <pc:picChg chg="add del">
          <ac:chgData name="Stijn De Roover" userId="f6c35ac8-8c51-46f6-aa5b-e93ac1713c22" providerId="ADAL" clId="{78387580-8AB1-48A6-83D9-E10B1586ED7A}" dt="2021-03-01T11:03:11.454" v="597" actId="478"/>
          <ac:picMkLst>
            <pc:docMk/>
            <pc:sldMk cId="2115099401" sldId="264"/>
            <ac:picMk id="1026" creationId="{F0DFD6CF-7BC4-410A-B79A-821648F76E54}"/>
          </ac:picMkLst>
        </pc:picChg>
        <pc:cxnChg chg="add del">
          <ac:chgData name="Stijn De Roover" userId="f6c35ac8-8c51-46f6-aa5b-e93ac1713c22" providerId="ADAL" clId="{78387580-8AB1-48A6-83D9-E10B1586ED7A}" dt="2021-03-01T11:07:16.077" v="682" actId="478"/>
          <ac:cxnSpMkLst>
            <pc:docMk/>
            <pc:sldMk cId="2115099401" sldId="264"/>
            <ac:cxnSpMk id="15" creationId="{8E456162-5E93-40FE-B956-3D69875CFC24}"/>
          </ac:cxnSpMkLst>
        </pc:cxnChg>
        <pc:cxnChg chg="add mod">
          <ac:chgData name="Stijn De Roover" userId="f6c35ac8-8c51-46f6-aa5b-e93ac1713c22" providerId="ADAL" clId="{78387580-8AB1-48A6-83D9-E10B1586ED7A}" dt="2021-03-02T10:04:57.657" v="2258" actId="1036"/>
          <ac:cxnSpMkLst>
            <pc:docMk/>
            <pc:sldMk cId="2115099401" sldId="264"/>
            <ac:cxnSpMk id="17" creationId="{D8924331-C12C-4199-918B-CB2FC5CE33F7}"/>
          </ac:cxnSpMkLst>
        </pc:cxnChg>
        <pc:cxnChg chg="add mod">
          <ac:chgData name="Stijn De Roover" userId="f6c35ac8-8c51-46f6-aa5b-e93ac1713c22" providerId="ADAL" clId="{78387580-8AB1-48A6-83D9-E10B1586ED7A}" dt="2021-03-02T10:05:24.738" v="2262" actId="1076"/>
          <ac:cxnSpMkLst>
            <pc:docMk/>
            <pc:sldMk cId="2115099401" sldId="264"/>
            <ac:cxnSpMk id="19" creationId="{A9FC8254-BDD5-4AC1-B900-88A97154AE45}"/>
          </ac:cxnSpMkLst>
        </pc:cxnChg>
        <pc:cxnChg chg="add mod">
          <ac:chgData name="Stijn De Roover" userId="f6c35ac8-8c51-46f6-aa5b-e93ac1713c22" providerId="ADAL" clId="{78387580-8AB1-48A6-83D9-E10B1586ED7A}" dt="2021-03-02T10:04:57.657" v="2258" actId="1036"/>
          <ac:cxnSpMkLst>
            <pc:docMk/>
            <pc:sldMk cId="2115099401" sldId="264"/>
            <ac:cxnSpMk id="22" creationId="{400AB7AA-6EE0-4839-B7B1-B8FA0D45CBD6}"/>
          </ac:cxnSpMkLst>
        </pc:cxnChg>
        <pc:cxnChg chg="add del mod">
          <ac:chgData name="Stijn De Roover" userId="f6c35ac8-8c51-46f6-aa5b-e93ac1713c22" providerId="ADAL" clId="{78387580-8AB1-48A6-83D9-E10B1586ED7A}" dt="2021-03-01T13:47:36.688" v="1244" actId="478"/>
          <ac:cxnSpMkLst>
            <pc:docMk/>
            <pc:sldMk cId="2115099401" sldId="264"/>
            <ac:cxnSpMk id="25" creationId="{3EFB99D1-B2AC-439C-BAED-AA5C46BC205C}"/>
          </ac:cxnSpMkLst>
        </pc:cxnChg>
        <pc:cxnChg chg="add mod">
          <ac:chgData name="Stijn De Roover" userId="f6c35ac8-8c51-46f6-aa5b-e93ac1713c22" providerId="ADAL" clId="{78387580-8AB1-48A6-83D9-E10B1586ED7A}" dt="2021-03-02T10:05:31.485" v="2264" actId="14100"/>
          <ac:cxnSpMkLst>
            <pc:docMk/>
            <pc:sldMk cId="2115099401" sldId="264"/>
            <ac:cxnSpMk id="29" creationId="{4D6AB783-72ED-4527-B5C5-8B16A083B146}"/>
          </ac:cxnSpMkLst>
        </pc:cxnChg>
      </pc:sldChg>
      <pc:sldChg chg="addSp delSp modSp mod modAnim">
        <pc:chgData name="Stijn De Roover" userId="f6c35ac8-8c51-46f6-aa5b-e93ac1713c22" providerId="ADAL" clId="{78387580-8AB1-48A6-83D9-E10B1586ED7A}" dt="2021-03-02T08:38:21.764" v="1626" actId="207"/>
        <pc:sldMkLst>
          <pc:docMk/>
          <pc:sldMk cId="2849007889" sldId="265"/>
        </pc:sldMkLst>
        <pc:spChg chg="mod">
          <ac:chgData name="Stijn De Roover" userId="f6c35ac8-8c51-46f6-aa5b-e93ac1713c22" providerId="ADAL" clId="{78387580-8AB1-48A6-83D9-E10B1586ED7A}" dt="2021-03-01T10:34:45.670" v="500" actId="207"/>
          <ac:spMkLst>
            <pc:docMk/>
            <pc:sldMk cId="2849007889" sldId="265"/>
            <ac:spMk id="22" creationId="{3CAACCCD-0ECE-4680-AA82-8C7AC63BB36F}"/>
          </ac:spMkLst>
        </pc:spChg>
        <pc:spChg chg="mod">
          <ac:chgData name="Stijn De Roover" userId="f6c35ac8-8c51-46f6-aa5b-e93ac1713c22" providerId="ADAL" clId="{78387580-8AB1-48A6-83D9-E10B1586ED7A}" dt="2021-03-02T08:37:55.232" v="1625" actId="207"/>
          <ac:spMkLst>
            <pc:docMk/>
            <pc:sldMk cId="2849007889" sldId="265"/>
            <ac:spMk id="26" creationId="{AFA91073-4FF5-41DC-B849-2ACD970F40E7}"/>
          </ac:spMkLst>
        </pc:spChg>
        <pc:grpChg chg="mod">
          <ac:chgData name="Stijn De Roover" userId="f6c35ac8-8c51-46f6-aa5b-e93ac1713c22" providerId="ADAL" clId="{78387580-8AB1-48A6-83D9-E10B1586ED7A}" dt="2021-03-01T10:34:35.692" v="499" actId="1076"/>
          <ac:grpSpMkLst>
            <pc:docMk/>
            <pc:sldMk cId="2849007889" sldId="265"/>
            <ac:grpSpMk id="20" creationId="{B494B8EF-247D-4121-B6D5-11BB83F84415}"/>
          </ac:grpSpMkLst>
        </pc:grpChg>
        <pc:grpChg chg="add mod">
          <ac:chgData name="Stijn De Roover" userId="f6c35ac8-8c51-46f6-aa5b-e93ac1713c22" providerId="ADAL" clId="{78387580-8AB1-48A6-83D9-E10B1586ED7A}" dt="2021-03-02T08:37:34.639" v="1612" actId="1076"/>
          <ac:grpSpMkLst>
            <pc:docMk/>
            <pc:sldMk cId="2849007889" sldId="265"/>
            <ac:grpSpMk id="24" creationId="{893D382F-8394-4E7A-8EFF-41E4300287C2}"/>
          </ac:grpSpMkLst>
        </pc:grpChg>
        <pc:picChg chg="add del mod">
          <ac:chgData name="Stijn De Roover" userId="f6c35ac8-8c51-46f6-aa5b-e93ac1713c22" providerId="ADAL" clId="{78387580-8AB1-48A6-83D9-E10B1586ED7A}" dt="2021-03-02T08:37:21.473" v="1610"/>
          <ac:picMkLst>
            <pc:docMk/>
            <pc:sldMk cId="2849007889" sldId="265"/>
            <ac:picMk id="18" creationId="{E5F87F62-8BB7-45C9-B75B-178D62BD6CDF}"/>
          </ac:picMkLst>
        </pc:picChg>
        <pc:picChg chg="mod">
          <ac:chgData name="Stijn De Roover" userId="f6c35ac8-8c51-46f6-aa5b-e93ac1713c22" providerId="ADAL" clId="{78387580-8AB1-48A6-83D9-E10B1586ED7A}" dt="2021-03-01T10:34:55.064" v="501" actId="207"/>
          <ac:picMkLst>
            <pc:docMk/>
            <pc:sldMk cId="2849007889" sldId="265"/>
            <ac:picMk id="21" creationId="{CDD24F6E-D567-4F02-8B6E-2043EB567FD2}"/>
          </ac:picMkLst>
        </pc:picChg>
        <pc:picChg chg="mod">
          <ac:chgData name="Stijn De Roover" userId="f6c35ac8-8c51-46f6-aa5b-e93ac1713c22" providerId="ADAL" clId="{78387580-8AB1-48A6-83D9-E10B1586ED7A}" dt="2021-03-02T08:38:21.764" v="1626" actId="207"/>
          <ac:picMkLst>
            <pc:docMk/>
            <pc:sldMk cId="2849007889" sldId="265"/>
            <ac:picMk id="25" creationId="{DE62B075-5528-41C0-BECC-737AF28571B6}"/>
          </ac:picMkLst>
        </pc:picChg>
        <pc:cxnChg chg="mod">
          <ac:chgData name="Stijn De Roover" userId="f6c35ac8-8c51-46f6-aa5b-e93ac1713c22" providerId="ADAL" clId="{78387580-8AB1-48A6-83D9-E10B1586ED7A}" dt="2021-03-01T10:35:06.182" v="502" actId="208"/>
          <ac:cxnSpMkLst>
            <pc:docMk/>
            <pc:sldMk cId="2849007889" sldId="265"/>
            <ac:cxnSpMk id="23" creationId="{D0C6B632-BD35-4B95-B55D-F7510F4EABC7}"/>
          </ac:cxnSpMkLst>
        </pc:cxnChg>
      </pc:sldChg>
      <pc:sldChg chg="addSp delSp modSp mod modAnim modNotesTx">
        <pc:chgData name="Stijn De Roover" userId="f6c35ac8-8c51-46f6-aa5b-e93ac1713c22" providerId="ADAL" clId="{78387580-8AB1-48A6-83D9-E10B1586ED7A}" dt="2021-03-02T09:54:11.873" v="2201"/>
        <pc:sldMkLst>
          <pc:docMk/>
          <pc:sldMk cId="4004784616" sldId="266"/>
        </pc:sldMkLst>
        <pc:spChg chg="del">
          <ac:chgData name="Stijn De Roover" userId="f6c35ac8-8c51-46f6-aa5b-e93ac1713c22" providerId="ADAL" clId="{78387580-8AB1-48A6-83D9-E10B1586ED7A}" dt="2021-03-02T09:41:09.310" v="2174" actId="478"/>
          <ac:spMkLst>
            <pc:docMk/>
            <pc:sldMk cId="4004784616" sldId="266"/>
            <ac:spMk id="3" creationId="{54BB278D-B969-495E-86AE-A6F169E141D1}"/>
          </ac:spMkLst>
        </pc:spChg>
        <pc:spChg chg="del">
          <ac:chgData name="Stijn De Roover" userId="f6c35ac8-8c51-46f6-aa5b-e93ac1713c22" providerId="ADAL" clId="{78387580-8AB1-48A6-83D9-E10B1586ED7A}" dt="2021-03-02T09:41:29.895" v="2178" actId="478"/>
          <ac:spMkLst>
            <pc:docMk/>
            <pc:sldMk cId="4004784616" sldId="266"/>
            <ac:spMk id="4" creationId="{196A61F8-D3BD-4794-80A5-9F0F947989D5}"/>
          </ac:spMkLst>
        </pc:spChg>
        <pc:spChg chg="add del mod">
          <ac:chgData name="Stijn De Roover" userId="f6c35ac8-8c51-46f6-aa5b-e93ac1713c22" providerId="ADAL" clId="{78387580-8AB1-48A6-83D9-E10B1586ED7A}" dt="2021-03-02T09:41:11.267" v="2175" actId="478"/>
          <ac:spMkLst>
            <pc:docMk/>
            <pc:sldMk cId="4004784616" sldId="266"/>
            <ac:spMk id="8" creationId="{98B3C2D1-D8CA-4E70-99E5-43C68BDE0694}"/>
          </ac:spMkLst>
        </pc:spChg>
        <pc:spChg chg="add mod">
          <ac:chgData name="Stijn De Roover" userId="f6c35ac8-8c51-46f6-aa5b-e93ac1713c22" providerId="ADAL" clId="{78387580-8AB1-48A6-83D9-E10B1586ED7A}" dt="2021-03-01T10:15:16.573" v="202" actId="164"/>
          <ac:spMkLst>
            <pc:docMk/>
            <pc:sldMk cId="4004784616" sldId="266"/>
            <ac:spMk id="10" creationId="{BB0D5D72-D99E-4D74-82D6-18851BB20FBA}"/>
          </ac:spMkLst>
        </pc:spChg>
        <pc:spChg chg="add mod">
          <ac:chgData name="Stijn De Roover" userId="f6c35ac8-8c51-46f6-aa5b-e93ac1713c22" providerId="ADAL" clId="{78387580-8AB1-48A6-83D9-E10B1586ED7A}" dt="2021-03-01T10:15:12.214" v="201" actId="164"/>
          <ac:spMkLst>
            <pc:docMk/>
            <pc:sldMk cId="4004784616" sldId="266"/>
            <ac:spMk id="11" creationId="{A3592A23-94F6-4BF0-AE79-DF6F260E78FB}"/>
          </ac:spMkLst>
        </pc:spChg>
        <pc:spChg chg="mod">
          <ac:chgData name="Stijn De Roover" userId="f6c35ac8-8c51-46f6-aa5b-e93ac1713c22" providerId="ADAL" clId="{78387580-8AB1-48A6-83D9-E10B1586ED7A}" dt="2021-03-02T09:41:22.722" v="2176"/>
          <ac:spMkLst>
            <pc:docMk/>
            <pc:sldMk cId="4004784616" sldId="266"/>
            <ac:spMk id="16" creationId="{A1036B8E-4DC6-467A-AEFD-EA239EE14C4B}"/>
          </ac:spMkLst>
        </pc:spChg>
        <pc:spChg chg="mod">
          <ac:chgData name="Stijn De Roover" userId="f6c35ac8-8c51-46f6-aa5b-e93ac1713c22" providerId="ADAL" clId="{78387580-8AB1-48A6-83D9-E10B1586ED7A}" dt="2021-03-02T09:41:22.722" v="2176"/>
          <ac:spMkLst>
            <pc:docMk/>
            <pc:sldMk cId="4004784616" sldId="266"/>
            <ac:spMk id="19" creationId="{F975BEB2-3E8B-44D1-A365-B453064CE7EF}"/>
          </ac:spMkLst>
        </pc:spChg>
        <pc:spChg chg="add del mod">
          <ac:chgData name="Stijn De Roover" userId="f6c35ac8-8c51-46f6-aa5b-e93ac1713c22" providerId="ADAL" clId="{78387580-8AB1-48A6-83D9-E10B1586ED7A}" dt="2021-03-02T09:41:37.716" v="2179" actId="478"/>
          <ac:spMkLst>
            <pc:docMk/>
            <pc:sldMk cId="4004784616" sldId="266"/>
            <ac:spMk id="23" creationId="{ACDBD150-F61C-4D44-A481-2C6BF03C70D1}"/>
          </ac:spMkLst>
        </pc:spChg>
        <pc:grpChg chg="add mod">
          <ac:chgData name="Stijn De Roover" userId="f6c35ac8-8c51-46f6-aa5b-e93ac1713c22" providerId="ADAL" clId="{78387580-8AB1-48A6-83D9-E10B1586ED7A}" dt="2021-03-01T10:15:12.214" v="201" actId="164"/>
          <ac:grpSpMkLst>
            <pc:docMk/>
            <pc:sldMk cId="4004784616" sldId="266"/>
            <ac:grpSpMk id="12" creationId="{A50DCAF6-314D-4A20-9CD3-2726722E14CF}"/>
          </ac:grpSpMkLst>
        </pc:grpChg>
        <pc:grpChg chg="add mod">
          <ac:chgData name="Stijn De Roover" userId="f6c35ac8-8c51-46f6-aa5b-e93ac1713c22" providerId="ADAL" clId="{78387580-8AB1-48A6-83D9-E10B1586ED7A}" dt="2021-03-01T10:15:16.573" v="202" actId="164"/>
          <ac:grpSpMkLst>
            <pc:docMk/>
            <pc:sldMk cId="4004784616" sldId="266"/>
            <ac:grpSpMk id="13" creationId="{E5B3A5BA-1378-4BB7-8D48-D0E7065623BD}"/>
          </ac:grpSpMkLst>
        </pc:grpChg>
        <pc:grpChg chg="add mod">
          <ac:chgData name="Stijn De Roover" userId="f6c35ac8-8c51-46f6-aa5b-e93ac1713c22" providerId="ADAL" clId="{78387580-8AB1-48A6-83D9-E10B1586ED7A}" dt="2021-03-02T09:41:26.765" v="2177" actId="1076"/>
          <ac:grpSpMkLst>
            <pc:docMk/>
            <pc:sldMk cId="4004784616" sldId="266"/>
            <ac:grpSpMk id="14" creationId="{8ED8DB51-E21D-4E0B-8DEF-7DA87E55802F}"/>
          </ac:grpSpMkLst>
        </pc:grpChg>
        <pc:grpChg chg="add mod">
          <ac:chgData name="Stijn De Roover" userId="f6c35ac8-8c51-46f6-aa5b-e93ac1713c22" providerId="ADAL" clId="{78387580-8AB1-48A6-83D9-E10B1586ED7A}" dt="2021-03-02T09:42:10.420" v="2193" actId="1036"/>
          <ac:grpSpMkLst>
            <pc:docMk/>
            <pc:sldMk cId="4004784616" sldId="266"/>
            <ac:grpSpMk id="17" creationId="{F47CE00B-1E1B-4BEE-ACD8-A1D13F6C544B}"/>
          </ac:grpSpMkLst>
        </pc:grpChg>
        <pc:graphicFrameChg chg="add mod">
          <ac:chgData name="Stijn De Roover" userId="f6c35ac8-8c51-46f6-aa5b-e93ac1713c22" providerId="ADAL" clId="{78387580-8AB1-48A6-83D9-E10B1586ED7A}" dt="2021-03-02T09:42:28.803" v="2195" actId="1076"/>
          <ac:graphicFrameMkLst>
            <pc:docMk/>
            <pc:sldMk cId="4004784616" sldId="266"/>
            <ac:graphicFrameMk id="5" creationId="{ACFAD9D4-5A79-4663-B029-5BF9CFF25003}"/>
          </ac:graphicFrameMkLst>
        </pc:graphicFrameChg>
        <pc:picChg chg="add mod">
          <ac:chgData name="Stijn De Roover" userId="f6c35ac8-8c51-46f6-aa5b-e93ac1713c22" providerId="ADAL" clId="{78387580-8AB1-48A6-83D9-E10B1586ED7A}" dt="2021-03-01T10:15:12.214" v="201" actId="164"/>
          <ac:picMkLst>
            <pc:docMk/>
            <pc:sldMk cId="4004784616" sldId="266"/>
            <ac:picMk id="7" creationId="{36FF5BDB-A263-46F5-8211-3807F19A89D0}"/>
          </ac:picMkLst>
        </pc:picChg>
        <pc:picChg chg="add mod">
          <ac:chgData name="Stijn De Roover" userId="f6c35ac8-8c51-46f6-aa5b-e93ac1713c22" providerId="ADAL" clId="{78387580-8AB1-48A6-83D9-E10B1586ED7A}" dt="2021-03-01T10:15:16.573" v="202" actId="164"/>
          <ac:picMkLst>
            <pc:docMk/>
            <pc:sldMk cId="4004784616" sldId="266"/>
            <ac:picMk id="9" creationId="{CE247770-70DE-4166-8CB1-3C0145119A43}"/>
          </ac:picMkLst>
        </pc:picChg>
        <pc:picChg chg="mod">
          <ac:chgData name="Stijn De Roover" userId="f6c35ac8-8c51-46f6-aa5b-e93ac1713c22" providerId="ADAL" clId="{78387580-8AB1-48A6-83D9-E10B1586ED7A}" dt="2021-03-02T09:41:22.722" v="2176"/>
          <ac:picMkLst>
            <pc:docMk/>
            <pc:sldMk cId="4004784616" sldId="266"/>
            <ac:picMk id="15" creationId="{61E9EA97-DF04-40F9-B86D-1CD4027444A1}"/>
          </ac:picMkLst>
        </pc:picChg>
        <pc:picChg chg="mod">
          <ac:chgData name="Stijn De Roover" userId="f6c35ac8-8c51-46f6-aa5b-e93ac1713c22" providerId="ADAL" clId="{78387580-8AB1-48A6-83D9-E10B1586ED7A}" dt="2021-03-02T09:41:22.722" v="2176"/>
          <ac:picMkLst>
            <pc:docMk/>
            <pc:sldMk cId="4004784616" sldId="266"/>
            <ac:picMk id="18" creationId="{D5203DD6-EF4C-4025-B3C4-EC97F5A566C0}"/>
          </ac:picMkLst>
        </pc:picChg>
        <pc:picChg chg="add mod">
          <ac:chgData name="Stijn De Roover" userId="f6c35ac8-8c51-46f6-aa5b-e93ac1713c22" providerId="ADAL" clId="{78387580-8AB1-48A6-83D9-E10B1586ED7A}" dt="2021-03-02T09:42:15.714" v="2194" actId="1076"/>
          <ac:picMkLst>
            <pc:docMk/>
            <pc:sldMk cId="4004784616" sldId="266"/>
            <ac:picMk id="21" creationId="{0848FB51-1C18-44CF-A99A-6E8AE971875A}"/>
          </ac:picMkLst>
        </pc:picChg>
        <pc:cxnChg chg="add mod">
          <ac:chgData name="Stijn De Roover" userId="f6c35ac8-8c51-46f6-aa5b-e93ac1713c22" providerId="ADAL" clId="{78387580-8AB1-48A6-83D9-E10B1586ED7A}" dt="2021-03-02T09:42:10.420" v="2193" actId="1036"/>
          <ac:cxnSpMkLst>
            <pc:docMk/>
            <pc:sldMk cId="4004784616" sldId="266"/>
            <ac:cxnSpMk id="20" creationId="{BF2D9A3F-01B0-454B-8BDA-22BF005A74C1}"/>
          </ac:cxnSpMkLst>
        </pc:cxnChg>
      </pc:sldChg>
      <pc:sldChg chg="addSp delSp modSp mod ord modAnim">
        <pc:chgData name="Stijn De Roover" userId="f6c35ac8-8c51-46f6-aa5b-e93ac1713c22" providerId="ADAL" clId="{78387580-8AB1-48A6-83D9-E10B1586ED7A}" dt="2021-03-02T09:39:54.420" v="2173" actId="478"/>
        <pc:sldMkLst>
          <pc:docMk/>
          <pc:sldMk cId="3571441446" sldId="267"/>
        </pc:sldMkLst>
        <pc:spChg chg="mod">
          <ac:chgData name="Stijn De Roover" userId="f6c35ac8-8c51-46f6-aa5b-e93ac1713c22" providerId="ADAL" clId="{78387580-8AB1-48A6-83D9-E10B1586ED7A}" dt="2021-03-02T09:26:10.179" v="2058"/>
          <ac:spMkLst>
            <pc:docMk/>
            <pc:sldMk cId="3571441446" sldId="267"/>
            <ac:spMk id="2" creationId="{73FE7376-B2A6-4271-8C4B-E584BCC2515A}"/>
          </ac:spMkLst>
        </pc:spChg>
        <pc:spChg chg="del mod">
          <ac:chgData name="Stijn De Roover" userId="f6c35ac8-8c51-46f6-aa5b-e93ac1713c22" providerId="ADAL" clId="{78387580-8AB1-48A6-83D9-E10B1586ED7A}" dt="2021-03-02T09:37:42.255" v="2157" actId="478"/>
          <ac:spMkLst>
            <pc:docMk/>
            <pc:sldMk cId="3571441446" sldId="267"/>
            <ac:spMk id="3" creationId="{CE6ADC00-F9D3-4A98-B5DB-FBF80A644C8D}"/>
          </ac:spMkLst>
        </pc:spChg>
        <pc:spChg chg="add del mod">
          <ac:chgData name="Stijn De Roover" userId="f6c35ac8-8c51-46f6-aa5b-e93ac1713c22" providerId="ADAL" clId="{78387580-8AB1-48A6-83D9-E10B1586ED7A}" dt="2021-03-02T09:39:54.420" v="2173" actId="478"/>
          <ac:spMkLst>
            <pc:docMk/>
            <pc:sldMk cId="3571441446" sldId="267"/>
            <ac:spMk id="5" creationId="{9A737890-0CD9-4010-B694-0C012E47B128}"/>
          </ac:spMkLst>
        </pc:spChg>
        <pc:spChg chg="mod topLvl">
          <ac:chgData name="Stijn De Roover" userId="f6c35ac8-8c51-46f6-aa5b-e93ac1713c22" providerId="ADAL" clId="{78387580-8AB1-48A6-83D9-E10B1586ED7A}" dt="2021-03-02T09:39:19.931" v="2167" actId="14100"/>
          <ac:spMkLst>
            <pc:docMk/>
            <pc:sldMk cId="3571441446" sldId="267"/>
            <ac:spMk id="7" creationId="{2ABDAB73-F03F-4AC9-8DD6-7D6555E24EB8}"/>
          </ac:spMkLst>
        </pc:spChg>
        <pc:spChg chg="mod topLvl">
          <ac:chgData name="Stijn De Roover" userId="f6c35ac8-8c51-46f6-aa5b-e93ac1713c22" providerId="ADAL" clId="{78387580-8AB1-48A6-83D9-E10B1586ED7A}" dt="2021-03-02T09:39:12.381" v="2164" actId="14100"/>
          <ac:spMkLst>
            <pc:docMk/>
            <pc:sldMk cId="3571441446" sldId="267"/>
            <ac:spMk id="8" creationId="{D3FFE2E5-D478-45AB-A63B-3D527C12B0D1}"/>
          </ac:spMkLst>
        </pc:spChg>
        <pc:spChg chg="add mod">
          <ac:chgData name="Stijn De Roover" userId="f6c35ac8-8c51-46f6-aa5b-e93ac1713c22" providerId="ADAL" clId="{78387580-8AB1-48A6-83D9-E10B1586ED7A}" dt="2021-03-02T09:39:28.167" v="2171" actId="14100"/>
          <ac:spMkLst>
            <pc:docMk/>
            <pc:sldMk cId="3571441446" sldId="267"/>
            <ac:spMk id="11" creationId="{C4CC41A8-53B6-4397-BFD4-8967013628CD}"/>
          </ac:spMkLst>
        </pc:spChg>
        <pc:spChg chg="add mod">
          <ac:chgData name="Stijn De Roover" userId="f6c35ac8-8c51-46f6-aa5b-e93ac1713c22" providerId="ADAL" clId="{78387580-8AB1-48A6-83D9-E10B1586ED7A}" dt="2021-03-01T10:24:22.899" v="377" actId="14100"/>
          <ac:spMkLst>
            <pc:docMk/>
            <pc:sldMk cId="3571441446" sldId="267"/>
            <ac:spMk id="14" creationId="{BDC854C2-791D-4136-BB60-93F5F12644B1}"/>
          </ac:spMkLst>
        </pc:spChg>
        <pc:spChg chg="mod">
          <ac:chgData name="Stijn De Roover" userId="f6c35ac8-8c51-46f6-aa5b-e93ac1713c22" providerId="ADAL" clId="{78387580-8AB1-48A6-83D9-E10B1586ED7A}" dt="2021-03-02T09:37:42.579" v="2158"/>
          <ac:spMkLst>
            <pc:docMk/>
            <pc:sldMk cId="3571441446" sldId="267"/>
            <ac:spMk id="19" creationId="{7C31A9AA-A558-4E8F-BFF8-D9AD8BC623F9}"/>
          </ac:spMkLst>
        </pc:spChg>
        <pc:spChg chg="add mod">
          <ac:chgData name="Stijn De Roover" userId="f6c35ac8-8c51-46f6-aa5b-e93ac1713c22" providerId="ADAL" clId="{78387580-8AB1-48A6-83D9-E10B1586ED7A}" dt="2021-03-01T10:24:32.256" v="379" actId="1076"/>
          <ac:spMkLst>
            <pc:docMk/>
            <pc:sldMk cId="3571441446" sldId="267"/>
            <ac:spMk id="20" creationId="{A55CE0FC-7D17-4706-BEEE-9D255B726BD9}"/>
          </ac:spMkLst>
        </pc:spChg>
        <pc:spChg chg="mod">
          <ac:chgData name="Stijn De Roover" userId="f6c35ac8-8c51-46f6-aa5b-e93ac1713c22" providerId="ADAL" clId="{78387580-8AB1-48A6-83D9-E10B1586ED7A}" dt="2021-03-02T09:37:42.579" v="2158"/>
          <ac:spMkLst>
            <pc:docMk/>
            <pc:sldMk cId="3571441446" sldId="267"/>
            <ac:spMk id="25" creationId="{A2B3D266-1B3E-47FA-9A78-CF0BF889CDD6}"/>
          </ac:spMkLst>
        </pc:spChg>
        <pc:spChg chg="add mod">
          <ac:chgData name="Stijn De Roover" userId="f6c35ac8-8c51-46f6-aa5b-e93ac1713c22" providerId="ADAL" clId="{78387580-8AB1-48A6-83D9-E10B1586ED7A}" dt="2021-03-01T10:29:45.779" v="404" actId="208"/>
          <ac:spMkLst>
            <pc:docMk/>
            <pc:sldMk cId="3571441446" sldId="267"/>
            <ac:spMk id="27" creationId="{777DD719-5782-43E0-9648-06F3C34B08E4}"/>
          </ac:spMkLst>
        </pc:spChg>
        <pc:grpChg chg="add del mod">
          <ac:chgData name="Stijn De Roover" userId="f6c35ac8-8c51-46f6-aa5b-e93ac1713c22" providerId="ADAL" clId="{78387580-8AB1-48A6-83D9-E10B1586ED7A}" dt="2021-03-01T10:28:20.626" v="397" actId="165"/>
          <ac:grpSpMkLst>
            <pc:docMk/>
            <pc:sldMk cId="3571441446" sldId="267"/>
            <ac:grpSpMk id="10" creationId="{48BE9B87-C360-4240-8367-438719CD24CB}"/>
          </ac:grpSpMkLst>
        </pc:grpChg>
        <pc:grpChg chg="add mod ord">
          <ac:chgData name="Stijn De Roover" userId="f6c35ac8-8c51-46f6-aa5b-e93ac1713c22" providerId="ADAL" clId="{78387580-8AB1-48A6-83D9-E10B1586ED7A}" dt="2021-03-02T09:39:00.194" v="2162" actId="167"/>
          <ac:grpSpMkLst>
            <pc:docMk/>
            <pc:sldMk cId="3571441446" sldId="267"/>
            <ac:grpSpMk id="17" creationId="{70C959BF-208B-4AC4-B0D5-253995D38595}"/>
          </ac:grpSpMkLst>
        </pc:grpChg>
        <pc:grpChg chg="add mod">
          <ac:chgData name="Stijn De Roover" userId="f6c35ac8-8c51-46f6-aa5b-e93ac1713c22" providerId="ADAL" clId="{78387580-8AB1-48A6-83D9-E10B1586ED7A}" dt="2021-03-02T09:37:51.473" v="2159" actId="1076"/>
          <ac:grpSpMkLst>
            <pc:docMk/>
            <pc:sldMk cId="3571441446" sldId="267"/>
            <ac:grpSpMk id="22" creationId="{AD1ECC02-2CD3-451A-AF1E-3BDAD8A22C32}"/>
          </ac:grpSpMkLst>
        </pc:grpChg>
        <pc:graphicFrameChg chg="add mod modGraphic">
          <ac:chgData name="Stijn De Roover" userId="f6c35ac8-8c51-46f6-aa5b-e93ac1713c22" providerId="ADAL" clId="{78387580-8AB1-48A6-83D9-E10B1586ED7A}" dt="2021-03-01T10:23:03.022" v="362" actId="6549"/>
          <ac:graphicFrameMkLst>
            <pc:docMk/>
            <pc:sldMk cId="3571441446" sldId="267"/>
            <ac:graphicFrameMk id="9" creationId="{283D00AC-5312-4641-862B-C74A1C7F91A6}"/>
          </ac:graphicFrameMkLst>
        </pc:graphicFrameChg>
        <pc:picChg chg="mod topLvl modCrop">
          <ac:chgData name="Stijn De Roover" userId="f6c35ac8-8c51-46f6-aa5b-e93ac1713c22" providerId="ADAL" clId="{78387580-8AB1-48A6-83D9-E10B1586ED7A}" dt="2021-03-02T09:39:39.750" v="2172" actId="732"/>
          <ac:picMkLst>
            <pc:docMk/>
            <pc:sldMk cId="3571441446" sldId="267"/>
            <ac:picMk id="6" creationId="{D3038176-0020-498E-85D1-3F30D258A812}"/>
          </ac:picMkLst>
        </pc:picChg>
        <pc:picChg chg="mod">
          <ac:chgData name="Stijn De Roover" userId="f6c35ac8-8c51-46f6-aa5b-e93ac1713c22" providerId="ADAL" clId="{78387580-8AB1-48A6-83D9-E10B1586ED7A}" dt="2021-03-02T09:37:42.579" v="2158"/>
          <ac:picMkLst>
            <pc:docMk/>
            <pc:sldMk cId="3571441446" sldId="267"/>
            <ac:picMk id="18" creationId="{907F8FF8-DF6D-4B44-A263-16EB5988E58F}"/>
          </ac:picMkLst>
        </pc:picChg>
        <pc:picChg chg="mod">
          <ac:chgData name="Stijn De Roover" userId="f6c35ac8-8c51-46f6-aa5b-e93ac1713c22" providerId="ADAL" clId="{78387580-8AB1-48A6-83D9-E10B1586ED7A}" dt="2021-03-02T09:37:42.579" v="2158"/>
          <ac:picMkLst>
            <pc:docMk/>
            <pc:sldMk cId="3571441446" sldId="267"/>
            <ac:picMk id="23" creationId="{889CAFD9-D2BE-4DB8-ADBF-70C951CC0FFA}"/>
          </ac:picMkLst>
        </pc:picChg>
        <pc:cxnChg chg="add mod">
          <ac:chgData name="Stijn De Roover" userId="f6c35ac8-8c51-46f6-aa5b-e93ac1713c22" providerId="ADAL" clId="{78387580-8AB1-48A6-83D9-E10B1586ED7A}" dt="2021-03-02T09:39:28.167" v="2171" actId="14100"/>
          <ac:cxnSpMkLst>
            <pc:docMk/>
            <pc:sldMk cId="3571441446" sldId="267"/>
            <ac:cxnSpMk id="13" creationId="{FE1A7724-9214-4641-B287-F42DC6130E24}"/>
          </ac:cxnSpMkLst>
        </pc:cxnChg>
        <pc:cxnChg chg="add mod">
          <ac:chgData name="Stijn De Roover" userId="f6c35ac8-8c51-46f6-aa5b-e93ac1713c22" providerId="ADAL" clId="{78387580-8AB1-48A6-83D9-E10B1586ED7A}" dt="2021-03-01T10:24:44.144" v="382" actId="14100"/>
          <ac:cxnSpMkLst>
            <pc:docMk/>
            <pc:sldMk cId="3571441446" sldId="267"/>
            <ac:cxnSpMk id="21" creationId="{E4E54094-6043-45E6-A74F-6D8D229348CB}"/>
          </ac:cxnSpMkLst>
        </pc:cxnChg>
        <pc:cxnChg chg="add mod">
          <ac:chgData name="Stijn De Roover" userId="f6c35ac8-8c51-46f6-aa5b-e93ac1713c22" providerId="ADAL" clId="{78387580-8AB1-48A6-83D9-E10B1586ED7A}" dt="2021-03-02T09:39:19.931" v="2167" actId="14100"/>
          <ac:cxnSpMkLst>
            <pc:docMk/>
            <pc:sldMk cId="3571441446" sldId="267"/>
            <ac:cxnSpMk id="24" creationId="{FA7EDCA1-2F92-4643-9CBD-B1B55928E543}"/>
          </ac:cxnSpMkLst>
        </pc:cxnChg>
        <pc:cxnChg chg="add mod">
          <ac:chgData name="Stijn De Roover" userId="f6c35ac8-8c51-46f6-aa5b-e93ac1713c22" providerId="ADAL" clId="{78387580-8AB1-48A6-83D9-E10B1586ED7A}" dt="2021-03-02T09:37:51.473" v="2159" actId="1076"/>
          <ac:cxnSpMkLst>
            <pc:docMk/>
            <pc:sldMk cId="3571441446" sldId="267"/>
            <ac:cxnSpMk id="26" creationId="{AF62687A-8B94-4835-980F-B25E8B045AFD}"/>
          </ac:cxnSpMkLst>
        </pc:cxnChg>
      </pc:sldChg>
      <pc:sldChg chg="modSp add mod">
        <pc:chgData name="Stijn De Roover" userId="f6c35ac8-8c51-46f6-aa5b-e93ac1713c22" providerId="ADAL" clId="{78387580-8AB1-48A6-83D9-E10B1586ED7A}" dt="2021-03-02T10:03:25.732" v="2205" actId="20577"/>
        <pc:sldMkLst>
          <pc:docMk/>
          <pc:sldMk cId="2258446542" sldId="268"/>
        </pc:sldMkLst>
        <pc:spChg chg="mod">
          <ac:chgData name="Stijn De Roover" userId="f6c35ac8-8c51-46f6-aa5b-e93ac1713c22" providerId="ADAL" clId="{78387580-8AB1-48A6-83D9-E10B1586ED7A}" dt="2021-03-02T10:03:25.732" v="2205" actId="20577"/>
          <ac:spMkLst>
            <pc:docMk/>
            <pc:sldMk cId="2258446542" sldId="268"/>
            <ac:spMk id="2" creationId="{00000000-0000-0000-0000-000000000000}"/>
          </ac:spMkLst>
        </pc:spChg>
        <pc:spChg chg="mod">
          <ac:chgData name="Stijn De Roover" userId="f6c35ac8-8c51-46f6-aa5b-e93ac1713c22" providerId="ADAL" clId="{78387580-8AB1-48A6-83D9-E10B1586ED7A}" dt="2021-03-01T10:18:30.081" v="236" actId="20577"/>
          <ac:spMkLst>
            <pc:docMk/>
            <pc:sldMk cId="2258446542" sldId="268"/>
            <ac:spMk id="3" creationId="{00000000-0000-0000-0000-000000000000}"/>
          </ac:spMkLst>
        </pc:spChg>
      </pc:sldChg>
      <pc:sldChg chg="delSp modSp add del mod delAnim modAnim">
        <pc:chgData name="Stijn De Roover" userId="f6c35ac8-8c51-46f6-aa5b-e93ac1713c22" providerId="ADAL" clId="{78387580-8AB1-48A6-83D9-E10B1586ED7A}" dt="2021-03-01T10:36:54.049" v="515" actId="47"/>
        <pc:sldMkLst>
          <pc:docMk/>
          <pc:sldMk cId="163292527" sldId="269"/>
        </pc:sldMkLst>
        <pc:spChg chg="mod">
          <ac:chgData name="Stijn De Roover" userId="f6c35ac8-8c51-46f6-aa5b-e93ac1713c22" providerId="ADAL" clId="{78387580-8AB1-48A6-83D9-E10B1586ED7A}" dt="2021-03-01T10:34:08.966" v="496" actId="20577"/>
          <ac:spMkLst>
            <pc:docMk/>
            <pc:sldMk cId="163292527" sldId="269"/>
            <ac:spMk id="4" creationId="{4B0CE396-5850-41B8-B554-4F4DE2B20304}"/>
          </ac:spMkLst>
        </pc:spChg>
        <pc:grpChg chg="del">
          <ac:chgData name="Stijn De Roover" userId="f6c35ac8-8c51-46f6-aa5b-e93ac1713c22" providerId="ADAL" clId="{78387580-8AB1-48A6-83D9-E10B1586ED7A}" dt="2021-03-01T10:33:51.889" v="483" actId="478"/>
          <ac:grpSpMkLst>
            <pc:docMk/>
            <pc:sldMk cId="163292527" sldId="269"/>
            <ac:grpSpMk id="9" creationId="{C67DFD60-5CDA-4049-98F9-8A7BAE1F39D2}"/>
          </ac:grpSpMkLst>
        </pc:grpChg>
        <pc:grpChg chg="del">
          <ac:chgData name="Stijn De Roover" userId="f6c35ac8-8c51-46f6-aa5b-e93ac1713c22" providerId="ADAL" clId="{78387580-8AB1-48A6-83D9-E10B1586ED7A}" dt="2021-03-01T10:33:51.889" v="483" actId="478"/>
          <ac:grpSpMkLst>
            <pc:docMk/>
            <pc:sldMk cId="163292527" sldId="269"/>
            <ac:grpSpMk id="12" creationId="{545F6565-59EB-408F-8292-9A0F25D96AB0}"/>
          </ac:grpSpMkLst>
        </pc:grpChg>
        <pc:grpChg chg="del">
          <ac:chgData name="Stijn De Roover" userId="f6c35ac8-8c51-46f6-aa5b-e93ac1713c22" providerId="ADAL" clId="{78387580-8AB1-48A6-83D9-E10B1586ED7A}" dt="2021-03-01T10:33:51.889" v="483" actId="478"/>
          <ac:grpSpMkLst>
            <pc:docMk/>
            <pc:sldMk cId="163292527" sldId="269"/>
            <ac:grpSpMk id="20" creationId="{B494B8EF-247D-4121-B6D5-11BB83F84415}"/>
          </ac:grpSpMkLst>
        </pc:grpChg>
        <pc:cxnChg chg="del mod">
          <ac:chgData name="Stijn De Roover" userId="f6c35ac8-8c51-46f6-aa5b-e93ac1713c22" providerId="ADAL" clId="{78387580-8AB1-48A6-83D9-E10B1586ED7A}" dt="2021-03-01T10:33:51.889" v="483" actId="478"/>
          <ac:cxnSpMkLst>
            <pc:docMk/>
            <pc:sldMk cId="163292527" sldId="269"/>
            <ac:cxnSpMk id="16" creationId="{BCB7001A-E1EC-4059-95FA-502AB09FC18B}"/>
          </ac:cxnSpMkLst>
        </pc:cxnChg>
        <pc:cxnChg chg="del mod">
          <ac:chgData name="Stijn De Roover" userId="f6c35ac8-8c51-46f6-aa5b-e93ac1713c22" providerId="ADAL" clId="{78387580-8AB1-48A6-83D9-E10B1586ED7A}" dt="2021-03-01T10:33:51.889" v="483" actId="478"/>
          <ac:cxnSpMkLst>
            <pc:docMk/>
            <pc:sldMk cId="163292527" sldId="269"/>
            <ac:cxnSpMk id="19" creationId="{9E1979E8-61EE-4607-8EA4-E1EC32FE502A}"/>
          </ac:cxnSpMkLst>
        </pc:cxnChg>
        <pc:cxnChg chg="del mod">
          <ac:chgData name="Stijn De Roover" userId="f6c35ac8-8c51-46f6-aa5b-e93ac1713c22" providerId="ADAL" clId="{78387580-8AB1-48A6-83D9-E10B1586ED7A}" dt="2021-03-01T10:34:14.361" v="497" actId="478"/>
          <ac:cxnSpMkLst>
            <pc:docMk/>
            <pc:sldMk cId="163292527" sldId="269"/>
            <ac:cxnSpMk id="23" creationId="{D0C6B632-BD35-4B95-B55D-F7510F4EABC7}"/>
          </ac:cxnSpMkLst>
        </pc:cxnChg>
      </pc:sldChg>
      <pc:sldChg chg="addSp modSp add mod modAnim">
        <pc:chgData name="Stijn De Roover" userId="f6c35ac8-8c51-46f6-aa5b-e93ac1713c22" providerId="ADAL" clId="{78387580-8AB1-48A6-83D9-E10B1586ED7A}" dt="2021-03-02T10:03:06.953" v="2203"/>
        <pc:sldMkLst>
          <pc:docMk/>
          <pc:sldMk cId="4126349022" sldId="270"/>
        </pc:sldMkLst>
        <pc:spChg chg="mod">
          <ac:chgData name="Stijn De Roover" userId="f6c35ac8-8c51-46f6-aa5b-e93ac1713c22" providerId="ADAL" clId="{78387580-8AB1-48A6-83D9-E10B1586ED7A}" dt="2021-03-01T10:36:32.810" v="512" actId="2085"/>
          <ac:spMkLst>
            <pc:docMk/>
            <pc:sldMk cId="4126349022" sldId="270"/>
            <ac:spMk id="11" creationId="{E3FECF77-1845-4D27-8827-855686D4E1DB}"/>
          </ac:spMkLst>
        </pc:spChg>
        <pc:spChg chg="mod">
          <ac:chgData name="Stijn De Roover" userId="f6c35ac8-8c51-46f6-aa5b-e93ac1713c22" providerId="ADAL" clId="{78387580-8AB1-48A6-83D9-E10B1586ED7A}" dt="2021-03-01T10:36:40.482" v="513" actId="2085"/>
          <ac:spMkLst>
            <pc:docMk/>
            <pc:sldMk cId="4126349022" sldId="270"/>
            <ac:spMk id="14" creationId="{7438FF61-4F97-4B82-839F-E479B942B513}"/>
          </ac:spMkLst>
        </pc:spChg>
        <pc:spChg chg="mod">
          <ac:chgData name="Stijn De Roover" userId="f6c35ac8-8c51-46f6-aa5b-e93ac1713c22" providerId="ADAL" clId="{78387580-8AB1-48A6-83D9-E10B1586ED7A}" dt="2021-03-01T10:36:45.177" v="514" actId="2085"/>
          <ac:spMkLst>
            <pc:docMk/>
            <pc:sldMk cId="4126349022" sldId="270"/>
            <ac:spMk id="22" creationId="{3CAACCCD-0ECE-4680-AA82-8C7AC63BB36F}"/>
          </ac:spMkLst>
        </pc:spChg>
        <pc:spChg chg="mod">
          <ac:chgData name="Stijn De Roover" userId="f6c35ac8-8c51-46f6-aa5b-e93ac1713c22" providerId="ADAL" clId="{78387580-8AB1-48A6-83D9-E10B1586ED7A}" dt="2021-03-02T10:03:01.042" v="2202"/>
          <ac:spMkLst>
            <pc:docMk/>
            <pc:sldMk cId="4126349022" sldId="270"/>
            <ac:spMk id="25" creationId="{59C4C343-6F3A-45D9-BEBA-677D9530BCB1}"/>
          </ac:spMkLst>
        </pc:spChg>
        <pc:grpChg chg="add mod">
          <ac:chgData name="Stijn De Roover" userId="f6c35ac8-8c51-46f6-aa5b-e93ac1713c22" providerId="ADAL" clId="{78387580-8AB1-48A6-83D9-E10B1586ED7A}" dt="2021-03-02T10:03:01.042" v="2202"/>
          <ac:grpSpMkLst>
            <pc:docMk/>
            <pc:sldMk cId="4126349022" sldId="270"/>
            <ac:grpSpMk id="18" creationId="{206B11EB-818B-455E-A264-470309E52182}"/>
          </ac:grpSpMkLst>
        </pc:grpChg>
        <pc:picChg chg="mod">
          <ac:chgData name="Stijn De Roover" userId="f6c35ac8-8c51-46f6-aa5b-e93ac1713c22" providerId="ADAL" clId="{78387580-8AB1-48A6-83D9-E10B1586ED7A}" dt="2021-03-01T10:36:05.387" v="509" actId="207"/>
          <ac:picMkLst>
            <pc:docMk/>
            <pc:sldMk cId="4126349022" sldId="270"/>
            <ac:picMk id="10" creationId="{9CE1AEC6-50F4-407A-A33C-A34C8D13585D}"/>
          </ac:picMkLst>
        </pc:picChg>
        <pc:picChg chg="mod">
          <ac:chgData name="Stijn De Roover" userId="f6c35ac8-8c51-46f6-aa5b-e93ac1713c22" providerId="ADAL" clId="{78387580-8AB1-48A6-83D9-E10B1586ED7A}" dt="2021-03-01T10:35:59.619" v="508" actId="207"/>
          <ac:picMkLst>
            <pc:docMk/>
            <pc:sldMk cId="4126349022" sldId="270"/>
            <ac:picMk id="13" creationId="{3616AE20-85C5-4217-9E97-7FB7EED4F740}"/>
          </ac:picMkLst>
        </pc:picChg>
        <pc:picChg chg="mod">
          <ac:chgData name="Stijn De Roover" userId="f6c35ac8-8c51-46f6-aa5b-e93ac1713c22" providerId="ADAL" clId="{78387580-8AB1-48A6-83D9-E10B1586ED7A}" dt="2021-03-01T10:36:11.833" v="510" actId="207"/>
          <ac:picMkLst>
            <pc:docMk/>
            <pc:sldMk cId="4126349022" sldId="270"/>
            <ac:picMk id="21" creationId="{CDD24F6E-D567-4F02-8B6E-2043EB567FD2}"/>
          </ac:picMkLst>
        </pc:picChg>
        <pc:picChg chg="mod">
          <ac:chgData name="Stijn De Roover" userId="f6c35ac8-8c51-46f6-aa5b-e93ac1713c22" providerId="ADAL" clId="{78387580-8AB1-48A6-83D9-E10B1586ED7A}" dt="2021-03-02T10:03:01.042" v="2202"/>
          <ac:picMkLst>
            <pc:docMk/>
            <pc:sldMk cId="4126349022" sldId="270"/>
            <ac:picMk id="24" creationId="{765028CA-66AE-492D-8F82-252BF34A6BC6}"/>
          </ac:picMkLst>
        </pc:picChg>
        <pc:cxnChg chg="mod">
          <ac:chgData name="Stijn De Roover" userId="f6c35ac8-8c51-46f6-aa5b-e93ac1713c22" providerId="ADAL" clId="{78387580-8AB1-48A6-83D9-E10B1586ED7A}" dt="2021-03-01T10:35:44.955" v="507" actId="208"/>
          <ac:cxnSpMkLst>
            <pc:docMk/>
            <pc:sldMk cId="4126349022" sldId="270"/>
            <ac:cxnSpMk id="16" creationId="{BCB7001A-E1EC-4059-95FA-502AB09FC18B}"/>
          </ac:cxnSpMkLst>
        </pc:cxnChg>
        <pc:cxnChg chg="mod">
          <ac:chgData name="Stijn De Roover" userId="f6c35ac8-8c51-46f6-aa5b-e93ac1713c22" providerId="ADAL" clId="{78387580-8AB1-48A6-83D9-E10B1586ED7A}" dt="2021-03-01T10:35:44.955" v="507" actId="208"/>
          <ac:cxnSpMkLst>
            <pc:docMk/>
            <pc:sldMk cId="4126349022" sldId="270"/>
            <ac:cxnSpMk id="19" creationId="{9E1979E8-61EE-4607-8EA4-E1EC32FE502A}"/>
          </ac:cxnSpMkLst>
        </pc:cxnChg>
        <pc:cxnChg chg="mod">
          <ac:chgData name="Stijn De Roover" userId="f6c35ac8-8c51-46f6-aa5b-e93ac1713c22" providerId="ADAL" clId="{78387580-8AB1-48A6-83D9-E10B1586ED7A}" dt="2021-03-01T10:35:44.955" v="507" actId="208"/>
          <ac:cxnSpMkLst>
            <pc:docMk/>
            <pc:sldMk cId="4126349022" sldId="270"/>
            <ac:cxnSpMk id="23" creationId="{D0C6B632-BD35-4B95-B55D-F7510F4EABC7}"/>
          </ac:cxnSpMkLst>
        </pc:cxnChg>
      </pc:sldChg>
      <pc:sldChg chg="addSp delSp modSp new mod modAnim">
        <pc:chgData name="Stijn De Roover" userId="f6c35ac8-8c51-46f6-aa5b-e93ac1713c22" providerId="ADAL" clId="{78387580-8AB1-48A6-83D9-E10B1586ED7A}" dt="2021-03-02T10:07:56.999" v="2288"/>
        <pc:sldMkLst>
          <pc:docMk/>
          <pc:sldMk cId="651074174" sldId="271"/>
        </pc:sldMkLst>
        <pc:spChg chg="del">
          <ac:chgData name="Stijn De Roover" userId="f6c35ac8-8c51-46f6-aa5b-e93ac1713c22" providerId="ADAL" clId="{78387580-8AB1-48A6-83D9-E10B1586ED7A}" dt="2021-03-01T11:38:34.478" v="979" actId="478"/>
          <ac:spMkLst>
            <pc:docMk/>
            <pc:sldMk cId="651074174" sldId="271"/>
            <ac:spMk id="3" creationId="{48CA0CB7-D3BB-4009-897B-47627AD06972}"/>
          </ac:spMkLst>
        </pc:spChg>
        <pc:spChg chg="add mod">
          <ac:chgData name="Stijn De Roover" userId="f6c35ac8-8c51-46f6-aa5b-e93ac1713c22" providerId="ADAL" clId="{78387580-8AB1-48A6-83D9-E10B1586ED7A}" dt="2021-03-02T10:06:40.484" v="2271" actId="1582"/>
          <ac:spMkLst>
            <pc:docMk/>
            <pc:sldMk cId="651074174" sldId="271"/>
            <ac:spMk id="3" creationId="{6275D186-DBED-4E4C-AAFD-F3A4F99F0333}"/>
          </ac:spMkLst>
        </pc:spChg>
        <pc:spChg chg="del">
          <ac:chgData name="Stijn De Roover" userId="f6c35ac8-8c51-46f6-aa5b-e93ac1713c22" providerId="ADAL" clId="{78387580-8AB1-48A6-83D9-E10B1586ED7A}" dt="2021-03-01T11:38:37.514" v="980" actId="478"/>
          <ac:spMkLst>
            <pc:docMk/>
            <pc:sldMk cId="651074174" sldId="271"/>
            <ac:spMk id="4" creationId="{8F03B2BD-A20B-40D7-914E-F86D21666A42}"/>
          </ac:spMkLst>
        </pc:spChg>
        <pc:spChg chg="add mod">
          <ac:chgData name="Stijn De Roover" userId="f6c35ac8-8c51-46f6-aa5b-e93ac1713c22" providerId="ADAL" clId="{78387580-8AB1-48A6-83D9-E10B1586ED7A}" dt="2021-03-02T10:07:14.271" v="2284" actId="20577"/>
          <ac:spMkLst>
            <pc:docMk/>
            <pc:sldMk cId="651074174" sldId="271"/>
            <ac:spMk id="6" creationId="{398B18E0-3A0D-4F36-A3F9-F12204D4C09B}"/>
          </ac:spMkLst>
        </pc:spChg>
        <pc:spChg chg="mod">
          <ac:chgData name="Stijn De Roover" userId="f6c35ac8-8c51-46f6-aa5b-e93ac1713c22" providerId="ADAL" clId="{78387580-8AB1-48A6-83D9-E10B1586ED7A}" dt="2021-03-02T10:06:12.865" v="2266"/>
          <ac:spMkLst>
            <pc:docMk/>
            <pc:sldMk cId="651074174" sldId="271"/>
            <ac:spMk id="10" creationId="{BB4C822F-7130-4537-B8B0-A1E40FA54087}"/>
          </ac:spMkLst>
        </pc:spChg>
        <pc:grpChg chg="add mod">
          <ac:chgData name="Stijn De Roover" userId="f6c35ac8-8c51-46f6-aa5b-e93ac1713c22" providerId="ADAL" clId="{78387580-8AB1-48A6-83D9-E10B1586ED7A}" dt="2021-03-02T10:06:20.370" v="2267" actId="1076"/>
          <ac:grpSpMkLst>
            <pc:docMk/>
            <pc:sldMk cId="651074174" sldId="271"/>
            <ac:grpSpMk id="8" creationId="{34A944DB-F3D5-4101-BAB8-1F243D684FA1}"/>
          </ac:grpSpMkLst>
        </pc:grpChg>
        <pc:graphicFrameChg chg="add mod modGraphic">
          <ac:chgData name="Stijn De Roover" userId="f6c35ac8-8c51-46f6-aa5b-e93ac1713c22" providerId="ADAL" clId="{78387580-8AB1-48A6-83D9-E10B1586ED7A}" dt="2021-03-01T13:48:38.722" v="1286" actId="20577"/>
          <ac:graphicFrameMkLst>
            <pc:docMk/>
            <pc:sldMk cId="651074174" sldId="271"/>
            <ac:graphicFrameMk id="5" creationId="{B371DA51-A63E-412C-A95F-C252F0867ADC}"/>
          </ac:graphicFrameMkLst>
        </pc:graphicFrameChg>
        <pc:graphicFrameChg chg="add mod modGraphic">
          <ac:chgData name="Stijn De Roover" userId="f6c35ac8-8c51-46f6-aa5b-e93ac1713c22" providerId="ADAL" clId="{78387580-8AB1-48A6-83D9-E10B1586ED7A}" dt="2021-03-02T10:07:39.021" v="2286" actId="20577"/>
          <ac:graphicFrameMkLst>
            <pc:docMk/>
            <pc:sldMk cId="651074174" sldId="271"/>
            <ac:graphicFrameMk id="7" creationId="{9CC2D101-97FE-4001-8B36-BA5929F9B4BF}"/>
          </ac:graphicFrameMkLst>
        </pc:graphicFrameChg>
        <pc:picChg chg="mod">
          <ac:chgData name="Stijn De Roover" userId="f6c35ac8-8c51-46f6-aa5b-e93ac1713c22" providerId="ADAL" clId="{78387580-8AB1-48A6-83D9-E10B1586ED7A}" dt="2021-03-02T10:06:12.865" v="2266"/>
          <ac:picMkLst>
            <pc:docMk/>
            <pc:sldMk cId="651074174" sldId="271"/>
            <ac:picMk id="9" creationId="{5FD4294E-FB62-4C01-8150-A08EDED565D3}"/>
          </ac:picMkLst>
        </pc:picChg>
        <pc:cxnChg chg="add mod">
          <ac:chgData name="Stijn De Roover" userId="f6c35ac8-8c51-46f6-aa5b-e93ac1713c22" providerId="ADAL" clId="{78387580-8AB1-48A6-83D9-E10B1586ED7A}" dt="2021-03-02T10:06:54.648" v="2274" actId="208"/>
          <ac:cxnSpMkLst>
            <pc:docMk/>
            <pc:sldMk cId="651074174" sldId="271"/>
            <ac:cxnSpMk id="11" creationId="{049F0D0E-E7B0-4DFF-9E50-58463CFD6F49}"/>
          </ac:cxnSpMkLst>
        </pc:cxnChg>
      </pc:sldChg>
      <pc:sldChg chg="addSp delSp modSp new mod">
        <pc:chgData name="Stijn De Roover" userId="f6c35ac8-8c51-46f6-aa5b-e93ac1713c22" providerId="ADAL" clId="{78387580-8AB1-48A6-83D9-E10B1586ED7A}" dt="2021-03-02T10:11:31.653" v="2291" actId="20577"/>
        <pc:sldMkLst>
          <pc:docMk/>
          <pc:sldMk cId="1084867507" sldId="272"/>
        </pc:sldMkLst>
        <pc:spChg chg="del">
          <ac:chgData name="Stijn De Roover" userId="f6c35ac8-8c51-46f6-aa5b-e93ac1713c22" providerId="ADAL" clId="{78387580-8AB1-48A6-83D9-E10B1586ED7A}" dt="2021-03-02T10:08:41.059" v="2289" actId="478"/>
          <ac:spMkLst>
            <pc:docMk/>
            <pc:sldMk cId="1084867507" sldId="272"/>
            <ac:spMk id="4" creationId="{59D64E05-3328-4ED0-A133-BC08632EEB67}"/>
          </ac:spMkLst>
        </pc:spChg>
        <pc:spChg chg="mod">
          <ac:chgData name="Stijn De Roover" userId="f6c35ac8-8c51-46f6-aa5b-e93ac1713c22" providerId="ADAL" clId="{78387580-8AB1-48A6-83D9-E10B1586ED7A}" dt="2021-03-01T13:49:42.847" v="1287"/>
          <ac:spMkLst>
            <pc:docMk/>
            <pc:sldMk cId="1084867507" sldId="272"/>
            <ac:spMk id="7" creationId="{21AA90C4-4311-47F9-8612-2F0F50BA9167}"/>
          </ac:spMkLst>
        </pc:spChg>
        <pc:spChg chg="add mod">
          <ac:chgData name="Stijn De Roover" userId="f6c35ac8-8c51-46f6-aa5b-e93ac1713c22" providerId="ADAL" clId="{78387580-8AB1-48A6-83D9-E10B1586ED7A}" dt="2021-03-01T13:54:12.323" v="1345" actId="1076"/>
          <ac:spMkLst>
            <pc:docMk/>
            <pc:sldMk cId="1084867507" sldId="272"/>
            <ac:spMk id="9" creationId="{DBCAEFA2-17A2-4681-A7B8-9D30135DEF84}"/>
          </ac:spMkLst>
        </pc:spChg>
        <pc:grpChg chg="add mod">
          <ac:chgData name="Stijn De Roover" userId="f6c35ac8-8c51-46f6-aa5b-e93ac1713c22" providerId="ADAL" clId="{78387580-8AB1-48A6-83D9-E10B1586ED7A}" dt="2021-03-01T13:54:08.680" v="1344" actId="1076"/>
          <ac:grpSpMkLst>
            <pc:docMk/>
            <pc:sldMk cId="1084867507" sldId="272"/>
            <ac:grpSpMk id="5" creationId="{83CCEF93-68BE-4802-A47A-A8F910D0247B}"/>
          </ac:grpSpMkLst>
        </pc:grpChg>
        <pc:graphicFrameChg chg="add mod modGraphic">
          <ac:chgData name="Stijn De Roover" userId="f6c35ac8-8c51-46f6-aa5b-e93ac1713c22" providerId="ADAL" clId="{78387580-8AB1-48A6-83D9-E10B1586ED7A}" dt="2021-03-02T10:11:31.653" v="2291" actId="20577"/>
          <ac:graphicFrameMkLst>
            <pc:docMk/>
            <pc:sldMk cId="1084867507" sldId="272"/>
            <ac:graphicFrameMk id="8" creationId="{A1F6DC36-17C3-4020-BC44-67619E0B9BD2}"/>
          </ac:graphicFrameMkLst>
        </pc:graphicFrameChg>
        <pc:picChg chg="mod">
          <ac:chgData name="Stijn De Roover" userId="f6c35ac8-8c51-46f6-aa5b-e93ac1713c22" providerId="ADAL" clId="{78387580-8AB1-48A6-83D9-E10B1586ED7A}" dt="2021-03-01T13:49:42.847" v="1287"/>
          <ac:picMkLst>
            <pc:docMk/>
            <pc:sldMk cId="1084867507" sldId="272"/>
            <ac:picMk id="6" creationId="{EE88FA59-7717-4021-AF92-908B2797B4C3}"/>
          </ac:picMkLst>
        </pc:picChg>
        <pc:cxnChg chg="add del">
          <ac:chgData name="Stijn De Roover" userId="f6c35ac8-8c51-46f6-aa5b-e93ac1713c22" providerId="ADAL" clId="{78387580-8AB1-48A6-83D9-E10B1586ED7A}" dt="2021-03-01T13:52:18.697" v="1321" actId="478"/>
          <ac:cxnSpMkLst>
            <pc:docMk/>
            <pc:sldMk cId="1084867507" sldId="272"/>
            <ac:cxnSpMk id="11" creationId="{364C9BF8-E19C-4F43-91B3-8E39BDB0E651}"/>
          </ac:cxnSpMkLst>
        </pc:cxnChg>
        <pc:cxnChg chg="add mod">
          <ac:chgData name="Stijn De Roover" userId="f6c35ac8-8c51-46f6-aa5b-e93ac1713c22" providerId="ADAL" clId="{78387580-8AB1-48A6-83D9-E10B1586ED7A}" dt="2021-03-01T13:54:12.323" v="1345" actId="1076"/>
          <ac:cxnSpMkLst>
            <pc:docMk/>
            <pc:sldMk cId="1084867507" sldId="272"/>
            <ac:cxnSpMk id="13" creationId="{4CBD4C96-29E6-4546-8223-C95F5B79E1A4}"/>
          </ac:cxnSpMkLst>
        </pc:cxnChg>
      </pc:sldChg>
      <pc:sldChg chg="addSp modSp add mod">
        <pc:chgData name="Stijn De Roover" userId="f6c35ac8-8c51-46f6-aa5b-e93ac1713c22" providerId="ADAL" clId="{78387580-8AB1-48A6-83D9-E10B1586ED7A}" dt="2021-03-02T10:12:18.793" v="2292"/>
        <pc:sldMkLst>
          <pc:docMk/>
          <pc:sldMk cId="3035652398" sldId="273"/>
        </pc:sldMkLst>
        <pc:spChg chg="mod">
          <ac:chgData name="Stijn De Roover" userId="f6c35ac8-8c51-46f6-aa5b-e93ac1713c22" providerId="ADAL" clId="{78387580-8AB1-48A6-83D9-E10B1586ED7A}" dt="2021-03-01T13:53:38.556" v="1341" actId="207"/>
          <ac:spMkLst>
            <pc:docMk/>
            <pc:sldMk cId="3035652398" sldId="273"/>
            <ac:spMk id="11" creationId="{E3FECF77-1845-4D27-8827-855686D4E1DB}"/>
          </ac:spMkLst>
        </pc:spChg>
        <pc:spChg chg="mod">
          <ac:chgData name="Stijn De Roover" userId="f6c35ac8-8c51-46f6-aa5b-e93ac1713c22" providerId="ADAL" clId="{78387580-8AB1-48A6-83D9-E10B1586ED7A}" dt="2021-03-02T10:12:18.793" v="2292"/>
          <ac:spMkLst>
            <pc:docMk/>
            <pc:sldMk cId="3035652398" sldId="273"/>
            <ac:spMk id="25" creationId="{3B8B8168-46ED-4B56-B385-4B069DBEC964}"/>
          </ac:spMkLst>
        </pc:spChg>
        <pc:grpChg chg="add mod">
          <ac:chgData name="Stijn De Roover" userId="f6c35ac8-8c51-46f6-aa5b-e93ac1713c22" providerId="ADAL" clId="{78387580-8AB1-48A6-83D9-E10B1586ED7A}" dt="2021-03-02T10:12:18.793" v="2292"/>
          <ac:grpSpMkLst>
            <pc:docMk/>
            <pc:sldMk cId="3035652398" sldId="273"/>
            <ac:grpSpMk id="18" creationId="{23DC21E3-5119-4AB3-96FB-BB325EEAF139}"/>
          </ac:grpSpMkLst>
        </pc:grpChg>
        <pc:picChg chg="mod">
          <ac:chgData name="Stijn De Roover" userId="f6c35ac8-8c51-46f6-aa5b-e93ac1713c22" providerId="ADAL" clId="{78387580-8AB1-48A6-83D9-E10B1586ED7A}" dt="2021-03-01T13:53:43.481" v="1342" actId="207"/>
          <ac:picMkLst>
            <pc:docMk/>
            <pc:sldMk cId="3035652398" sldId="273"/>
            <ac:picMk id="10" creationId="{9CE1AEC6-50F4-407A-A33C-A34C8D13585D}"/>
          </ac:picMkLst>
        </pc:picChg>
        <pc:picChg chg="mod">
          <ac:chgData name="Stijn De Roover" userId="f6c35ac8-8c51-46f6-aa5b-e93ac1713c22" providerId="ADAL" clId="{78387580-8AB1-48A6-83D9-E10B1586ED7A}" dt="2021-03-02T10:12:18.793" v="2292"/>
          <ac:picMkLst>
            <pc:docMk/>
            <pc:sldMk cId="3035652398" sldId="273"/>
            <ac:picMk id="24" creationId="{0796D135-D1E4-41DD-B24F-40BD6AA22B5D}"/>
          </ac:picMkLst>
        </pc:picChg>
        <pc:cxnChg chg="mod">
          <ac:chgData name="Stijn De Roover" userId="f6c35ac8-8c51-46f6-aa5b-e93ac1713c22" providerId="ADAL" clId="{78387580-8AB1-48A6-83D9-E10B1586ED7A}" dt="2021-03-01T13:53:34.874" v="1340" actId="208"/>
          <ac:cxnSpMkLst>
            <pc:docMk/>
            <pc:sldMk cId="3035652398" sldId="273"/>
            <ac:cxnSpMk id="16" creationId="{BCB7001A-E1EC-4059-95FA-502AB09FC18B}"/>
          </ac:cxnSpMkLst>
        </pc:cxnChg>
      </pc:sldChg>
      <pc:sldChg chg="modSp add mod">
        <pc:chgData name="Stijn De Roover" userId="f6c35ac8-8c51-46f6-aa5b-e93ac1713c22" providerId="ADAL" clId="{78387580-8AB1-48A6-83D9-E10B1586ED7A}" dt="2021-03-02T10:12:23.781" v="2294" actId="20577"/>
        <pc:sldMkLst>
          <pc:docMk/>
          <pc:sldMk cId="1333382673" sldId="274"/>
        </pc:sldMkLst>
        <pc:spChg chg="mod">
          <ac:chgData name="Stijn De Roover" userId="f6c35ac8-8c51-46f6-aa5b-e93ac1713c22" providerId="ADAL" clId="{78387580-8AB1-48A6-83D9-E10B1586ED7A}" dt="2021-03-02T10:12:23.781" v="2294" actId="20577"/>
          <ac:spMkLst>
            <pc:docMk/>
            <pc:sldMk cId="1333382673" sldId="274"/>
            <ac:spMk id="2" creationId="{00000000-0000-0000-0000-000000000000}"/>
          </ac:spMkLst>
        </pc:spChg>
        <pc:spChg chg="mod">
          <ac:chgData name="Stijn De Roover" userId="f6c35ac8-8c51-46f6-aa5b-e93ac1713c22" providerId="ADAL" clId="{78387580-8AB1-48A6-83D9-E10B1586ED7A}" dt="2021-03-01T14:29:18.914" v="1474" actId="20577"/>
          <ac:spMkLst>
            <pc:docMk/>
            <pc:sldMk cId="1333382673" sldId="274"/>
            <ac:spMk id="3" creationId="{00000000-0000-0000-0000-000000000000}"/>
          </ac:spMkLst>
        </pc:spChg>
      </pc:sldChg>
      <pc:sldChg chg="addSp delSp modSp add mod">
        <pc:chgData name="Stijn De Roover" userId="f6c35ac8-8c51-46f6-aa5b-e93ac1713c22" providerId="ADAL" clId="{78387580-8AB1-48A6-83D9-E10B1586ED7A}" dt="2021-03-02T10:13:59.676" v="2340" actId="20577"/>
        <pc:sldMkLst>
          <pc:docMk/>
          <pc:sldMk cId="26721028" sldId="275"/>
        </pc:sldMkLst>
        <pc:spChg chg="mod">
          <ac:chgData name="Stijn De Roover" userId="f6c35ac8-8c51-46f6-aa5b-e93ac1713c22" providerId="ADAL" clId="{78387580-8AB1-48A6-83D9-E10B1586ED7A}" dt="2021-03-02T10:12:33.163" v="2307" actId="20577"/>
          <ac:spMkLst>
            <pc:docMk/>
            <pc:sldMk cId="26721028" sldId="275"/>
            <ac:spMk id="2" creationId="{493F22AC-0CD9-4FE3-BE04-8843963032D9}"/>
          </ac:spMkLst>
        </pc:spChg>
        <pc:spChg chg="mod">
          <ac:chgData name="Stijn De Roover" userId="f6c35ac8-8c51-46f6-aa5b-e93ac1713c22" providerId="ADAL" clId="{78387580-8AB1-48A6-83D9-E10B1586ED7A}" dt="2021-03-02T10:12:44.675" v="2318" actId="20577"/>
          <ac:spMkLst>
            <pc:docMk/>
            <pc:sldMk cId="26721028" sldId="275"/>
            <ac:spMk id="3" creationId="{779B9EE8-3B53-4EAB-844B-9D520DF37427}"/>
          </ac:spMkLst>
        </pc:spChg>
        <pc:spChg chg="mod">
          <ac:chgData name="Stijn De Roover" userId="f6c35ac8-8c51-46f6-aa5b-e93ac1713c22" providerId="ADAL" clId="{78387580-8AB1-48A6-83D9-E10B1586ED7A}" dt="2021-03-01T15:01:55.209" v="1494" actId="122"/>
          <ac:spMkLst>
            <pc:docMk/>
            <pc:sldMk cId="26721028" sldId="275"/>
            <ac:spMk id="9" creationId="{0AC13642-BA2D-4549-900A-9EB5F7CE06A4}"/>
          </ac:spMkLst>
        </pc:spChg>
        <pc:spChg chg="add mod">
          <ac:chgData name="Stijn De Roover" userId="f6c35ac8-8c51-46f6-aa5b-e93ac1713c22" providerId="ADAL" clId="{78387580-8AB1-48A6-83D9-E10B1586ED7A}" dt="2021-03-02T10:13:59.676" v="2340" actId="20577"/>
          <ac:spMkLst>
            <pc:docMk/>
            <pc:sldMk cId="26721028" sldId="275"/>
            <ac:spMk id="20" creationId="{F8C8E67D-E4C3-4D51-B212-A476A85364E5}"/>
          </ac:spMkLst>
        </pc:spChg>
        <pc:graphicFrameChg chg="add del mod">
          <ac:chgData name="Stijn De Roover" userId="f6c35ac8-8c51-46f6-aa5b-e93ac1713c22" providerId="ADAL" clId="{78387580-8AB1-48A6-83D9-E10B1586ED7A}" dt="2021-03-01T15:01:36.641" v="1482"/>
          <ac:graphicFrameMkLst>
            <pc:docMk/>
            <pc:sldMk cId="26721028" sldId="275"/>
            <ac:graphicFrameMk id="4" creationId="{D4A08B00-4BA8-4B5A-B6FF-0024BC2C44B8}"/>
          </ac:graphicFrameMkLst>
        </pc:graphicFrameChg>
        <pc:graphicFrameChg chg="mod modGraphic">
          <ac:chgData name="Stijn De Roover" userId="f6c35ac8-8c51-46f6-aa5b-e93ac1713c22" providerId="ADAL" clId="{78387580-8AB1-48A6-83D9-E10B1586ED7A}" dt="2021-03-01T15:06:17.047" v="1606" actId="255"/>
          <ac:graphicFrameMkLst>
            <pc:docMk/>
            <pc:sldMk cId="26721028" sldId="275"/>
            <ac:graphicFrameMk id="7" creationId="{7BA06553-0D92-44F1-98FF-0E7F94801554}"/>
          </ac:graphicFrameMkLst>
        </pc:graphicFrameChg>
        <pc:picChg chg="del">
          <ac:chgData name="Stijn De Roover" userId="f6c35ac8-8c51-46f6-aa5b-e93ac1713c22" providerId="ADAL" clId="{78387580-8AB1-48A6-83D9-E10B1586ED7A}" dt="2021-03-01T15:01:09.050" v="1475" actId="478"/>
          <ac:picMkLst>
            <pc:docMk/>
            <pc:sldMk cId="26721028" sldId="275"/>
            <ac:picMk id="6" creationId="{3AB520A5-AEB2-4F64-9E4E-9E8C95696001}"/>
          </ac:picMkLst>
        </pc:picChg>
        <pc:picChg chg="mod">
          <ac:chgData name="Stijn De Roover" userId="f6c35ac8-8c51-46f6-aa5b-e93ac1713c22" providerId="ADAL" clId="{78387580-8AB1-48A6-83D9-E10B1586ED7A}" dt="2021-03-01T15:01:26.767" v="1480" actId="1076"/>
          <ac:picMkLst>
            <pc:docMk/>
            <pc:sldMk cId="26721028" sldId="275"/>
            <ac:picMk id="8" creationId="{A2CEB1DB-0FFE-44D8-8E60-AF991C7E4EAE}"/>
          </ac:picMkLst>
        </pc:picChg>
        <pc:picChg chg="del">
          <ac:chgData name="Stijn De Roover" userId="f6c35ac8-8c51-46f6-aa5b-e93ac1713c22" providerId="ADAL" clId="{78387580-8AB1-48A6-83D9-E10B1586ED7A}" dt="2021-03-01T15:05:19.618" v="1594" actId="478"/>
          <ac:picMkLst>
            <pc:docMk/>
            <pc:sldMk cId="26721028" sldId="275"/>
            <ac:picMk id="13" creationId="{23B148A7-58FE-47A5-9C14-253C50BB5626}"/>
          </ac:picMkLst>
        </pc:picChg>
        <pc:cxnChg chg="mod">
          <ac:chgData name="Stijn De Roover" userId="f6c35ac8-8c51-46f6-aa5b-e93ac1713c22" providerId="ADAL" clId="{78387580-8AB1-48A6-83D9-E10B1586ED7A}" dt="2021-03-01T15:01:26.767" v="1480" actId="1076"/>
          <ac:cxnSpMkLst>
            <pc:docMk/>
            <pc:sldMk cId="26721028" sldId="275"/>
            <ac:cxnSpMk id="17" creationId="{D8924331-C12C-4199-918B-CB2FC5CE33F7}"/>
          </ac:cxnSpMkLst>
        </pc:cxnChg>
        <pc:cxnChg chg="mod">
          <ac:chgData name="Stijn De Roover" userId="f6c35ac8-8c51-46f6-aa5b-e93ac1713c22" providerId="ADAL" clId="{78387580-8AB1-48A6-83D9-E10B1586ED7A}" dt="2021-03-01T15:05:26.817" v="1596" actId="14100"/>
          <ac:cxnSpMkLst>
            <pc:docMk/>
            <pc:sldMk cId="26721028" sldId="275"/>
            <ac:cxnSpMk id="19" creationId="{A9FC8254-BDD5-4AC1-B900-88A97154AE45}"/>
          </ac:cxnSpMkLst>
        </pc:cxnChg>
        <pc:cxnChg chg="add mod">
          <ac:chgData name="Stijn De Roover" userId="f6c35ac8-8c51-46f6-aa5b-e93ac1713c22" providerId="ADAL" clId="{78387580-8AB1-48A6-83D9-E10B1586ED7A}" dt="2021-03-01T15:04:48.950" v="1574" actId="1076"/>
          <ac:cxnSpMkLst>
            <pc:docMk/>
            <pc:sldMk cId="26721028" sldId="275"/>
            <ac:cxnSpMk id="21" creationId="{742B86D5-7775-4DA3-9A97-479AD3EC649F}"/>
          </ac:cxnSpMkLst>
        </pc:cxnChg>
        <pc:cxnChg chg="del mod">
          <ac:chgData name="Stijn De Roover" userId="f6c35ac8-8c51-46f6-aa5b-e93ac1713c22" providerId="ADAL" clId="{78387580-8AB1-48A6-83D9-E10B1586ED7A}" dt="2021-03-01T15:01:14.176" v="1476" actId="478"/>
          <ac:cxnSpMkLst>
            <pc:docMk/>
            <pc:sldMk cId="26721028" sldId="275"/>
            <ac:cxnSpMk id="22" creationId="{400AB7AA-6EE0-4839-B7B1-B8FA0D45CBD6}"/>
          </ac:cxnSpMkLst>
        </pc:cxnChg>
        <pc:cxnChg chg="del mod">
          <ac:chgData name="Stijn De Roover" userId="f6c35ac8-8c51-46f6-aa5b-e93ac1713c22" providerId="ADAL" clId="{78387580-8AB1-48A6-83D9-E10B1586ED7A}" dt="2021-03-01T15:04:50.767" v="1575" actId="478"/>
          <ac:cxnSpMkLst>
            <pc:docMk/>
            <pc:sldMk cId="26721028" sldId="275"/>
            <ac:cxnSpMk id="29" creationId="{4D6AB783-72ED-4527-B5C5-8B16A083B146}"/>
          </ac:cxnSpMkLst>
        </pc:cxnChg>
      </pc:sldChg>
      <pc:sldChg chg="add">
        <pc:chgData name="Stijn De Roover" userId="f6c35ac8-8c51-46f6-aa5b-e93ac1713c22" providerId="ADAL" clId="{78387580-8AB1-48A6-83D9-E10B1586ED7A}" dt="2021-03-02T08:40:22.895" v="1629"/>
        <pc:sldMkLst>
          <pc:docMk/>
          <pc:sldMk cId="3974477119" sldId="276"/>
        </pc:sldMkLst>
      </pc:sldChg>
      <pc:sldChg chg="delSp modSp add del mod ord delAnim">
        <pc:chgData name="Stijn De Roover" userId="f6c35ac8-8c51-46f6-aa5b-e93ac1713c22" providerId="ADAL" clId="{78387580-8AB1-48A6-83D9-E10B1586ED7A}" dt="2021-03-02T08:44:24.804" v="1877" actId="47"/>
        <pc:sldMkLst>
          <pc:docMk/>
          <pc:sldMk cId="1104617150" sldId="277"/>
        </pc:sldMkLst>
        <pc:spChg chg="mod">
          <ac:chgData name="Stijn De Roover" userId="f6c35ac8-8c51-46f6-aa5b-e93ac1713c22" providerId="ADAL" clId="{78387580-8AB1-48A6-83D9-E10B1586ED7A}" dt="2021-03-02T08:41:08.797" v="1694" actId="20577"/>
          <ac:spMkLst>
            <pc:docMk/>
            <pc:sldMk cId="1104617150" sldId="277"/>
            <ac:spMk id="4" creationId="{4B0CE396-5850-41B8-B554-4F4DE2B20304}"/>
          </ac:spMkLst>
        </pc:spChg>
        <pc:grpChg chg="del">
          <ac:chgData name="Stijn De Roover" userId="f6c35ac8-8c51-46f6-aa5b-e93ac1713c22" providerId="ADAL" clId="{78387580-8AB1-48A6-83D9-E10B1586ED7A}" dt="2021-03-02T08:40:56.245" v="1664" actId="478"/>
          <ac:grpSpMkLst>
            <pc:docMk/>
            <pc:sldMk cId="1104617150" sldId="277"/>
            <ac:grpSpMk id="8" creationId="{4429D39E-E554-4E74-93A7-1AA015F9C8CB}"/>
          </ac:grpSpMkLst>
        </pc:grpChg>
        <pc:grpChg chg="del">
          <ac:chgData name="Stijn De Roover" userId="f6c35ac8-8c51-46f6-aa5b-e93ac1713c22" providerId="ADAL" clId="{78387580-8AB1-48A6-83D9-E10B1586ED7A}" dt="2021-03-02T08:40:56.245" v="1664" actId="478"/>
          <ac:grpSpMkLst>
            <pc:docMk/>
            <pc:sldMk cId="1104617150" sldId="277"/>
            <ac:grpSpMk id="9" creationId="{C67DFD60-5CDA-4049-98F9-8A7BAE1F39D2}"/>
          </ac:grpSpMkLst>
        </pc:grpChg>
        <pc:grpChg chg="del">
          <ac:chgData name="Stijn De Roover" userId="f6c35ac8-8c51-46f6-aa5b-e93ac1713c22" providerId="ADAL" clId="{78387580-8AB1-48A6-83D9-E10B1586ED7A}" dt="2021-03-02T08:40:56.245" v="1664" actId="478"/>
          <ac:grpSpMkLst>
            <pc:docMk/>
            <pc:sldMk cId="1104617150" sldId="277"/>
            <ac:grpSpMk id="12" creationId="{545F6565-59EB-408F-8292-9A0F25D96AB0}"/>
          </ac:grpSpMkLst>
        </pc:grpChg>
        <pc:grpChg chg="del">
          <ac:chgData name="Stijn De Roover" userId="f6c35ac8-8c51-46f6-aa5b-e93ac1713c22" providerId="ADAL" clId="{78387580-8AB1-48A6-83D9-E10B1586ED7A}" dt="2021-03-02T08:40:56.245" v="1664" actId="478"/>
          <ac:grpSpMkLst>
            <pc:docMk/>
            <pc:sldMk cId="1104617150" sldId="277"/>
            <ac:grpSpMk id="20" creationId="{B494B8EF-247D-4121-B6D5-11BB83F84415}"/>
          </ac:grpSpMkLst>
        </pc:grpChg>
        <pc:grpChg chg="mod">
          <ac:chgData name="Stijn De Roover" userId="f6c35ac8-8c51-46f6-aa5b-e93ac1713c22" providerId="ADAL" clId="{78387580-8AB1-48A6-83D9-E10B1586ED7A}" dt="2021-03-02T08:41:01.201" v="1665" actId="1076"/>
          <ac:grpSpMkLst>
            <pc:docMk/>
            <pc:sldMk cId="1104617150" sldId="277"/>
            <ac:grpSpMk id="24" creationId="{893D382F-8394-4E7A-8EFF-41E4300287C2}"/>
          </ac:grpSpMkLst>
        </pc:grpChg>
        <pc:cxnChg chg="del mod">
          <ac:chgData name="Stijn De Roover" userId="f6c35ac8-8c51-46f6-aa5b-e93ac1713c22" providerId="ADAL" clId="{78387580-8AB1-48A6-83D9-E10B1586ED7A}" dt="2021-03-02T08:40:56.245" v="1664" actId="478"/>
          <ac:cxnSpMkLst>
            <pc:docMk/>
            <pc:sldMk cId="1104617150" sldId="277"/>
            <ac:cxnSpMk id="16" creationId="{BCB7001A-E1EC-4059-95FA-502AB09FC18B}"/>
          </ac:cxnSpMkLst>
        </pc:cxnChg>
        <pc:cxnChg chg="del mod">
          <ac:chgData name="Stijn De Roover" userId="f6c35ac8-8c51-46f6-aa5b-e93ac1713c22" providerId="ADAL" clId="{78387580-8AB1-48A6-83D9-E10B1586ED7A}" dt="2021-03-02T08:40:56.245" v="1664" actId="478"/>
          <ac:cxnSpMkLst>
            <pc:docMk/>
            <pc:sldMk cId="1104617150" sldId="277"/>
            <ac:cxnSpMk id="19" creationId="{9E1979E8-61EE-4607-8EA4-E1EC32FE502A}"/>
          </ac:cxnSpMkLst>
        </pc:cxnChg>
        <pc:cxnChg chg="del mod">
          <ac:chgData name="Stijn De Roover" userId="f6c35ac8-8c51-46f6-aa5b-e93ac1713c22" providerId="ADAL" clId="{78387580-8AB1-48A6-83D9-E10B1586ED7A}" dt="2021-03-02T08:40:56.245" v="1664" actId="478"/>
          <ac:cxnSpMkLst>
            <pc:docMk/>
            <pc:sldMk cId="1104617150" sldId="277"/>
            <ac:cxnSpMk id="23" creationId="{D0C6B632-BD35-4B95-B55D-F7510F4EABC7}"/>
          </ac:cxnSpMkLst>
        </pc:cxnChg>
      </pc:sldChg>
      <pc:sldChg chg="new del">
        <pc:chgData name="Stijn De Roover" userId="f6c35ac8-8c51-46f6-aa5b-e93ac1713c22" providerId="ADAL" clId="{78387580-8AB1-48A6-83D9-E10B1586ED7A}" dt="2021-03-02T08:40:41.590" v="1660" actId="47"/>
        <pc:sldMkLst>
          <pc:docMk/>
          <pc:sldMk cId="3342039253" sldId="277"/>
        </pc:sldMkLst>
      </pc:sldChg>
      <pc:sldChg chg="addSp delSp modSp add del mod delAnim modAnim">
        <pc:chgData name="Stijn De Roover" userId="f6c35ac8-8c51-46f6-aa5b-e93ac1713c22" providerId="ADAL" clId="{78387580-8AB1-48A6-83D9-E10B1586ED7A}" dt="2021-03-02T10:29:27.427" v="2910" actId="1037"/>
        <pc:sldMkLst>
          <pc:docMk/>
          <pc:sldMk cId="3289984831" sldId="278"/>
        </pc:sldMkLst>
        <pc:spChg chg="mod">
          <ac:chgData name="Stijn De Roover" userId="f6c35ac8-8c51-46f6-aa5b-e93ac1713c22" providerId="ADAL" clId="{78387580-8AB1-48A6-83D9-E10B1586ED7A}" dt="2021-03-02T08:42:47.558" v="1735" actId="20577"/>
          <ac:spMkLst>
            <pc:docMk/>
            <pc:sldMk cId="3289984831" sldId="278"/>
            <ac:spMk id="2" creationId="{00000000-0000-0000-0000-000000000000}"/>
          </ac:spMkLst>
        </pc:spChg>
        <pc:spChg chg="del">
          <ac:chgData name="Stijn De Roover" userId="f6c35ac8-8c51-46f6-aa5b-e93ac1713c22" providerId="ADAL" clId="{78387580-8AB1-48A6-83D9-E10B1586ED7A}" dt="2021-03-02T08:42:35.103" v="1714" actId="478"/>
          <ac:spMkLst>
            <pc:docMk/>
            <pc:sldMk cId="3289984831" sldId="278"/>
            <ac:spMk id="3" creationId="{00000000-0000-0000-0000-000000000000}"/>
          </ac:spMkLst>
        </pc:spChg>
        <pc:spChg chg="mod">
          <ac:chgData name="Stijn De Roover" userId="f6c35ac8-8c51-46f6-aa5b-e93ac1713c22" providerId="ADAL" clId="{78387580-8AB1-48A6-83D9-E10B1586ED7A}" dt="2021-03-02T09:24:04.869" v="1974" actId="20577"/>
          <ac:spMkLst>
            <pc:docMk/>
            <pc:sldMk cId="3289984831" sldId="278"/>
            <ac:spMk id="7" creationId="{14651D5B-04E1-4920-B119-7EC573EEFEA9}"/>
          </ac:spMkLst>
        </pc:spChg>
        <pc:spChg chg="mod">
          <ac:chgData name="Stijn De Roover" userId="f6c35ac8-8c51-46f6-aa5b-e93ac1713c22" providerId="ADAL" clId="{78387580-8AB1-48A6-83D9-E10B1586ED7A}" dt="2021-03-02T08:42:24.903" v="1712"/>
          <ac:spMkLst>
            <pc:docMk/>
            <pc:sldMk cId="3289984831" sldId="278"/>
            <ac:spMk id="10" creationId="{2146014E-36C9-4244-9DE4-D8A2A72CA5D8}"/>
          </ac:spMkLst>
        </pc:spChg>
        <pc:spChg chg="add del mod">
          <ac:chgData name="Stijn De Roover" userId="f6c35ac8-8c51-46f6-aa5b-e93ac1713c22" providerId="ADAL" clId="{78387580-8AB1-48A6-83D9-E10B1586ED7A}" dt="2021-03-02T09:22:18.685" v="1939" actId="478"/>
          <ac:spMkLst>
            <pc:docMk/>
            <pc:sldMk cId="3289984831" sldId="278"/>
            <ac:spMk id="11" creationId="{C88F736F-065A-429A-A330-B6A243A7AAC0}"/>
          </ac:spMkLst>
        </pc:spChg>
        <pc:spChg chg="add mod">
          <ac:chgData name="Stijn De Roover" userId="f6c35ac8-8c51-46f6-aa5b-e93ac1713c22" providerId="ADAL" clId="{78387580-8AB1-48A6-83D9-E10B1586ED7A}" dt="2021-03-02T10:29:27.427" v="2910" actId="1037"/>
          <ac:spMkLst>
            <pc:docMk/>
            <pc:sldMk cId="3289984831" sldId="278"/>
            <ac:spMk id="13" creationId="{9B041C92-C049-49CE-8B9A-DAA086BC9064}"/>
          </ac:spMkLst>
        </pc:spChg>
        <pc:grpChg chg="add mod">
          <ac:chgData name="Stijn De Roover" userId="f6c35ac8-8c51-46f6-aa5b-e93ac1713c22" providerId="ADAL" clId="{78387580-8AB1-48A6-83D9-E10B1586ED7A}" dt="2021-03-02T08:42:31.696" v="1713" actId="1076"/>
          <ac:grpSpMkLst>
            <pc:docMk/>
            <pc:sldMk cId="3289984831" sldId="278"/>
            <ac:grpSpMk id="8" creationId="{7B9B709A-5CFC-4FB8-9F93-637B3944F422}"/>
          </ac:grpSpMkLst>
        </pc:grpChg>
        <pc:graphicFrameChg chg="del mod ord">
          <ac:chgData name="Stijn De Roover" userId="f6c35ac8-8c51-46f6-aa5b-e93ac1713c22" providerId="ADAL" clId="{78387580-8AB1-48A6-83D9-E10B1586ED7A}" dt="2021-03-02T08:41:51.941" v="1703" actId="478"/>
          <ac:graphicFrameMkLst>
            <pc:docMk/>
            <pc:sldMk cId="3289984831" sldId="278"/>
            <ac:graphicFrameMk id="5" creationId="{88F80A73-9F75-47C0-A540-68A89317D96F}"/>
          </ac:graphicFrameMkLst>
        </pc:graphicFrameChg>
        <pc:graphicFrameChg chg="del">
          <ac:chgData name="Stijn De Roover" userId="f6c35ac8-8c51-46f6-aa5b-e93ac1713c22" providerId="ADAL" clId="{78387580-8AB1-48A6-83D9-E10B1586ED7A}" dt="2021-03-02T08:41:57.869" v="1705" actId="478"/>
          <ac:graphicFrameMkLst>
            <pc:docMk/>
            <pc:sldMk cId="3289984831" sldId="278"/>
            <ac:graphicFrameMk id="6" creationId="{F8ED2CD4-9CA5-4D65-A29B-FAE2CEF7EFE1}"/>
          </ac:graphicFrameMkLst>
        </pc:graphicFrameChg>
        <pc:graphicFrameChg chg="add mod modGraphic">
          <ac:chgData name="Stijn De Roover" userId="f6c35ac8-8c51-46f6-aa5b-e93ac1713c22" providerId="ADAL" clId="{78387580-8AB1-48A6-83D9-E10B1586ED7A}" dt="2021-03-02T10:29:23.116" v="2908" actId="20577"/>
          <ac:graphicFrameMkLst>
            <pc:docMk/>
            <pc:sldMk cId="3289984831" sldId="278"/>
            <ac:graphicFrameMk id="12" creationId="{ACA7E1B9-514F-4C3E-BFD9-A1F9B46C3C2F}"/>
          </ac:graphicFrameMkLst>
        </pc:graphicFrameChg>
        <pc:picChg chg="mod">
          <ac:chgData name="Stijn De Roover" userId="f6c35ac8-8c51-46f6-aa5b-e93ac1713c22" providerId="ADAL" clId="{78387580-8AB1-48A6-83D9-E10B1586ED7A}" dt="2021-03-02T08:42:24.903" v="1712"/>
          <ac:picMkLst>
            <pc:docMk/>
            <pc:sldMk cId="3289984831" sldId="278"/>
            <ac:picMk id="9" creationId="{C163FC7F-D8D9-465F-8797-F9D783F23408}"/>
          </ac:picMkLst>
        </pc:picChg>
      </pc:sldChg>
      <pc:sldChg chg="addSp delSp modSp add mod delAnim modAnim">
        <pc:chgData name="Stijn De Roover" userId="f6c35ac8-8c51-46f6-aa5b-e93ac1713c22" providerId="ADAL" clId="{78387580-8AB1-48A6-83D9-E10B1586ED7A}" dt="2021-03-02T10:29:14.108" v="2905"/>
        <pc:sldMkLst>
          <pc:docMk/>
          <pc:sldMk cId="1673390408" sldId="279"/>
        </pc:sldMkLst>
        <pc:spChg chg="mod">
          <ac:chgData name="Stijn De Roover" userId="f6c35ac8-8c51-46f6-aa5b-e93ac1713c22" providerId="ADAL" clId="{78387580-8AB1-48A6-83D9-E10B1586ED7A}" dt="2021-03-02T09:30:03.397" v="2137" actId="20577"/>
          <ac:spMkLst>
            <pc:docMk/>
            <pc:sldMk cId="1673390408" sldId="279"/>
            <ac:spMk id="4" creationId="{4B0CE396-5850-41B8-B554-4F4DE2B20304}"/>
          </ac:spMkLst>
        </pc:spChg>
        <pc:spChg chg="mod">
          <ac:chgData name="Stijn De Roover" userId="f6c35ac8-8c51-46f6-aa5b-e93ac1713c22" providerId="ADAL" clId="{78387580-8AB1-48A6-83D9-E10B1586ED7A}" dt="2021-03-02T09:29:15.208" v="2085" actId="20577"/>
          <ac:spMkLst>
            <pc:docMk/>
            <pc:sldMk cId="1673390408" sldId="279"/>
            <ac:spMk id="7" creationId="{F13E3495-A432-455C-A6F0-D6F30BC0DF8A}"/>
          </ac:spMkLst>
        </pc:spChg>
        <pc:spChg chg="mod">
          <ac:chgData name="Stijn De Roover" userId="f6c35ac8-8c51-46f6-aa5b-e93ac1713c22" providerId="ADAL" clId="{78387580-8AB1-48A6-83D9-E10B1586ED7A}" dt="2021-03-02T09:30:08.628" v="2143" actId="20577"/>
          <ac:spMkLst>
            <pc:docMk/>
            <pc:sldMk cId="1673390408" sldId="279"/>
            <ac:spMk id="29" creationId="{BFACDD22-030F-4724-9E6F-9D0D30D36D85}"/>
          </ac:spMkLst>
        </pc:spChg>
        <pc:grpChg chg="mod">
          <ac:chgData name="Stijn De Roover" userId="f6c35ac8-8c51-46f6-aa5b-e93ac1713c22" providerId="ADAL" clId="{78387580-8AB1-48A6-83D9-E10B1586ED7A}" dt="2021-03-02T09:29:42.435" v="2093" actId="1076"/>
          <ac:grpSpMkLst>
            <pc:docMk/>
            <pc:sldMk cId="1673390408" sldId="279"/>
            <ac:grpSpMk id="8" creationId="{4429D39E-E554-4E74-93A7-1AA015F9C8CB}"/>
          </ac:grpSpMkLst>
        </pc:grpChg>
        <pc:grpChg chg="del">
          <ac:chgData name="Stijn De Roover" userId="f6c35ac8-8c51-46f6-aa5b-e93ac1713c22" providerId="ADAL" clId="{78387580-8AB1-48A6-83D9-E10B1586ED7A}" dt="2021-03-02T09:29:10.117" v="2078" actId="478"/>
          <ac:grpSpMkLst>
            <pc:docMk/>
            <pc:sldMk cId="1673390408" sldId="279"/>
            <ac:grpSpMk id="9" creationId="{C67DFD60-5CDA-4049-98F9-8A7BAE1F39D2}"/>
          </ac:grpSpMkLst>
        </pc:grpChg>
        <pc:grpChg chg="del">
          <ac:chgData name="Stijn De Roover" userId="f6c35ac8-8c51-46f6-aa5b-e93ac1713c22" providerId="ADAL" clId="{78387580-8AB1-48A6-83D9-E10B1586ED7A}" dt="2021-03-02T09:29:08.878" v="2077" actId="478"/>
          <ac:grpSpMkLst>
            <pc:docMk/>
            <pc:sldMk cId="1673390408" sldId="279"/>
            <ac:grpSpMk id="12" creationId="{545F6565-59EB-408F-8292-9A0F25D96AB0}"/>
          </ac:grpSpMkLst>
        </pc:grpChg>
        <pc:grpChg chg="del">
          <ac:chgData name="Stijn De Roover" userId="f6c35ac8-8c51-46f6-aa5b-e93ac1713c22" providerId="ADAL" clId="{78387580-8AB1-48A6-83D9-E10B1586ED7A}" dt="2021-03-02T09:29:05.749" v="2076" actId="478"/>
          <ac:grpSpMkLst>
            <pc:docMk/>
            <pc:sldMk cId="1673390408" sldId="279"/>
            <ac:grpSpMk id="20" creationId="{B494B8EF-247D-4121-B6D5-11BB83F84415}"/>
          </ac:grpSpMkLst>
        </pc:grpChg>
        <pc:grpChg chg="mod">
          <ac:chgData name="Stijn De Roover" userId="f6c35ac8-8c51-46f6-aa5b-e93ac1713c22" providerId="ADAL" clId="{78387580-8AB1-48A6-83D9-E10B1586ED7A}" dt="2021-03-02T09:29:40.298" v="2092" actId="1076"/>
          <ac:grpSpMkLst>
            <pc:docMk/>
            <pc:sldMk cId="1673390408" sldId="279"/>
            <ac:grpSpMk id="24" creationId="{893D382F-8394-4E7A-8EFF-41E4300287C2}"/>
          </ac:grpSpMkLst>
        </pc:grpChg>
        <pc:grpChg chg="add mod">
          <ac:chgData name="Stijn De Roover" userId="f6c35ac8-8c51-46f6-aa5b-e93ac1713c22" providerId="ADAL" clId="{78387580-8AB1-48A6-83D9-E10B1586ED7A}" dt="2021-03-02T09:29:36.978" v="2091" actId="1076"/>
          <ac:grpSpMkLst>
            <pc:docMk/>
            <pc:sldMk cId="1673390408" sldId="279"/>
            <ac:grpSpMk id="27" creationId="{90086854-851B-487C-9E13-F7BDDD1EFD72}"/>
          </ac:grpSpMkLst>
        </pc:grpChg>
        <pc:picChg chg="mod">
          <ac:chgData name="Stijn De Roover" userId="f6c35ac8-8c51-46f6-aa5b-e93ac1713c22" providerId="ADAL" clId="{78387580-8AB1-48A6-83D9-E10B1586ED7A}" dt="2021-03-02T09:29:32.907" v="2090"/>
          <ac:picMkLst>
            <pc:docMk/>
            <pc:sldMk cId="1673390408" sldId="279"/>
            <ac:picMk id="28" creationId="{5C400258-C5EB-4532-9DD7-4B13D5F3EEA1}"/>
          </ac:picMkLst>
        </pc:picChg>
        <pc:picChg chg="add mod">
          <ac:chgData name="Stijn De Roover" userId="f6c35ac8-8c51-46f6-aa5b-e93ac1713c22" providerId="ADAL" clId="{78387580-8AB1-48A6-83D9-E10B1586ED7A}" dt="2021-03-02T09:36:25.909" v="2154" actId="14100"/>
          <ac:picMkLst>
            <pc:docMk/>
            <pc:sldMk cId="1673390408" sldId="279"/>
            <ac:picMk id="31" creationId="{F5E1125B-D0B2-4918-87C3-75A97CE78B3A}"/>
          </ac:picMkLst>
        </pc:picChg>
        <pc:cxnChg chg="add mod">
          <ac:chgData name="Stijn De Roover" userId="f6c35ac8-8c51-46f6-aa5b-e93ac1713c22" providerId="ADAL" clId="{78387580-8AB1-48A6-83D9-E10B1586ED7A}" dt="2021-03-02T09:35:27.238" v="2146" actId="208"/>
          <ac:cxnSpMkLst>
            <pc:docMk/>
            <pc:sldMk cId="1673390408" sldId="279"/>
            <ac:cxnSpMk id="3" creationId="{4F608F9D-0853-4E86-82BE-FE7E4030820E}"/>
          </ac:cxnSpMkLst>
        </pc:cxnChg>
        <pc:cxnChg chg="del mod">
          <ac:chgData name="Stijn De Roover" userId="f6c35ac8-8c51-46f6-aa5b-e93ac1713c22" providerId="ADAL" clId="{78387580-8AB1-48A6-83D9-E10B1586ED7A}" dt="2021-03-02T09:29:04.862" v="2075" actId="478"/>
          <ac:cxnSpMkLst>
            <pc:docMk/>
            <pc:sldMk cId="1673390408" sldId="279"/>
            <ac:cxnSpMk id="16" creationId="{BCB7001A-E1EC-4059-95FA-502AB09FC18B}"/>
          </ac:cxnSpMkLst>
        </pc:cxnChg>
        <pc:cxnChg chg="del mod">
          <ac:chgData name="Stijn De Roover" userId="f6c35ac8-8c51-46f6-aa5b-e93ac1713c22" providerId="ADAL" clId="{78387580-8AB1-48A6-83D9-E10B1586ED7A}" dt="2021-03-02T09:29:04.862" v="2075" actId="478"/>
          <ac:cxnSpMkLst>
            <pc:docMk/>
            <pc:sldMk cId="1673390408" sldId="279"/>
            <ac:cxnSpMk id="19" creationId="{9E1979E8-61EE-4607-8EA4-E1EC32FE502A}"/>
          </ac:cxnSpMkLst>
        </pc:cxnChg>
        <pc:cxnChg chg="del mod">
          <ac:chgData name="Stijn De Roover" userId="f6c35ac8-8c51-46f6-aa5b-e93ac1713c22" providerId="ADAL" clId="{78387580-8AB1-48A6-83D9-E10B1586ED7A}" dt="2021-03-02T09:29:04.862" v="2075" actId="478"/>
          <ac:cxnSpMkLst>
            <pc:docMk/>
            <pc:sldMk cId="1673390408" sldId="279"/>
            <ac:cxnSpMk id="23" creationId="{D0C6B632-BD35-4B95-B55D-F7510F4EABC7}"/>
          </ac:cxnSpMkLst>
        </pc:cxnChg>
        <pc:cxnChg chg="add mod">
          <ac:chgData name="Stijn De Roover" userId="f6c35ac8-8c51-46f6-aa5b-e93ac1713c22" providerId="ADAL" clId="{78387580-8AB1-48A6-83D9-E10B1586ED7A}" dt="2021-03-02T09:36:40.252" v="2155" actId="208"/>
          <ac:cxnSpMkLst>
            <pc:docMk/>
            <pc:sldMk cId="1673390408" sldId="279"/>
            <ac:cxnSpMk id="30" creationId="{59A6AECF-EEB4-44E7-B7FE-D766A311A133}"/>
          </ac:cxnSpMkLst>
        </pc:cxnChg>
      </pc:sldChg>
      <pc:sldChg chg="modSp add mod">
        <pc:chgData name="Stijn De Roover" userId="f6c35ac8-8c51-46f6-aa5b-e93ac1713c22" providerId="ADAL" clId="{78387580-8AB1-48A6-83D9-E10B1586ED7A}" dt="2021-03-02T10:13:47.891" v="2330" actId="20577"/>
        <pc:sldMkLst>
          <pc:docMk/>
          <pc:sldMk cId="2722810470" sldId="280"/>
        </pc:sldMkLst>
        <pc:spChg chg="mod">
          <ac:chgData name="Stijn De Roover" userId="f6c35ac8-8c51-46f6-aa5b-e93ac1713c22" providerId="ADAL" clId="{78387580-8AB1-48A6-83D9-E10B1586ED7A}" dt="2021-03-02T10:13:42.083" v="2321" actId="20577"/>
          <ac:spMkLst>
            <pc:docMk/>
            <pc:sldMk cId="2722810470" sldId="280"/>
            <ac:spMk id="2" creationId="{00000000-0000-0000-0000-000000000000}"/>
          </ac:spMkLst>
        </pc:spChg>
        <pc:spChg chg="mod">
          <ac:chgData name="Stijn De Roover" userId="f6c35ac8-8c51-46f6-aa5b-e93ac1713c22" providerId="ADAL" clId="{78387580-8AB1-48A6-83D9-E10B1586ED7A}" dt="2021-03-02T10:13:47.891" v="2330" actId="20577"/>
          <ac:spMkLst>
            <pc:docMk/>
            <pc:sldMk cId="2722810470" sldId="280"/>
            <ac:spMk id="3" creationId="{00000000-0000-0000-0000-000000000000}"/>
          </ac:spMkLst>
        </pc:spChg>
      </pc:sldChg>
      <pc:sldChg chg="add del">
        <pc:chgData name="Stijn De Roover" userId="f6c35ac8-8c51-46f6-aa5b-e93ac1713c22" providerId="ADAL" clId="{78387580-8AB1-48A6-83D9-E10B1586ED7A}" dt="2021-03-02T09:43:14.720" v="2197"/>
        <pc:sldMkLst>
          <pc:docMk/>
          <pc:sldMk cId="2817773005" sldId="280"/>
        </pc:sldMkLst>
      </pc:sldChg>
      <pc:sldChg chg="modSp add mod">
        <pc:chgData name="Stijn De Roover" userId="f6c35ac8-8c51-46f6-aa5b-e93ac1713c22" providerId="ADAL" clId="{78387580-8AB1-48A6-83D9-E10B1586ED7A}" dt="2021-03-02T10:15:19.070" v="2349" actId="207"/>
        <pc:sldMkLst>
          <pc:docMk/>
          <pc:sldMk cId="3895657764" sldId="281"/>
        </pc:sldMkLst>
        <pc:spChg chg="mod">
          <ac:chgData name="Stijn De Roover" userId="f6c35ac8-8c51-46f6-aa5b-e93ac1713c22" providerId="ADAL" clId="{78387580-8AB1-48A6-83D9-E10B1586ED7A}" dt="2021-03-02T10:15:19.070" v="2349" actId="207"/>
          <ac:spMkLst>
            <pc:docMk/>
            <pc:sldMk cId="3895657764" sldId="281"/>
            <ac:spMk id="14" creationId="{7438FF61-4F97-4B82-839F-E479B942B513}"/>
          </ac:spMkLst>
        </pc:spChg>
        <pc:picChg chg="mod">
          <ac:chgData name="Stijn De Roover" userId="f6c35ac8-8c51-46f6-aa5b-e93ac1713c22" providerId="ADAL" clId="{78387580-8AB1-48A6-83D9-E10B1586ED7A}" dt="2021-03-02T10:14:52.518" v="2345" actId="2085"/>
          <ac:picMkLst>
            <pc:docMk/>
            <pc:sldMk cId="3895657764" sldId="281"/>
            <ac:picMk id="13" creationId="{3616AE20-85C5-4217-9E97-7FB7EED4F740}"/>
          </ac:picMkLst>
        </pc:picChg>
        <pc:cxnChg chg="mod">
          <ac:chgData name="Stijn De Roover" userId="f6c35ac8-8c51-46f6-aa5b-e93ac1713c22" providerId="ADAL" clId="{78387580-8AB1-48A6-83D9-E10B1586ED7A}" dt="2021-03-02T10:14:32.124" v="2342" actId="208"/>
          <ac:cxnSpMkLst>
            <pc:docMk/>
            <pc:sldMk cId="3895657764" sldId="281"/>
            <ac:cxnSpMk id="19" creationId="{9E1979E8-61EE-4607-8EA4-E1EC32FE502A}"/>
          </ac:cxnSpMkLst>
        </pc:cxnChg>
      </pc:sldChg>
      <pc:sldChg chg="delSp modSp add mod delAnim modNotesTx">
        <pc:chgData name="Stijn De Roover" userId="f6c35ac8-8c51-46f6-aa5b-e93ac1713c22" providerId="ADAL" clId="{78387580-8AB1-48A6-83D9-E10B1586ED7A}" dt="2021-03-02T10:18:48.523" v="2684" actId="20577"/>
        <pc:sldMkLst>
          <pc:docMk/>
          <pc:sldMk cId="1172881563" sldId="282"/>
        </pc:sldMkLst>
        <pc:spChg chg="mod">
          <ac:chgData name="Stijn De Roover" userId="f6c35ac8-8c51-46f6-aa5b-e93ac1713c22" providerId="ADAL" clId="{78387580-8AB1-48A6-83D9-E10B1586ED7A}" dt="2021-03-02T10:16:24.539" v="2363" actId="20577"/>
          <ac:spMkLst>
            <pc:docMk/>
            <pc:sldMk cId="1172881563" sldId="282"/>
            <ac:spMk id="2" creationId="{00000000-0000-0000-0000-000000000000}"/>
          </ac:spMkLst>
        </pc:spChg>
        <pc:spChg chg="mod">
          <ac:chgData name="Stijn De Roover" userId="f6c35ac8-8c51-46f6-aa5b-e93ac1713c22" providerId="ADAL" clId="{78387580-8AB1-48A6-83D9-E10B1586ED7A}" dt="2021-03-02T10:18:20.956" v="2636" actId="20577"/>
          <ac:spMkLst>
            <pc:docMk/>
            <pc:sldMk cId="1172881563" sldId="282"/>
            <ac:spMk id="7" creationId="{14651D5B-04E1-4920-B119-7EC573EEFEA9}"/>
          </ac:spMkLst>
        </pc:spChg>
        <pc:spChg chg="del">
          <ac:chgData name="Stijn De Roover" userId="f6c35ac8-8c51-46f6-aa5b-e93ac1713c22" providerId="ADAL" clId="{78387580-8AB1-48A6-83D9-E10B1586ED7A}" dt="2021-03-02T10:18:06.998" v="2615" actId="478"/>
          <ac:spMkLst>
            <pc:docMk/>
            <pc:sldMk cId="1172881563" sldId="282"/>
            <ac:spMk id="13" creationId="{9B041C92-C049-49CE-8B9A-DAA086BC9064}"/>
          </ac:spMkLst>
        </pc:spChg>
        <pc:grpChg chg="del">
          <ac:chgData name="Stijn De Roover" userId="f6c35ac8-8c51-46f6-aa5b-e93ac1713c22" providerId="ADAL" clId="{78387580-8AB1-48A6-83D9-E10B1586ED7A}" dt="2021-03-02T10:16:27.829" v="2364" actId="478"/>
          <ac:grpSpMkLst>
            <pc:docMk/>
            <pc:sldMk cId="1172881563" sldId="282"/>
            <ac:grpSpMk id="8" creationId="{7B9B709A-5CFC-4FB8-9F93-637B3944F422}"/>
          </ac:grpSpMkLst>
        </pc:grpChg>
        <pc:graphicFrameChg chg="del">
          <ac:chgData name="Stijn De Roover" userId="f6c35ac8-8c51-46f6-aa5b-e93ac1713c22" providerId="ADAL" clId="{78387580-8AB1-48A6-83D9-E10B1586ED7A}" dt="2021-03-02T10:17:01.519" v="2445" actId="478"/>
          <ac:graphicFrameMkLst>
            <pc:docMk/>
            <pc:sldMk cId="1172881563" sldId="282"/>
            <ac:graphicFrameMk id="12" creationId="{ACA7E1B9-514F-4C3E-BFD9-A1F9B46C3C2F}"/>
          </ac:graphicFrameMkLst>
        </pc:graphicFrameChg>
      </pc:sldChg>
      <pc:sldChg chg="modSp add mod">
        <pc:chgData name="Stijn De Roover" userId="f6c35ac8-8c51-46f6-aa5b-e93ac1713c22" providerId="ADAL" clId="{78387580-8AB1-48A6-83D9-E10B1586ED7A}" dt="2021-03-02T10:20:14.044" v="2712" actId="20577"/>
        <pc:sldMkLst>
          <pc:docMk/>
          <pc:sldMk cId="2000381898" sldId="283"/>
        </pc:sldMkLst>
        <pc:spChg chg="mod">
          <ac:chgData name="Stijn De Roover" userId="f6c35ac8-8c51-46f6-aa5b-e93ac1713c22" providerId="ADAL" clId="{78387580-8AB1-48A6-83D9-E10B1586ED7A}" dt="2021-03-02T10:20:06.484" v="2693" actId="20577"/>
          <ac:spMkLst>
            <pc:docMk/>
            <pc:sldMk cId="2000381898" sldId="283"/>
            <ac:spMk id="2" creationId="{00000000-0000-0000-0000-000000000000}"/>
          </ac:spMkLst>
        </pc:spChg>
        <pc:spChg chg="mod">
          <ac:chgData name="Stijn De Roover" userId="f6c35ac8-8c51-46f6-aa5b-e93ac1713c22" providerId="ADAL" clId="{78387580-8AB1-48A6-83D9-E10B1586ED7A}" dt="2021-03-02T10:20:14.044" v="2712" actId="20577"/>
          <ac:spMkLst>
            <pc:docMk/>
            <pc:sldMk cId="2000381898" sldId="283"/>
            <ac:spMk id="3" creationId="{00000000-0000-0000-0000-000000000000}"/>
          </ac:spMkLst>
        </pc:spChg>
      </pc:sldChg>
      <pc:sldChg chg="modSp add mod">
        <pc:chgData name="Stijn De Roover" userId="f6c35ac8-8c51-46f6-aa5b-e93ac1713c22" providerId="ADAL" clId="{78387580-8AB1-48A6-83D9-E10B1586ED7A}" dt="2021-03-02T10:19:58.965" v="2691" actId="1582"/>
        <pc:sldMkLst>
          <pc:docMk/>
          <pc:sldMk cId="4040576171" sldId="284"/>
        </pc:sldMkLst>
        <pc:spChg chg="mod">
          <ac:chgData name="Stijn De Roover" userId="f6c35ac8-8c51-46f6-aa5b-e93ac1713c22" providerId="ADAL" clId="{78387580-8AB1-48A6-83D9-E10B1586ED7A}" dt="2021-03-02T10:19:35.084" v="2688" actId="207"/>
          <ac:spMkLst>
            <pc:docMk/>
            <pc:sldMk cId="4040576171" sldId="284"/>
            <ac:spMk id="22" creationId="{3CAACCCD-0ECE-4680-AA82-8C7AC63BB36F}"/>
          </ac:spMkLst>
        </pc:spChg>
        <pc:picChg chg="mod">
          <ac:chgData name="Stijn De Roover" userId="f6c35ac8-8c51-46f6-aa5b-e93ac1713c22" providerId="ADAL" clId="{78387580-8AB1-48A6-83D9-E10B1586ED7A}" dt="2021-03-02T10:19:32.065" v="2687" actId="207"/>
          <ac:picMkLst>
            <pc:docMk/>
            <pc:sldMk cId="4040576171" sldId="284"/>
            <ac:picMk id="21" creationId="{CDD24F6E-D567-4F02-8B6E-2043EB567FD2}"/>
          </ac:picMkLst>
        </pc:picChg>
        <pc:cxnChg chg="mod">
          <ac:chgData name="Stijn De Roover" userId="f6c35ac8-8c51-46f6-aa5b-e93ac1713c22" providerId="ADAL" clId="{78387580-8AB1-48A6-83D9-E10B1586ED7A}" dt="2021-03-02T10:19:58.965" v="2691" actId="1582"/>
          <ac:cxnSpMkLst>
            <pc:docMk/>
            <pc:sldMk cId="4040576171" sldId="284"/>
            <ac:cxnSpMk id="23" creationId="{D0C6B632-BD35-4B95-B55D-F7510F4EABC7}"/>
          </ac:cxnSpMkLst>
        </pc:cxnChg>
      </pc:sldChg>
      <pc:sldChg chg="addSp modSp add mod">
        <pc:chgData name="Stijn De Roover" userId="f6c35ac8-8c51-46f6-aa5b-e93ac1713c22" providerId="ADAL" clId="{78387580-8AB1-48A6-83D9-E10B1586ED7A}" dt="2021-03-02T10:23:00.557" v="2904" actId="1076"/>
        <pc:sldMkLst>
          <pc:docMk/>
          <pc:sldMk cId="2674365340" sldId="285"/>
        </pc:sldMkLst>
        <pc:spChg chg="mod">
          <ac:chgData name="Stijn De Roover" userId="f6c35ac8-8c51-46f6-aa5b-e93ac1713c22" providerId="ADAL" clId="{78387580-8AB1-48A6-83D9-E10B1586ED7A}" dt="2021-03-02T10:20:34.892" v="2744" actId="20577"/>
          <ac:spMkLst>
            <pc:docMk/>
            <pc:sldMk cId="2674365340" sldId="285"/>
            <ac:spMk id="2" creationId="{00000000-0000-0000-0000-000000000000}"/>
          </ac:spMkLst>
        </pc:spChg>
        <pc:spChg chg="mod">
          <ac:chgData name="Stijn De Roover" userId="f6c35ac8-8c51-46f6-aa5b-e93ac1713c22" providerId="ADAL" clId="{78387580-8AB1-48A6-83D9-E10B1586ED7A}" dt="2021-03-02T10:22:57.865" v="2903"/>
          <ac:spMkLst>
            <pc:docMk/>
            <pc:sldMk cId="2674365340" sldId="285"/>
            <ac:spMk id="6" creationId="{6C3056FE-A22D-40ED-BD62-79AA798433A7}"/>
          </ac:spMkLst>
        </pc:spChg>
        <pc:spChg chg="mod">
          <ac:chgData name="Stijn De Roover" userId="f6c35ac8-8c51-46f6-aa5b-e93ac1713c22" providerId="ADAL" clId="{78387580-8AB1-48A6-83D9-E10B1586ED7A}" dt="2021-03-02T10:22:34.790" v="2902" actId="15"/>
          <ac:spMkLst>
            <pc:docMk/>
            <pc:sldMk cId="2674365340" sldId="285"/>
            <ac:spMk id="7" creationId="{14651D5B-04E1-4920-B119-7EC573EEFEA9}"/>
          </ac:spMkLst>
        </pc:spChg>
        <pc:grpChg chg="add mod">
          <ac:chgData name="Stijn De Roover" userId="f6c35ac8-8c51-46f6-aa5b-e93ac1713c22" providerId="ADAL" clId="{78387580-8AB1-48A6-83D9-E10B1586ED7A}" dt="2021-03-02T10:23:00.557" v="2904" actId="1076"/>
          <ac:grpSpMkLst>
            <pc:docMk/>
            <pc:sldMk cId="2674365340" sldId="285"/>
            <ac:grpSpMk id="4" creationId="{493DFD62-E768-428C-BA3C-657777C201CF}"/>
          </ac:grpSpMkLst>
        </pc:grpChg>
        <pc:picChg chg="mod">
          <ac:chgData name="Stijn De Roover" userId="f6c35ac8-8c51-46f6-aa5b-e93ac1713c22" providerId="ADAL" clId="{78387580-8AB1-48A6-83D9-E10B1586ED7A}" dt="2021-03-02T10:22:57.865" v="2903"/>
          <ac:picMkLst>
            <pc:docMk/>
            <pc:sldMk cId="2674365340" sldId="285"/>
            <ac:picMk id="5" creationId="{D30625C8-E22E-4EDF-86EB-9F671275143C}"/>
          </ac:picMkLst>
        </pc:picChg>
      </pc:sldChg>
      <pc:sldMasterChg chg="addSldLayout delSldLayout">
        <pc:chgData name="Stijn De Roover" userId="f6c35ac8-8c51-46f6-aa5b-e93ac1713c22" providerId="ADAL" clId="{78387580-8AB1-48A6-83D9-E10B1586ED7A}" dt="2021-03-02T10:16:09.981" v="2351" actId="2696"/>
        <pc:sldMasterMkLst>
          <pc:docMk/>
          <pc:sldMasterMk cId="0" sldId="2147483733"/>
        </pc:sldMasterMkLst>
        <pc:sldLayoutChg chg="add del">
          <pc:chgData name="Stijn De Roover" userId="f6c35ac8-8c51-46f6-aa5b-e93ac1713c22" providerId="ADAL" clId="{78387580-8AB1-48A6-83D9-E10B1586ED7A}" dt="2021-03-02T10:16:09.981" v="2351" actId="2696"/>
          <pc:sldLayoutMkLst>
            <pc:docMk/>
            <pc:sldMasterMk cId="0" sldId="2147483733"/>
            <pc:sldLayoutMk cId="2932487504" sldId="214748480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2B1A941-9543-B042-8294-C25C8AE9971B}" type="datetimeFigureOut">
              <a:rPr lang="nl-NL"/>
              <a:pPr>
                <a:defRPr/>
              </a:pPr>
              <a:t>2-3-2021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noProof="0"/>
              <a:t>Klik om de tekststijl van het model te bewerken</a:t>
            </a:r>
          </a:p>
          <a:p>
            <a:pPr lvl="1"/>
            <a:r>
              <a:rPr lang="nl-BE" noProof="0"/>
              <a:t>Tweede niveau</a:t>
            </a:r>
          </a:p>
          <a:p>
            <a:pPr lvl="2"/>
            <a:r>
              <a:rPr lang="nl-BE" noProof="0"/>
              <a:t>Derde niveau</a:t>
            </a:r>
          </a:p>
          <a:p>
            <a:pPr lvl="3"/>
            <a:r>
              <a:rPr lang="nl-BE" noProof="0"/>
              <a:t>Vierde niveau</a:t>
            </a:r>
          </a:p>
          <a:p>
            <a:pPr lvl="4"/>
            <a:r>
              <a:rPr lang="nl-BE" noProof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83BB59F-B589-B84B-9B11-EB5B7273937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840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Kwalificatiebonus =&gt; FP integreren</a:t>
            </a:r>
            <a:r>
              <a:rPr lang="nl-BE" baseline="0" dirty="0"/>
              <a:t> in financieringsrapport</a:t>
            </a:r>
          </a:p>
          <a:p>
            <a:r>
              <a:rPr lang="nl-BE" baseline="0" dirty="0"/>
              <a:t>Dienstbrief =&gt; </a:t>
            </a:r>
            <a:r>
              <a:rPr lang="nl-BE" baseline="0" dirty="0" err="1"/>
              <a:t>LeU</a:t>
            </a:r>
            <a:r>
              <a:rPr lang="nl-BE" baseline="0" dirty="0"/>
              <a:t> Output integreren in financieringsrapport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3BB59F-B589-B84B-9B11-EB5B72739371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149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Kwalificatiebonus =&gt; FP integreren</a:t>
            </a:r>
            <a:r>
              <a:rPr lang="nl-BE" baseline="0" dirty="0"/>
              <a:t> in financieringsrapport</a:t>
            </a:r>
          </a:p>
          <a:p>
            <a:r>
              <a:rPr lang="nl-BE" baseline="0" dirty="0"/>
              <a:t>Dienstbrief =&gt; </a:t>
            </a:r>
            <a:r>
              <a:rPr lang="nl-BE" baseline="0" dirty="0" err="1"/>
              <a:t>LeU</a:t>
            </a:r>
            <a:r>
              <a:rPr lang="nl-BE" baseline="0" dirty="0"/>
              <a:t> Output integreren in financieringsrapport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3BB59F-B589-B84B-9B11-EB5B72739371}" type="slidenum">
              <a:rPr lang="nl-NL" smtClean="0"/>
              <a:pPr>
                <a:defRPr/>
              </a:pPr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928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Aantal LUC zou handig zijn op cursist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3BB59F-B589-B84B-9B11-EB5B72739371}" type="slidenum">
              <a:rPr lang="nl-NL" smtClean="0"/>
              <a:pPr>
                <a:defRPr/>
              </a:pPr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549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Clusteren omdat we de kwalificatiebonus van bijvoorbeeld talen 1.2,</a:t>
            </a:r>
            <a:r>
              <a:rPr lang="nl-BE" baseline="0" dirty="0"/>
              <a:t> ook willen kunnen toekennen aan 1.1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3BB59F-B589-B84B-9B11-EB5B72739371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4510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Kwalificatiebonus =&gt; FP integreren</a:t>
            </a:r>
            <a:r>
              <a:rPr lang="nl-BE" baseline="0" dirty="0"/>
              <a:t> in financieringsrapport</a:t>
            </a:r>
          </a:p>
          <a:p>
            <a:r>
              <a:rPr lang="nl-BE" baseline="0" dirty="0"/>
              <a:t>Dienstbrief =&gt; </a:t>
            </a:r>
            <a:r>
              <a:rPr lang="nl-BE" baseline="0" dirty="0" err="1"/>
              <a:t>LeU</a:t>
            </a:r>
            <a:r>
              <a:rPr lang="nl-BE" baseline="0" dirty="0"/>
              <a:t> Output integreren in financieringsrapport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3BB59F-B589-B84B-9B11-EB5B72739371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695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Opleiding</a:t>
            </a:r>
            <a:r>
              <a:rPr lang="nl-BE" baseline="0" dirty="0"/>
              <a:t> Encora = meestal een bundeling van een leerkrachtenteam, </a:t>
            </a:r>
            <a:r>
              <a:rPr lang="nl-BE" baseline="0" dirty="0" err="1"/>
              <a:t>vb</a:t>
            </a:r>
            <a:r>
              <a:rPr lang="nl-BE" baseline="0" dirty="0"/>
              <a:t>: Per taal, binnen één studiegebied </a:t>
            </a:r>
            <a:r>
              <a:rPr lang="nl-BE" baseline="0" dirty="0" err="1"/>
              <a:t>vb</a:t>
            </a:r>
            <a:r>
              <a:rPr lang="nl-BE" baseline="0" dirty="0"/>
              <a:t>: Auto (Technicus personenwagen, mecanicien) of over studiegebieden heen (Mode: realisaties &amp; huishoudelijke decoratie &amp; ambachtelijke accessoires.</a:t>
            </a:r>
          </a:p>
          <a:p>
            <a:r>
              <a:rPr lang="nl-BE" baseline="0" dirty="0"/>
              <a:t>Clustering is handig voor analyse achteraf.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3BB59F-B589-B84B-9B11-EB5B72739371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2640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Klassieke</a:t>
            </a:r>
            <a:r>
              <a:rPr lang="nl-BE" baseline="0" dirty="0"/>
              <a:t> </a:t>
            </a:r>
            <a:r>
              <a:rPr lang="nl-BE" baseline="0" dirty="0" err="1"/>
              <a:t>draaitabelindeling</a:t>
            </a:r>
            <a:r>
              <a:rPr lang="nl-BE" baseline="0" dirty="0"/>
              <a:t> =&gt; rechtermuisknop in de draaitabel &gt; </a:t>
            </a:r>
            <a:r>
              <a:rPr lang="nl-BE" baseline="0" dirty="0" err="1"/>
              <a:t>draaitabeleigenschappen</a:t>
            </a:r>
            <a:r>
              <a:rPr lang="nl-BE" baseline="0" dirty="0"/>
              <a:t> &gt; Weergave</a:t>
            </a:r>
          </a:p>
          <a:p>
            <a:r>
              <a:rPr lang="nl-BE" baseline="0" dirty="0"/>
              <a:t>Alle </a:t>
            </a:r>
            <a:r>
              <a:rPr lang="nl-BE" baseline="0" dirty="0" err="1"/>
              <a:t>itemlabels</a:t>
            </a:r>
            <a:r>
              <a:rPr lang="nl-BE" baseline="0" dirty="0"/>
              <a:t> herhalen =&gt; lint &gt; draaitabel ontwerpen &gt; rapportindeling</a:t>
            </a:r>
          </a:p>
          <a:p>
            <a:endParaRPr lang="nl-BE" baseline="0" dirty="0"/>
          </a:p>
          <a:p>
            <a:r>
              <a:rPr lang="nl-BE" baseline="0" dirty="0"/>
              <a:t>COPY PASTE deze tabel, = Financieringsrapport Module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3BB59F-B589-B84B-9B11-EB5B72739371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2455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Kwalificatiebonus =&gt; FP integreren</a:t>
            </a:r>
            <a:r>
              <a:rPr lang="nl-BE" baseline="0" dirty="0"/>
              <a:t> in financieringsrapport</a:t>
            </a:r>
          </a:p>
          <a:p>
            <a:r>
              <a:rPr lang="nl-BE" baseline="0" dirty="0"/>
              <a:t>Dienstbrief =&gt; </a:t>
            </a:r>
            <a:r>
              <a:rPr lang="nl-BE" baseline="0" dirty="0" err="1"/>
              <a:t>LeU</a:t>
            </a:r>
            <a:r>
              <a:rPr lang="nl-BE" baseline="0" dirty="0"/>
              <a:t> Output integreren in financieringsrapport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3BB59F-B589-B84B-9B11-EB5B72739371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4104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Kwalificatiebonus =&gt; FP integreren</a:t>
            </a:r>
            <a:r>
              <a:rPr lang="nl-BE" baseline="0" dirty="0"/>
              <a:t> in financieringsrapport</a:t>
            </a:r>
          </a:p>
          <a:p>
            <a:r>
              <a:rPr lang="nl-BE" baseline="0" dirty="0"/>
              <a:t>Dienstbrief =&gt; </a:t>
            </a:r>
            <a:r>
              <a:rPr lang="nl-BE" baseline="0" dirty="0" err="1"/>
              <a:t>LeU</a:t>
            </a:r>
            <a:r>
              <a:rPr lang="nl-BE" baseline="0" dirty="0"/>
              <a:t> Output integreren in financieringsrapport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3BB59F-B589-B84B-9B11-EB5B72739371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089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Kwalificatiebonus =&gt; FP integreren</a:t>
            </a:r>
            <a:r>
              <a:rPr lang="nl-BE" baseline="0" dirty="0"/>
              <a:t> in financieringsrapport</a:t>
            </a:r>
          </a:p>
          <a:p>
            <a:r>
              <a:rPr lang="nl-BE" baseline="0" dirty="0"/>
              <a:t>Dienstbrief =&gt; </a:t>
            </a:r>
            <a:r>
              <a:rPr lang="nl-BE" baseline="0" dirty="0" err="1"/>
              <a:t>LeU</a:t>
            </a:r>
            <a:r>
              <a:rPr lang="nl-BE" baseline="0" dirty="0"/>
              <a:t> Output integreren in financieringsrapport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3BB59F-B589-B84B-9B11-EB5B72739371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589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Aantal LUC zou handig zijn op cursist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3BB59F-B589-B84B-9B11-EB5B72739371}" type="slidenum">
              <a:rPr lang="nl-NL" smtClean="0"/>
              <a:pPr>
                <a:defRPr/>
              </a:pPr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0751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6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- Zonder Beeld -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0"/>
            <a:ext cx="9140825" cy="6858000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5" name="Afbeelding 2" descr="Partnerlogo_Stedelijk_Onderwijs_Rechts_362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825" y="5711825"/>
            <a:ext cx="229235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490726" y="1138811"/>
            <a:ext cx="6507145" cy="2252612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420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09515" y="3618864"/>
            <a:ext cx="6488356" cy="132159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9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kst - Blauw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1139870" y="2036796"/>
            <a:ext cx="6862334" cy="4442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latin typeface="Calibri"/>
                <a:ea typeface="Calibri"/>
                <a:cs typeface="Calibri"/>
              </a:defRPr>
            </a:lvl1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1131678" y="1502253"/>
            <a:ext cx="6870526" cy="41422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00">
                <a:latin typeface="Calibri"/>
                <a:ea typeface="Calibri"/>
                <a:cs typeface="Calibri"/>
              </a:defRPr>
            </a:lvl1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133607" y="287615"/>
            <a:ext cx="6870526" cy="85851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4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 - Groend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1139825" cy="6875463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1540498" y="2036796"/>
            <a:ext cx="6862334" cy="4442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latin typeface="Calibri"/>
                <a:ea typeface="Calibri"/>
                <a:cs typeface="Calibri"/>
              </a:defRPr>
            </a:lvl1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1532306" y="1502253"/>
            <a:ext cx="6870526" cy="41422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00">
                <a:latin typeface="Calibri"/>
                <a:ea typeface="Calibri"/>
                <a:cs typeface="Calibri"/>
              </a:defRPr>
            </a:lvl1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534235" y="287615"/>
            <a:ext cx="6870526" cy="85851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42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kst met bullet-points - Blauw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133607" y="287615"/>
            <a:ext cx="6870526" cy="85851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1131678" y="1502253"/>
            <a:ext cx="6870526" cy="41422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00">
                <a:latin typeface="Calibri"/>
                <a:ea typeface="Calibri"/>
                <a:cs typeface="Calibri"/>
              </a:defRPr>
            </a:lvl1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1131678" y="2033666"/>
            <a:ext cx="6870526" cy="4445261"/>
          </a:xfrm>
          <a:prstGeom prst="rect">
            <a:avLst/>
          </a:prstGeom>
        </p:spPr>
        <p:txBody>
          <a:bodyPr/>
          <a:lstStyle>
            <a:lvl1pPr>
              <a:defRPr sz="2000" b="1" i="0" baseline="0">
                <a:latin typeface="Calibri"/>
                <a:ea typeface="Calibri"/>
                <a:cs typeface="Calibri"/>
              </a:defRPr>
            </a:lvl1pPr>
            <a:lvl2pPr>
              <a:defRPr sz="2000" i="1">
                <a:latin typeface="Calibri"/>
                <a:ea typeface="Calibri"/>
                <a:cs typeface="Calibri"/>
              </a:defRPr>
            </a:lvl2pPr>
            <a:lvl3pPr>
              <a:defRPr sz="2000">
                <a:latin typeface="Calibri"/>
                <a:ea typeface="Calibri"/>
                <a:cs typeface="Calibri"/>
              </a:defRPr>
            </a:lvl3pPr>
            <a:lvl4pPr>
              <a:defRPr sz="2000">
                <a:latin typeface="SunAntwerpen" charset="0"/>
                <a:ea typeface="SunAntwerpen" charset="0"/>
                <a:cs typeface="SunAntwerpen" charset="0"/>
              </a:defRPr>
            </a:lvl4pPr>
            <a:lvl5pPr>
              <a:defRPr sz="2000">
                <a:latin typeface="SunAntwerpen" charset="0"/>
                <a:ea typeface="SunAntwerpen" charset="0"/>
                <a:cs typeface="SunAntwerpen" charset="0"/>
              </a:defRPr>
            </a:lvl5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532981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 met bullet-points - Groend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1139825" cy="6875463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534235" y="287615"/>
            <a:ext cx="6870526" cy="85851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1532306" y="1502253"/>
            <a:ext cx="6870526" cy="41422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00">
                <a:latin typeface="Calibri"/>
                <a:ea typeface="Calibri"/>
                <a:cs typeface="Calibri"/>
              </a:defRPr>
            </a:lvl1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1532306" y="2033666"/>
            <a:ext cx="6870526" cy="4445261"/>
          </a:xfrm>
          <a:prstGeom prst="rect">
            <a:avLst/>
          </a:prstGeom>
        </p:spPr>
        <p:txBody>
          <a:bodyPr/>
          <a:lstStyle>
            <a:lvl1pPr>
              <a:defRPr sz="2000" b="1" i="0">
                <a:latin typeface="Calibri"/>
                <a:ea typeface="Calibri"/>
                <a:cs typeface="Calibri"/>
              </a:defRPr>
            </a:lvl1pPr>
            <a:lvl2pPr>
              <a:defRPr sz="2000" i="1">
                <a:latin typeface="Calibri"/>
                <a:ea typeface="Calibri"/>
                <a:cs typeface="Calibri"/>
              </a:defRPr>
            </a:lvl2pPr>
            <a:lvl3pPr>
              <a:defRPr sz="2000">
                <a:latin typeface="Calibri"/>
                <a:ea typeface="Calibri"/>
                <a:cs typeface="Calibri"/>
              </a:defRPr>
            </a:lvl3pPr>
            <a:lvl4pPr>
              <a:defRPr sz="2000">
                <a:latin typeface="SunAntwerpen" charset="0"/>
                <a:ea typeface="SunAntwerpen" charset="0"/>
                <a:cs typeface="SunAntwerpen" charset="0"/>
              </a:defRPr>
            </a:lvl4pPr>
            <a:lvl5pPr>
              <a:defRPr sz="2000">
                <a:latin typeface="SunAntwerpen" charset="0"/>
                <a:ea typeface="SunAntwerpen" charset="0"/>
                <a:cs typeface="SunAntwerpen" charset="0"/>
              </a:defRPr>
            </a:lvl5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2207543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ussentitel - Zonder beeld -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140825" cy="6858000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575175" y="2286000"/>
            <a:ext cx="4565650" cy="3425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935256" y="2668952"/>
            <a:ext cx="3814174" cy="1616914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lnSpc>
                <a:spcPts val="4500"/>
              </a:lnSpc>
              <a:defRPr sz="34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935255" y="4520738"/>
            <a:ext cx="3814175" cy="119113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99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ekst - Groend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1139825" cy="6875463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1540498" y="2036796"/>
            <a:ext cx="6862334" cy="4442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latin typeface="Calibri"/>
                <a:ea typeface="Calibri"/>
                <a:cs typeface="Calibri"/>
              </a:defRPr>
            </a:lvl1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1532306" y="1502253"/>
            <a:ext cx="6870526" cy="41422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00">
                <a:latin typeface="Calibri"/>
                <a:ea typeface="Calibri"/>
                <a:cs typeface="Calibri"/>
              </a:defRPr>
            </a:lvl1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534235" y="287615"/>
            <a:ext cx="6870526" cy="85851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kst met bullets - twee kolommen - Blauw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133607" y="287615"/>
            <a:ext cx="6870526" cy="85851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1152788" y="1518739"/>
            <a:ext cx="3419214" cy="4960189"/>
          </a:xfrm>
          <a:prstGeom prst="rect">
            <a:avLst/>
          </a:prstGeom>
        </p:spPr>
        <p:txBody>
          <a:bodyPr/>
          <a:lstStyle>
            <a:lvl1pPr>
              <a:defRPr sz="2000" b="1" i="0" baseline="0">
                <a:latin typeface="Calibri"/>
                <a:ea typeface="Calibri"/>
                <a:cs typeface="Calibri"/>
              </a:defRPr>
            </a:lvl1pPr>
            <a:lvl2pPr>
              <a:defRPr sz="2000" i="1">
                <a:latin typeface="Calibri"/>
                <a:ea typeface="Calibri"/>
                <a:cs typeface="Calibri"/>
              </a:defRPr>
            </a:lvl2pPr>
            <a:lvl3pPr>
              <a:defRPr sz="2000">
                <a:latin typeface="Calibri"/>
                <a:ea typeface="Calibri"/>
                <a:cs typeface="Calibri"/>
              </a:defRPr>
            </a:lvl3pPr>
            <a:lvl4pPr>
              <a:defRPr sz="2000">
                <a:latin typeface="SunAntwerpen" charset="0"/>
                <a:ea typeface="SunAntwerpen" charset="0"/>
                <a:cs typeface="SunAntwerpen" charset="0"/>
              </a:defRPr>
            </a:lvl4pPr>
            <a:lvl5pPr>
              <a:defRPr sz="2000">
                <a:latin typeface="SunAntwerpen" charset="0"/>
                <a:ea typeface="SunAntwerpen" charset="0"/>
                <a:cs typeface="SunAntwerpen" charset="0"/>
              </a:defRPr>
            </a:lvl5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4956065" y="1518738"/>
            <a:ext cx="3419214" cy="4960189"/>
          </a:xfrm>
          <a:prstGeom prst="rect">
            <a:avLst/>
          </a:prstGeom>
        </p:spPr>
        <p:txBody>
          <a:bodyPr/>
          <a:lstStyle>
            <a:lvl1pPr>
              <a:defRPr sz="2000" b="1" i="0" baseline="0">
                <a:latin typeface="Calibri"/>
                <a:ea typeface="Calibri"/>
                <a:cs typeface="Calibri"/>
              </a:defRPr>
            </a:lvl1pPr>
            <a:lvl2pPr>
              <a:defRPr sz="2000" i="1">
                <a:latin typeface="Calibri"/>
                <a:ea typeface="Calibri"/>
                <a:cs typeface="Calibri"/>
              </a:defRPr>
            </a:lvl2pPr>
            <a:lvl3pPr>
              <a:defRPr sz="2000">
                <a:latin typeface="Calibri"/>
                <a:ea typeface="Calibri"/>
                <a:cs typeface="Calibri"/>
              </a:defRPr>
            </a:lvl3pPr>
            <a:lvl4pPr>
              <a:defRPr sz="2000">
                <a:latin typeface="SunAntwerpen" charset="0"/>
                <a:ea typeface="SunAntwerpen" charset="0"/>
                <a:cs typeface="SunAntwerpen" charset="0"/>
              </a:defRPr>
            </a:lvl4pPr>
            <a:lvl5pPr>
              <a:defRPr sz="2000">
                <a:latin typeface="SunAntwerpen" charset="0"/>
                <a:ea typeface="SunAntwerpen" charset="0"/>
                <a:cs typeface="SunAntwerpen" charset="0"/>
              </a:defRPr>
            </a:lvl5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3571936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 met bullets - twee kolommen - Groen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1139825" cy="6875463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34235" y="287615"/>
            <a:ext cx="6870526" cy="85851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1553416" y="1518739"/>
            <a:ext cx="3419214" cy="4960189"/>
          </a:xfrm>
          <a:prstGeom prst="rect">
            <a:avLst/>
          </a:prstGeom>
        </p:spPr>
        <p:txBody>
          <a:bodyPr/>
          <a:lstStyle>
            <a:lvl1pPr>
              <a:defRPr sz="2000" b="1" i="0" baseline="0">
                <a:latin typeface="Calibri"/>
                <a:ea typeface="Calibri"/>
                <a:cs typeface="Calibri"/>
              </a:defRPr>
            </a:lvl1pPr>
            <a:lvl2pPr>
              <a:defRPr sz="2000" i="1">
                <a:latin typeface="Calibri"/>
                <a:ea typeface="Calibri"/>
                <a:cs typeface="Calibri"/>
              </a:defRPr>
            </a:lvl2pPr>
            <a:lvl3pPr>
              <a:defRPr sz="2000">
                <a:latin typeface="Calibri"/>
                <a:ea typeface="Calibri"/>
                <a:cs typeface="Calibri"/>
              </a:defRPr>
            </a:lvl3pPr>
            <a:lvl4pPr>
              <a:defRPr sz="2000">
                <a:latin typeface="SunAntwerpen" charset="0"/>
                <a:ea typeface="SunAntwerpen" charset="0"/>
                <a:cs typeface="SunAntwerpen" charset="0"/>
              </a:defRPr>
            </a:lvl4pPr>
            <a:lvl5pPr>
              <a:defRPr sz="2000">
                <a:latin typeface="SunAntwerpen" charset="0"/>
                <a:ea typeface="SunAntwerpen" charset="0"/>
                <a:cs typeface="SunAntwerpen" charset="0"/>
              </a:defRPr>
            </a:lvl5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5356693" y="1518738"/>
            <a:ext cx="3419214" cy="4960189"/>
          </a:xfrm>
          <a:prstGeom prst="rect">
            <a:avLst/>
          </a:prstGeom>
        </p:spPr>
        <p:txBody>
          <a:bodyPr/>
          <a:lstStyle>
            <a:lvl1pPr>
              <a:defRPr sz="2000" b="1" i="0" baseline="0">
                <a:latin typeface="Calibri"/>
                <a:ea typeface="Calibri"/>
                <a:cs typeface="Calibri"/>
              </a:defRPr>
            </a:lvl1pPr>
            <a:lvl2pPr>
              <a:defRPr sz="2000" i="1">
                <a:latin typeface="Calibri"/>
                <a:ea typeface="Calibri"/>
                <a:cs typeface="Calibri"/>
              </a:defRPr>
            </a:lvl2pPr>
            <a:lvl3pPr>
              <a:defRPr sz="2000">
                <a:latin typeface="Calibri"/>
                <a:ea typeface="Calibri"/>
                <a:cs typeface="Calibri"/>
              </a:defRPr>
            </a:lvl3pPr>
            <a:lvl4pPr>
              <a:defRPr sz="2000">
                <a:latin typeface="SunAntwerpen" charset="0"/>
                <a:ea typeface="SunAntwerpen" charset="0"/>
                <a:cs typeface="SunAntwerpen" charset="0"/>
              </a:defRPr>
            </a:lvl4pPr>
            <a:lvl5pPr>
              <a:defRPr sz="2000">
                <a:latin typeface="SunAntwerpen" charset="0"/>
                <a:ea typeface="SunAntwerpen" charset="0"/>
                <a:cs typeface="SunAntwerpen" charset="0"/>
              </a:defRPr>
            </a:lvl5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1693481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fbeelding met onderschrift - Blauw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-3175" y="0"/>
            <a:ext cx="9147175" cy="1143000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33607" y="287615"/>
            <a:ext cx="6870526" cy="85851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39870" y="5994933"/>
            <a:ext cx="6864263" cy="3994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  <a:lvl2pPr marL="700087" indent="-342900" algn="l">
              <a:buFont typeface="Arial" charset="0"/>
              <a:buChar char="•"/>
              <a:tabLst/>
              <a:defRPr sz="1720" b="1" i="0" baseline="0">
                <a:latin typeface="SunAntwerpen" charset="0"/>
                <a:ea typeface="SunAntwerpen" charset="0"/>
                <a:cs typeface="SunAntwerpen" charset="0"/>
              </a:defRPr>
            </a:lvl2pPr>
            <a:lvl3pPr marL="1071563" indent="-357188" algn="l">
              <a:buFont typeface="+mj-lt"/>
              <a:buAutoNum type="arabicPeriod"/>
              <a:tabLst/>
              <a:defRPr sz="1720" b="0" i="1" baseline="0">
                <a:latin typeface="SunAntwerpen" charset="0"/>
                <a:ea typeface="SunAntwerpen" charset="0"/>
                <a:cs typeface="SunAntwerpen" charset="0"/>
              </a:defRPr>
            </a:lvl3pPr>
            <a:lvl4pPr marL="1466850" indent="-395288" algn="l">
              <a:buFont typeface="Arial" charset="0"/>
              <a:buChar char="•"/>
              <a:tabLst/>
              <a:defRPr sz="1600" b="0" i="0">
                <a:latin typeface="SunAntwerpen" charset="0"/>
                <a:ea typeface="SunAntwerpen" charset="0"/>
                <a:cs typeface="SunAntwerpen" charset="0"/>
              </a:defRPr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0"/>
          </p:nvPr>
        </p:nvSpPr>
        <p:spPr>
          <a:xfrm>
            <a:off x="0" y="1143001"/>
            <a:ext cx="9143999" cy="4573597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nl-BE" noProof="0"/>
              <a:t>Sleep de afbeelding naar de tijdelijke aanduiding of 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402639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Afbeelding met onderschrift - Groen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1139825" cy="6875463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33600" y="287615"/>
            <a:ext cx="6870526" cy="85851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33600" y="5994933"/>
            <a:ext cx="6864263" cy="3994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  <a:lvl2pPr marL="700087" indent="-342900" algn="l">
              <a:buFont typeface="Arial" charset="0"/>
              <a:buChar char="•"/>
              <a:tabLst/>
              <a:defRPr sz="1720" b="1" i="0" baseline="0">
                <a:latin typeface="SunAntwerpen" charset="0"/>
                <a:ea typeface="SunAntwerpen" charset="0"/>
                <a:cs typeface="SunAntwerpen" charset="0"/>
              </a:defRPr>
            </a:lvl2pPr>
            <a:lvl3pPr marL="1071563" indent="-357188" algn="l">
              <a:buFont typeface="+mj-lt"/>
              <a:buAutoNum type="arabicPeriod"/>
              <a:tabLst/>
              <a:defRPr sz="1720" b="0" i="1" baseline="0">
                <a:latin typeface="SunAntwerpen" charset="0"/>
                <a:ea typeface="SunAntwerpen" charset="0"/>
                <a:cs typeface="SunAntwerpen" charset="0"/>
              </a:defRPr>
            </a:lvl3pPr>
            <a:lvl4pPr marL="1466850" indent="-395288" algn="l">
              <a:buFont typeface="Arial" charset="0"/>
              <a:buChar char="•"/>
              <a:tabLst/>
              <a:defRPr sz="1600" b="0" i="0">
                <a:latin typeface="SunAntwerpen" charset="0"/>
                <a:ea typeface="SunAntwerpen" charset="0"/>
                <a:cs typeface="SunAntwerpen" charset="0"/>
              </a:defRPr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</a:p>
        </p:txBody>
      </p:sp>
      <p:sp>
        <p:nvSpPr>
          <p:cNvPr id="6" name="Tijdelijke aanduiding voor afbeelding 8"/>
          <p:cNvSpPr>
            <a:spLocks noGrp="1"/>
          </p:cNvSpPr>
          <p:nvPr>
            <p:ph type="pic" sz="quarter" idx="10"/>
          </p:nvPr>
        </p:nvSpPr>
        <p:spPr>
          <a:xfrm>
            <a:off x="1133607" y="1143001"/>
            <a:ext cx="8010392" cy="45735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BE" noProof="0"/>
              <a:t>Sleep de afbeelding naar de tijdelijke aanduiding of klik op het pictogram als u een afbeelding wilt toevoegen</a:t>
            </a:r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19674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elslide - Zonder Beeld - Gro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9140825" cy="6858000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7" name="Afbeelding 2" descr="Duologo_Stedelijk_Onderwijs_POS_Rechts_527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5705475"/>
            <a:ext cx="23050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490726" y="1138811"/>
            <a:ext cx="6507145" cy="2252612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420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09515" y="3618864"/>
            <a:ext cx="6488356" cy="132159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1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met onderschrift - Blauw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-3175" y="0"/>
            <a:ext cx="9147175" cy="1143000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33607" y="287615"/>
            <a:ext cx="6870526" cy="85851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39870" y="5994933"/>
            <a:ext cx="6864263" cy="3994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  <a:lvl2pPr marL="700087" indent="-342900" algn="l">
              <a:buFont typeface="Arial" charset="0"/>
              <a:buChar char="•"/>
              <a:tabLst/>
              <a:defRPr sz="1720" b="1" i="0" baseline="0">
                <a:latin typeface="SunAntwerpen" charset="0"/>
                <a:ea typeface="SunAntwerpen" charset="0"/>
                <a:cs typeface="SunAntwerpen" charset="0"/>
              </a:defRPr>
            </a:lvl2pPr>
            <a:lvl3pPr marL="1071563" indent="-357188" algn="l">
              <a:buFont typeface="+mj-lt"/>
              <a:buAutoNum type="arabicPeriod"/>
              <a:tabLst/>
              <a:defRPr sz="1720" b="0" i="1" baseline="0">
                <a:latin typeface="SunAntwerpen" charset="0"/>
                <a:ea typeface="SunAntwerpen" charset="0"/>
                <a:cs typeface="SunAntwerpen" charset="0"/>
              </a:defRPr>
            </a:lvl3pPr>
            <a:lvl4pPr marL="1466850" indent="-395288" algn="l">
              <a:buFont typeface="Arial" charset="0"/>
              <a:buChar char="•"/>
              <a:tabLst/>
              <a:defRPr sz="1600" b="0" i="0">
                <a:latin typeface="SunAntwerpen" charset="0"/>
                <a:ea typeface="SunAntwerpen" charset="0"/>
                <a:cs typeface="SunAntwerpen" charset="0"/>
              </a:defRPr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1"/>
          </p:nvPr>
        </p:nvSpPr>
        <p:spPr>
          <a:xfrm>
            <a:off x="0" y="1143000"/>
            <a:ext cx="9143999" cy="45735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5617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met onderschrift - Groen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1139825" cy="6875463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33600" y="287615"/>
            <a:ext cx="6870526" cy="85851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33600" y="5994933"/>
            <a:ext cx="6864263" cy="3994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  <a:lvl2pPr marL="700087" indent="-342900" algn="l">
              <a:buFont typeface="Arial" charset="0"/>
              <a:buChar char="•"/>
              <a:tabLst/>
              <a:defRPr sz="1720" b="1" i="0" baseline="0">
                <a:latin typeface="SunAntwerpen" charset="0"/>
                <a:ea typeface="SunAntwerpen" charset="0"/>
                <a:cs typeface="SunAntwerpen" charset="0"/>
              </a:defRPr>
            </a:lvl2pPr>
            <a:lvl3pPr marL="1071563" indent="-357188" algn="l">
              <a:buFont typeface="+mj-lt"/>
              <a:buAutoNum type="arabicPeriod"/>
              <a:tabLst/>
              <a:defRPr sz="1720" b="0" i="1" baseline="0">
                <a:latin typeface="SunAntwerpen" charset="0"/>
                <a:ea typeface="SunAntwerpen" charset="0"/>
                <a:cs typeface="SunAntwerpen" charset="0"/>
              </a:defRPr>
            </a:lvl3pPr>
            <a:lvl4pPr marL="1466850" indent="-395288" algn="l">
              <a:buFont typeface="Arial" charset="0"/>
              <a:buChar char="•"/>
              <a:tabLst/>
              <a:defRPr sz="1600" b="0" i="0">
                <a:latin typeface="SunAntwerpen" charset="0"/>
                <a:ea typeface="SunAntwerpen" charset="0"/>
                <a:cs typeface="SunAntwerpen" charset="0"/>
              </a:defRPr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</a:p>
        </p:txBody>
      </p:sp>
      <p:sp>
        <p:nvSpPr>
          <p:cNvPr id="7" name="Tijdelijke aanduiding voor inhoud 5"/>
          <p:cNvSpPr>
            <a:spLocks noGrp="1"/>
          </p:cNvSpPr>
          <p:nvPr>
            <p:ph sz="quarter" idx="11"/>
          </p:nvPr>
        </p:nvSpPr>
        <p:spPr>
          <a:xfrm>
            <a:off x="1139870" y="1143000"/>
            <a:ext cx="8004129" cy="45735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5653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fbeelding met bovenschrift - Blauw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-3175" y="0"/>
            <a:ext cx="9147175" cy="1143000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Tijdelijke aanduiding voor afbeelding 8"/>
          <p:cNvSpPr>
            <a:spLocks noGrp="1"/>
          </p:cNvSpPr>
          <p:nvPr>
            <p:ph type="pic" sz="quarter" idx="10"/>
          </p:nvPr>
        </p:nvSpPr>
        <p:spPr>
          <a:xfrm>
            <a:off x="0" y="1143001"/>
            <a:ext cx="9143999" cy="57149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BE" noProof="0"/>
              <a:t>Sleep de afbeelding naar de tijdelijke aanduiding of klik op het pictogram als u een afbeelding wilt toevoegen</a:t>
            </a:r>
            <a:endParaRPr lang="nl-NL" noProof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33607" y="137719"/>
            <a:ext cx="6870526" cy="60581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39870" y="743527"/>
            <a:ext cx="6864263" cy="3994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  <a:lvl2pPr marL="700087" indent="-342900" algn="l">
              <a:buFont typeface="Arial" charset="0"/>
              <a:buChar char="•"/>
              <a:tabLst/>
              <a:defRPr sz="1720" b="1" i="0" baseline="0">
                <a:latin typeface="SunAntwerpen" charset="0"/>
                <a:ea typeface="SunAntwerpen" charset="0"/>
                <a:cs typeface="SunAntwerpen" charset="0"/>
              </a:defRPr>
            </a:lvl2pPr>
            <a:lvl3pPr marL="1071563" indent="-357188" algn="l">
              <a:buFont typeface="+mj-lt"/>
              <a:buAutoNum type="arabicPeriod"/>
              <a:tabLst/>
              <a:defRPr sz="1720" b="0" i="1" baseline="0">
                <a:latin typeface="SunAntwerpen" charset="0"/>
                <a:ea typeface="SunAntwerpen" charset="0"/>
                <a:cs typeface="SunAntwerpen" charset="0"/>
              </a:defRPr>
            </a:lvl3pPr>
            <a:lvl4pPr marL="1466850" indent="-395288" algn="l">
              <a:buFont typeface="Arial" charset="0"/>
              <a:buChar char="•"/>
              <a:tabLst/>
              <a:defRPr sz="1600" b="0" i="0">
                <a:latin typeface="SunAntwerpen" charset="0"/>
                <a:ea typeface="SunAntwerpen" charset="0"/>
                <a:cs typeface="SunAntwerpen" charset="0"/>
              </a:defRPr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0669354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Afbeelding met bovenschrift - Groen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1139825" cy="6875463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" name="Tijdelijke aanduiding voor afbeelding 8"/>
          <p:cNvSpPr>
            <a:spLocks noGrp="1"/>
          </p:cNvSpPr>
          <p:nvPr>
            <p:ph type="pic" sz="quarter" idx="10"/>
          </p:nvPr>
        </p:nvSpPr>
        <p:spPr>
          <a:xfrm>
            <a:off x="1133607" y="1143001"/>
            <a:ext cx="8010392" cy="57149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BE" noProof="0" dirty="0"/>
              <a:t>Sleep de afbeelding naar de tijdelijke aanduiding of klik op het pictogram als u een afbeelding wilt toevoegen</a:t>
            </a:r>
            <a:endParaRPr lang="nl-NL" noProof="0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34235" y="137719"/>
            <a:ext cx="6870526" cy="60581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533600" y="743527"/>
            <a:ext cx="6864263" cy="3994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lvl1pPr>
            <a:lvl2pPr marL="700087" indent="-342900" algn="l">
              <a:buFont typeface="Arial" charset="0"/>
              <a:buChar char="•"/>
              <a:tabLst/>
              <a:defRPr sz="1720" b="1" i="0" baseline="0">
                <a:latin typeface="SunAntwerpen" charset="0"/>
                <a:ea typeface="SunAntwerpen" charset="0"/>
                <a:cs typeface="SunAntwerpen" charset="0"/>
              </a:defRPr>
            </a:lvl2pPr>
            <a:lvl3pPr marL="1071563" indent="-357188" algn="l">
              <a:buFont typeface="+mj-lt"/>
              <a:buAutoNum type="arabicPeriod"/>
              <a:tabLst/>
              <a:defRPr sz="1720" b="0" i="1" baseline="0">
                <a:latin typeface="SunAntwerpen" charset="0"/>
                <a:ea typeface="SunAntwerpen" charset="0"/>
                <a:cs typeface="SunAntwerpen" charset="0"/>
              </a:defRPr>
            </a:lvl3pPr>
            <a:lvl4pPr marL="1466850" indent="-395288" algn="l">
              <a:buFont typeface="Arial" charset="0"/>
              <a:buChar char="•"/>
              <a:tabLst/>
              <a:defRPr sz="1600" b="0" i="0">
                <a:latin typeface="SunAntwerpen" charset="0"/>
                <a:ea typeface="SunAntwerpen" charset="0"/>
                <a:cs typeface="SunAntwerpen" charset="0"/>
              </a:defRPr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738618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met bovenschrift - Blauw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-3175" y="0"/>
            <a:ext cx="9147175" cy="1143000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33607" y="137719"/>
            <a:ext cx="6870526" cy="60581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39870" y="743527"/>
            <a:ext cx="6864263" cy="3994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  <a:lvl2pPr marL="700087" indent="-342900" algn="l">
              <a:buFont typeface="Arial" charset="0"/>
              <a:buChar char="•"/>
              <a:tabLst/>
              <a:defRPr sz="1720" b="1" i="0" baseline="0">
                <a:latin typeface="SunAntwerpen" charset="0"/>
                <a:ea typeface="SunAntwerpen" charset="0"/>
                <a:cs typeface="SunAntwerpen" charset="0"/>
              </a:defRPr>
            </a:lvl2pPr>
            <a:lvl3pPr marL="1071563" indent="-357188" algn="l">
              <a:buFont typeface="+mj-lt"/>
              <a:buAutoNum type="arabicPeriod"/>
              <a:tabLst/>
              <a:defRPr sz="1720" b="0" i="1" baseline="0">
                <a:latin typeface="SunAntwerpen" charset="0"/>
                <a:ea typeface="SunAntwerpen" charset="0"/>
                <a:cs typeface="SunAntwerpen" charset="0"/>
              </a:defRPr>
            </a:lvl3pPr>
            <a:lvl4pPr marL="1466850" indent="-395288" algn="l">
              <a:buFont typeface="Arial" charset="0"/>
              <a:buChar char="•"/>
              <a:tabLst/>
              <a:defRPr sz="1600" b="0" i="0">
                <a:latin typeface="SunAntwerpen" charset="0"/>
                <a:ea typeface="SunAntwerpen" charset="0"/>
                <a:cs typeface="SunAntwerpen" charset="0"/>
              </a:defRPr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</a:p>
        </p:txBody>
      </p:sp>
      <p:sp>
        <p:nvSpPr>
          <p:cNvPr id="7" name="Tijdelijke aanduiding voor inhoud 5"/>
          <p:cNvSpPr>
            <a:spLocks noGrp="1"/>
          </p:cNvSpPr>
          <p:nvPr>
            <p:ph sz="quarter" idx="11"/>
          </p:nvPr>
        </p:nvSpPr>
        <p:spPr>
          <a:xfrm>
            <a:off x="0" y="1143000"/>
            <a:ext cx="9143999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09131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met bovenschrift - Groen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1139825" cy="6875463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33600" y="137719"/>
            <a:ext cx="6870526" cy="60581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533600" y="743527"/>
            <a:ext cx="6864263" cy="3994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lvl1pPr>
            <a:lvl2pPr marL="700087" indent="-342900" algn="l">
              <a:buFont typeface="Arial" charset="0"/>
              <a:buChar char="•"/>
              <a:tabLst/>
              <a:defRPr sz="1720" b="1" i="0" baseline="0">
                <a:latin typeface="SunAntwerpen" charset="0"/>
                <a:ea typeface="SunAntwerpen" charset="0"/>
                <a:cs typeface="SunAntwerpen" charset="0"/>
              </a:defRPr>
            </a:lvl2pPr>
            <a:lvl3pPr marL="1071563" indent="-357188" algn="l">
              <a:buFont typeface="+mj-lt"/>
              <a:buAutoNum type="arabicPeriod"/>
              <a:tabLst/>
              <a:defRPr sz="1720" b="0" i="1" baseline="0">
                <a:latin typeface="SunAntwerpen" charset="0"/>
                <a:ea typeface="SunAntwerpen" charset="0"/>
                <a:cs typeface="SunAntwerpen" charset="0"/>
              </a:defRPr>
            </a:lvl3pPr>
            <a:lvl4pPr marL="1466850" indent="-395288" algn="l">
              <a:buFont typeface="Arial" charset="0"/>
              <a:buChar char="•"/>
              <a:tabLst/>
              <a:defRPr sz="1600" b="0" i="0">
                <a:latin typeface="SunAntwerpen" charset="0"/>
                <a:ea typeface="SunAntwerpen" charset="0"/>
                <a:cs typeface="SunAntwerpen" charset="0"/>
              </a:defRPr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</a:p>
        </p:txBody>
      </p:sp>
      <p:sp>
        <p:nvSpPr>
          <p:cNvPr id="7" name="Tijdelijke aanduiding voor inhoud 5"/>
          <p:cNvSpPr>
            <a:spLocks noGrp="1"/>
          </p:cNvSpPr>
          <p:nvPr>
            <p:ph sz="quarter" idx="11"/>
          </p:nvPr>
        </p:nvSpPr>
        <p:spPr>
          <a:xfrm>
            <a:off x="1139870" y="1143000"/>
            <a:ext cx="8004129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79510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kst met afbeelding - Blauw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-3175" y="0"/>
            <a:ext cx="9147175" cy="1143000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0"/>
          </p:nvPr>
        </p:nvSpPr>
        <p:spPr>
          <a:xfrm>
            <a:off x="5716599" y="1528263"/>
            <a:ext cx="3037343" cy="49519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BE" noProof="0"/>
              <a:t>Sleep de afbeelding naar de tijdelijke aanduiding of klik op het pictogram als u een afbeelding wilt toevoegen</a:t>
            </a:r>
            <a:endParaRPr lang="nl-NL" noProof="0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133607" y="287615"/>
            <a:ext cx="6870526" cy="85851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133477" y="2093644"/>
            <a:ext cx="4196037" cy="438654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  <a:endParaRPr lang="en-US" dirty="0"/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1131678" y="1502253"/>
            <a:ext cx="4197836" cy="58826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00">
                <a:latin typeface="Calibri"/>
                <a:ea typeface="Calibri"/>
                <a:cs typeface="Calibri"/>
              </a:defRPr>
            </a:lvl1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462303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 met afbeelding - Groen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1139825" cy="6875463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" name="Tijdelijke aanduiding voor afbeelding 8"/>
          <p:cNvSpPr>
            <a:spLocks noGrp="1"/>
          </p:cNvSpPr>
          <p:nvPr>
            <p:ph type="pic" sz="quarter" idx="10"/>
          </p:nvPr>
        </p:nvSpPr>
        <p:spPr>
          <a:xfrm>
            <a:off x="6117227" y="1528263"/>
            <a:ext cx="3037343" cy="49519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BE" noProof="0"/>
              <a:t>Sleep de afbeelding naar de tijdelijke aanduiding of klik op het pictogram als u een afbeelding wilt toevoegen</a:t>
            </a:r>
            <a:endParaRPr lang="nl-NL" noProof="0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34235" y="287615"/>
            <a:ext cx="6870526" cy="85851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534105" y="2093644"/>
            <a:ext cx="4196037" cy="438654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  <a:endParaRPr lang="en-US" dirty="0"/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1532306" y="1502253"/>
            <a:ext cx="4197836" cy="58826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00">
                <a:latin typeface="Calibri"/>
                <a:ea typeface="Calibri"/>
                <a:cs typeface="Calibri"/>
              </a:defRPr>
            </a:lvl1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4476155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kst met twee afbeeldingen - Blauw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9525" y="0"/>
            <a:ext cx="9147175" cy="1143000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Tijdelijke aanduiding voor afbeelding 8"/>
          <p:cNvSpPr>
            <a:spLocks noGrp="1"/>
          </p:cNvSpPr>
          <p:nvPr>
            <p:ph type="pic" sz="quarter" idx="10"/>
          </p:nvPr>
        </p:nvSpPr>
        <p:spPr>
          <a:xfrm>
            <a:off x="5716599" y="1528264"/>
            <a:ext cx="3037343" cy="15218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BE" noProof="0"/>
              <a:t>Sleep de afbeelding naar de tijdelijke aanduiding of klik op het pictogram als u een afbeelding wilt toevoegen</a:t>
            </a:r>
            <a:endParaRPr lang="nl-NL" noProof="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133607" y="287615"/>
            <a:ext cx="6870526" cy="85851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133477" y="2093644"/>
            <a:ext cx="4196037" cy="438654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  <a:endParaRPr lang="en-US" dirty="0"/>
          </a:p>
        </p:txBody>
      </p:sp>
      <p:sp>
        <p:nvSpPr>
          <p:cNvPr id="10" name="Tijdelijke aanduiding voor afbeelding 8"/>
          <p:cNvSpPr>
            <a:spLocks noGrp="1"/>
          </p:cNvSpPr>
          <p:nvPr>
            <p:ph type="pic" sz="quarter" idx="11"/>
          </p:nvPr>
        </p:nvSpPr>
        <p:spPr>
          <a:xfrm>
            <a:off x="5716599" y="3432262"/>
            <a:ext cx="3037343" cy="30469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BE" noProof="0"/>
              <a:t>Sleep de afbeelding naar de tijdelijke aanduiding of klik op het pictogram als u een afbeelding wilt toevoegen</a:t>
            </a:r>
            <a:endParaRPr lang="nl-NL" noProof="0" dirty="0"/>
          </a:p>
        </p:txBody>
      </p:sp>
      <p:sp>
        <p:nvSpPr>
          <p:cNvPr id="11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1131678" y="1502253"/>
            <a:ext cx="4197836" cy="58826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00">
                <a:latin typeface="Calibri"/>
                <a:ea typeface="Calibri"/>
                <a:cs typeface="Calibri"/>
              </a:defRPr>
            </a:lvl1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3599792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 met twee afbeeldingen - Groen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0" y="0"/>
            <a:ext cx="1139825" cy="6875463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" name="Tijdelijke aanduiding voor afbeelding 8"/>
          <p:cNvSpPr>
            <a:spLocks noGrp="1"/>
          </p:cNvSpPr>
          <p:nvPr>
            <p:ph type="pic" sz="quarter" idx="10"/>
          </p:nvPr>
        </p:nvSpPr>
        <p:spPr>
          <a:xfrm>
            <a:off x="6117227" y="1528264"/>
            <a:ext cx="3037343" cy="15218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BE" noProof="0" dirty="0"/>
              <a:t>Sleep de afbeelding naar de tijdelijke aanduiding of klik op het pictogram als u een afbeelding wilt toevoegen</a:t>
            </a:r>
            <a:endParaRPr lang="nl-NL" noProof="0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34235" y="287615"/>
            <a:ext cx="6870526" cy="85851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534105" y="2093644"/>
            <a:ext cx="4196037" cy="438654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  <a:endParaRPr lang="en-US" dirty="0"/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1"/>
          </p:nvPr>
        </p:nvSpPr>
        <p:spPr>
          <a:xfrm>
            <a:off x="6117227" y="3432262"/>
            <a:ext cx="3037343" cy="30469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BE" noProof="0" dirty="0"/>
              <a:t>Sleep de afbeelding naar de tijdelijke aanduiding of klik op het pictogram als u een afbeelding wilt toevoegen</a:t>
            </a:r>
            <a:endParaRPr lang="nl-NL" noProof="0" dirty="0"/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1532306" y="1502253"/>
            <a:ext cx="4197836" cy="58826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00">
                <a:latin typeface="Calibri"/>
                <a:ea typeface="Calibri"/>
                <a:cs typeface="Calibri"/>
              </a:defRPr>
            </a:lvl1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6833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slide - Met beeld - Lange titel -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1" descr="Duologo_Stedelijk_Onderwijs_NEG_Rechts_527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346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1146175" y="3432175"/>
            <a:ext cx="7994650" cy="2273300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6" name="Tijdelijke aanduiding voor tekst 16"/>
          <p:cNvSpPr>
            <a:spLocks noGrp="1"/>
          </p:cNvSpPr>
          <p:nvPr>
            <p:ph type="body" sz="quarter" idx="10"/>
          </p:nvPr>
        </p:nvSpPr>
        <p:spPr>
          <a:xfrm>
            <a:off x="1490523" y="3751835"/>
            <a:ext cx="6507347" cy="122067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420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515980" y="5140815"/>
            <a:ext cx="6488356" cy="56479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  <a:endParaRPr lang="en-US" dirty="0"/>
          </a:p>
        </p:txBody>
      </p:sp>
      <p:sp>
        <p:nvSpPr>
          <p:cNvPr id="7" name="Tijdelijke aanduiding voor afbeelding 7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3999" cy="6858000"/>
          </a:xfrm>
          <a:custGeom>
            <a:avLst/>
            <a:gdLst>
              <a:gd name="connsiteX0" fmla="*/ 1145930 w 9143999"/>
              <a:gd name="connsiteY0" fmla="*/ 0 h 6858000"/>
              <a:gd name="connsiteX1" fmla="*/ 9143999 w 9143999"/>
              <a:gd name="connsiteY1" fmla="*/ 0 h 6858000"/>
              <a:gd name="connsiteX2" fmla="*/ 9143999 w 9143999"/>
              <a:gd name="connsiteY2" fmla="*/ 3428999 h 6858000"/>
              <a:gd name="connsiteX3" fmla="*/ 1143160 w 9143999"/>
              <a:gd name="connsiteY3" fmla="*/ 3428999 h 6858000"/>
              <a:gd name="connsiteX4" fmla="*/ 1143160 w 9143999"/>
              <a:gd name="connsiteY4" fmla="*/ 5705604 h 6858000"/>
              <a:gd name="connsiteX5" fmla="*/ 9143999 w 9143999"/>
              <a:gd name="connsiteY5" fmla="*/ 5705604 h 6858000"/>
              <a:gd name="connsiteX6" fmla="*/ 9143999 w 9143999"/>
              <a:gd name="connsiteY6" fmla="*/ 6858000 h 6858000"/>
              <a:gd name="connsiteX7" fmla="*/ 0 w 9143999"/>
              <a:gd name="connsiteY7" fmla="*/ 6858000 h 6858000"/>
              <a:gd name="connsiteX8" fmla="*/ 0 w 9143999"/>
              <a:gd name="connsiteY8" fmla="*/ 1146132 h 6858000"/>
              <a:gd name="connsiteX9" fmla="*/ 1145930 w 9143999"/>
              <a:gd name="connsiteY9" fmla="*/ 1146132 h 6858000"/>
              <a:gd name="connsiteX0" fmla="*/ 1145930 w 9143999"/>
              <a:gd name="connsiteY0" fmla="*/ 0 h 6858000"/>
              <a:gd name="connsiteX1" fmla="*/ 9143999 w 9143999"/>
              <a:gd name="connsiteY1" fmla="*/ 0 h 6858000"/>
              <a:gd name="connsiteX2" fmla="*/ 9143999 w 9143999"/>
              <a:gd name="connsiteY2" fmla="*/ 3428999 h 6858000"/>
              <a:gd name="connsiteX3" fmla="*/ 1143160 w 9143999"/>
              <a:gd name="connsiteY3" fmla="*/ 3428999 h 6858000"/>
              <a:gd name="connsiteX4" fmla="*/ 1143160 w 9143999"/>
              <a:gd name="connsiteY4" fmla="*/ 5705604 h 6858000"/>
              <a:gd name="connsiteX5" fmla="*/ 9143999 w 9143999"/>
              <a:gd name="connsiteY5" fmla="*/ 5705604 h 6858000"/>
              <a:gd name="connsiteX6" fmla="*/ 9143999 w 9143999"/>
              <a:gd name="connsiteY6" fmla="*/ 6858000 h 6858000"/>
              <a:gd name="connsiteX7" fmla="*/ 0 w 9143999"/>
              <a:gd name="connsiteY7" fmla="*/ 6858000 h 6858000"/>
              <a:gd name="connsiteX8" fmla="*/ 0 w 9143999"/>
              <a:gd name="connsiteY8" fmla="*/ 1146132 h 6858000"/>
              <a:gd name="connsiteX9" fmla="*/ 1145930 w 9143999"/>
              <a:gd name="connsiteY9" fmla="*/ 1146132 h 6858000"/>
              <a:gd name="connsiteX10" fmla="*/ 1145930 w 9143999"/>
              <a:gd name="connsiteY10" fmla="*/ 0 h 6858000"/>
              <a:gd name="connsiteX0" fmla="*/ 2305179 w 9143999"/>
              <a:gd name="connsiteY0" fmla="*/ 0 h 6858000"/>
              <a:gd name="connsiteX1" fmla="*/ 9143999 w 9143999"/>
              <a:gd name="connsiteY1" fmla="*/ 0 h 6858000"/>
              <a:gd name="connsiteX2" fmla="*/ 9143999 w 9143999"/>
              <a:gd name="connsiteY2" fmla="*/ 3428999 h 6858000"/>
              <a:gd name="connsiteX3" fmla="*/ 1143160 w 9143999"/>
              <a:gd name="connsiteY3" fmla="*/ 3428999 h 6858000"/>
              <a:gd name="connsiteX4" fmla="*/ 1143160 w 9143999"/>
              <a:gd name="connsiteY4" fmla="*/ 5705604 h 6858000"/>
              <a:gd name="connsiteX5" fmla="*/ 9143999 w 9143999"/>
              <a:gd name="connsiteY5" fmla="*/ 5705604 h 6858000"/>
              <a:gd name="connsiteX6" fmla="*/ 9143999 w 9143999"/>
              <a:gd name="connsiteY6" fmla="*/ 6858000 h 6858000"/>
              <a:gd name="connsiteX7" fmla="*/ 0 w 9143999"/>
              <a:gd name="connsiteY7" fmla="*/ 6858000 h 6858000"/>
              <a:gd name="connsiteX8" fmla="*/ 0 w 9143999"/>
              <a:gd name="connsiteY8" fmla="*/ 1146132 h 6858000"/>
              <a:gd name="connsiteX9" fmla="*/ 1145930 w 9143999"/>
              <a:gd name="connsiteY9" fmla="*/ 1146132 h 6858000"/>
              <a:gd name="connsiteX10" fmla="*/ 2305179 w 9143999"/>
              <a:gd name="connsiteY10" fmla="*/ 0 h 6858000"/>
              <a:gd name="connsiteX0" fmla="*/ 2305179 w 9143999"/>
              <a:gd name="connsiteY0" fmla="*/ 0 h 6858000"/>
              <a:gd name="connsiteX1" fmla="*/ 9143999 w 9143999"/>
              <a:gd name="connsiteY1" fmla="*/ 0 h 6858000"/>
              <a:gd name="connsiteX2" fmla="*/ 9143999 w 9143999"/>
              <a:gd name="connsiteY2" fmla="*/ 3428999 h 6858000"/>
              <a:gd name="connsiteX3" fmla="*/ 1143160 w 9143999"/>
              <a:gd name="connsiteY3" fmla="*/ 3428999 h 6858000"/>
              <a:gd name="connsiteX4" fmla="*/ 1143160 w 9143999"/>
              <a:gd name="connsiteY4" fmla="*/ 5705604 h 6858000"/>
              <a:gd name="connsiteX5" fmla="*/ 9143999 w 9143999"/>
              <a:gd name="connsiteY5" fmla="*/ 5705604 h 6858000"/>
              <a:gd name="connsiteX6" fmla="*/ 9143999 w 9143999"/>
              <a:gd name="connsiteY6" fmla="*/ 6858000 h 6858000"/>
              <a:gd name="connsiteX7" fmla="*/ 0 w 9143999"/>
              <a:gd name="connsiteY7" fmla="*/ 6858000 h 6858000"/>
              <a:gd name="connsiteX8" fmla="*/ 0 w 9143999"/>
              <a:gd name="connsiteY8" fmla="*/ 1146132 h 6858000"/>
              <a:gd name="connsiteX9" fmla="*/ 2279607 w 9143999"/>
              <a:gd name="connsiteY9" fmla="*/ 1137609 h 6858000"/>
              <a:gd name="connsiteX10" fmla="*/ 2305179 w 9143999"/>
              <a:gd name="connsiteY10" fmla="*/ 0 h 6858000"/>
              <a:gd name="connsiteX0" fmla="*/ 2279607 w 9143999"/>
              <a:gd name="connsiteY0" fmla="*/ 0 h 6858000"/>
              <a:gd name="connsiteX1" fmla="*/ 9143999 w 9143999"/>
              <a:gd name="connsiteY1" fmla="*/ 0 h 6858000"/>
              <a:gd name="connsiteX2" fmla="*/ 9143999 w 9143999"/>
              <a:gd name="connsiteY2" fmla="*/ 3428999 h 6858000"/>
              <a:gd name="connsiteX3" fmla="*/ 1143160 w 9143999"/>
              <a:gd name="connsiteY3" fmla="*/ 3428999 h 6858000"/>
              <a:gd name="connsiteX4" fmla="*/ 1143160 w 9143999"/>
              <a:gd name="connsiteY4" fmla="*/ 5705604 h 6858000"/>
              <a:gd name="connsiteX5" fmla="*/ 9143999 w 9143999"/>
              <a:gd name="connsiteY5" fmla="*/ 5705604 h 6858000"/>
              <a:gd name="connsiteX6" fmla="*/ 9143999 w 9143999"/>
              <a:gd name="connsiteY6" fmla="*/ 6858000 h 6858000"/>
              <a:gd name="connsiteX7" fmla="*/ 0 w 9143999"/>
              <a:gd name="connsiteY7" fmla="*/ 6858000 h 6858000"/>
              <a:gd name="connsiteX8" fmla="*/ 0 w 9143999"/>
              <a:gd name="connsiteY8" fmla="*/ 1146132 h 6858000"/>
              <a:gd name="connsiteX9" fmla="*/ 2279607 w 9143999"/>
              <a:gd name="connsiteY9" fmla="*/ 1137609 h 6858000"/>
              <a:gd name="connsiteX10" fmla="*/ 2279607 w 9143999"/>
              <a:gd name="connsiteY10" fmla="*/ 0 h 6858000"/>
              <a:gd name="connsiteX0" fmla="*/ 2279607 w 9143999"/>
              <a:gd name="connsiteY0" fmla="*/ 0 h 6858000"/>
              <a:gd name="connsiteX1" fmla="*/ 9143999 w 9143999"/>
              <a:gd name="connsiteY1" fmla="*/ 0 h 6858000"/>
              <a:gd name="connsiteX2" fmla="*/ 9143999 w 9143999"/>
              <a:gd name="connsiteY2" fmla="*/ 3428999 h 6858000"/>
              <a:gd name="connsiteX3" fmla="*/ 1143160 w 9143999"/>
              <a:gd name="connsiteY3" fmla="*/ 3428999 h 6858000"/>
              <a:gd name="connsiteX4" fmla="*/ 1143160 w 9143999"/>
              <a:gd name="connsiteY4" fmla="*/ 5705604 h 6858000"/>
              <a:gd name="connsiteX5" fmla="*/ 9143999 w 9143999"/>
              <a:gd name="connsiteY5" fmla="*/ 5705604 h 6858000"/>
              <a:gd name="connsiteX6" fmla="*/ 9143999 w 9143999"/>
              <a:gd name="connsiteY6" fmla="*/ 6858000 h 6858000"/>
              <a:gd name="connsiteX7" fmla="*/ 0 w 9143999"/>
              <a:gd name="connsiteY7" fmla="*/ 6858000 h 6858000"/>
              <a:gd name="connsiteX8" fmla="*/ 0 w 9143999"/>
              <a:gd name="connsiteY8" fmla="*/ 1146132 h 6858000"/>
              <a:gd name="connsiteX9" fmla="*/ 2279607 w 9143999"/>
              <a:gd name="connsiteY9" fmla="*/ 1137609 h 6858000"/>
              <a:gd name="connsiteX10" fmla="*/ 2279607 w 9143999"/>
              <a:gd name="connsiteY10" fmla="*/ 0 h 6858000"/>
              <a:gd name="connsiteX0" fmla="*/ 2279607 w 9143999"/>
              <a:gd name="connsiteY0" fmla="*/ 0 h 6858000"/>
              <a:gd name="connsiteX1" fmla="*/ 9143999 w 9143999"/>
              <a:gd name="connsiteY1" fmla="*/ 0 h 6858000"/>
              <a:gd name="connsiteX2" fmla="*/ 9143999 w 9143999"/>
              <a:gd name="connsiteY2" fmla="*/ 3428999 h 6858000"/>
              <a:gd name="connsiteX3" fmla="*/ 1143160 w 9143999"/>
              <a:gd name="connsiteY3" fmla="*/ 3428999 h 6858000"/>
              <a:gd name="connsiteX4" fmla="*/ 1143160 w 9143999"/>
              <a:gd name="connsiteY4" fmla="*/ 5705604 h 6858000"/>
              <a:gd name="connsiteX5" fmla="*/ 9143999 w 9143999"/>
              <a:gd name="connsiteY5" fmla="*/ 5705604 h 6858000"/>
              <a:gd name="connsiteX6" fmla="*/ 9143999 w 9143999"/>
              <a:gd name="connsiteY6" fmla="*/ 6858000 h 6858000"/>
              <a:gd name="connsiteX7" fmla="*/ 0 w 9143999"/>
              <a:gd name="connsiteY7" fmla="*/ 6858000 h 6858000"/>
              <a:gd name="connsiteX8" fmla="*/ 0 w 9143999"/>
              <a:gd name="connsiteY8" fmla="*/ 1146132 h 6858000"/>
              <a:gd name="connsiteX9" fmla="*/ 2279607 w 9143999"/>
              <a:gd name="connsiteY9" fmla="*/ 1137609 h 6858000"/>
              <a:gd name="connsiteX10" fmla="*/ 2279607 w 9143999"/>
              <a:gd name="connsiteY10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43999" h="6858000">
                <a:moveTo>
                  <a:pt x="2279607" y="0"/>
                </a:moveTo>
                <a:lnTo>
                  <a:pt x="9143999" y="0"/>
                </a:lnTo>
                <a:lnTo>
                  <a:pt x="9143999" y="3428999"/>
                </a:lnTo>
                <a:lnTo>
                  <a:pt x="1143160" y="3428999"/>
                </a:lnTo>
                <a:lnTo>
                  <a:pt x="1143160" y="5705604"/>
                </a:lnTo>
                <a:lnTo>
                  <a:pt x="9143999" y="5705604"/>
                </a:lnTo>
                <a:lnTo>
                  <a:pt x="9143999" y="6858000"/>
                </a:lnTo>
                <a:lnTo>
                  <a:pt x="0" y="6858000"/>
                </a:lnTo>
                <a:lnTo>
                  <a:pt x="0" y="1146132"/>
                </a:lnTo>
                <a:lnTo>
                  <a:pt x="2279607" y="1137609"/>
                </a:lnTo>
                <a:lnTo>
                  <a:pt x="2279607" y="0"/>
                </a:ln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/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6214791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indpancarte met contactgegevens -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147175" cy="6858000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5" name="Afbeelding 2" descr="Duologo_Stedelijk_Onderwijs_POS_Rechts_527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568825"/>
            <a:ext cx="230505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144599" y="1879955"/>
            <a:ext cx="6854802" cy="2321169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  <a:lvl2pPr marL="700087" indent="-342900" algn="l">
              <a:buFont typeface="Arial" charset="0"/>
              <a:buChar char="•"/>
              <a:tabLst/>
              <a:defRPr sz="1720" b="1" i="0" baseline="0">
                <a:latin typeface="SunAntwerpen" charset="0"/>
                <a:ea typeface="SunAntwerpen" charset="0"/>
                <a:cs typeface="SunAntwerpen" charset="0"/>
              </a:defRPr>
            </a:lvl2pPr>
            <a:lvl3pPr marL="1071563" indent="-357188" algn="l">
              <a:buFont typeface="+mj-lt"/>
              <a:buAutoNum type="arabicPeriod"/>
              <a:tabLst/>
              <a:defRPr sz="1720" b="0" i="1" baseline="0">
                <a:latin typeface="SunAntwerpen" charset="0"/>
                <a:ea typeface="SunAntwerpen" charset="0"/>
                <a:cs typeface="SunAntwerpen" charset="0"/>
              </a:defRPr>
            </a:lvl3pPr>
            <a:lvl4pPr marL="1466850" indent="-395288" algn="l">
              <a:buFont typeface="Arial" charset="0"/>
              <a:buChar char="•"/>
              <a:tabLst/>
              <a:defRPr sz="1600" b="0" i="0">
                <a:latin typeface="SunAntwerpen" charset="0"/>
                <a:ea typeface="SunAntwerpen" charset="0"/>
                <a:cs typeface="SunAntwerpen" charset="0"/>
              </a:defRPr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</a:p>
        </p:txBody>
      </p:sp>
      <p:sp>
        <p:nvSpPr>
          <p:cNvPr id="6" name="Tijdelijke aanduiding voor tekst 8"/>
          <p:cNvSpPr>
            <a:spLocks noGrp="1"/>
          </p:cNvSpPr>
          <p:nvPr>
            <p:ph type="body" sz="quarter" idx="11"/>
          </p:nvPr>
        </p:nvSpPr>
        <p:spPr>
          <a:xfrm>
            <a:off x="2121787" y="5940403"/>
            <a:ext cx="4893829" cy="40048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450" b="1" i="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043913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Eindpancarte met afbeelding en 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13923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5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568825"/>
            <a:ext cx="230505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jdelijke aanduiding voor afbeelding 7"/>
          <p:cNvSpPr>
            <a:spLocks noGrp="1"/>
          </p:cNvSpPr>
          <p:nvPr>
            <p:ph type="pic" sz="quarter" idx="12"/>
          </p:nvPr>
        </p:nvSpPr>
        <p:spPr>
          <a:xfrm>
            <a:off x="11583" y="1"/>
            <a:ext cx="9141028" cy="6857999"/>
          </a:xfrm>
          <a:custGeom>
            <a:avLst/>
            <a:gdLst>
              <a:gd name="connsiteX0" fmla="*/ 3999260 w 9141028"/>
              <a:gd name="connsiteY0" fmla="*/ 4560875 h 6857999"/>
              <a:gd name="connsiteX1" fmla="*/ 3999260 w 9141028"/>
              <a:gd name="connsiteY1" fmla="*/ 5707007 h 6857999"/>
              <a:gd name="connsiteX2" fmla="*/ 5145391 w 9141028"/>
              <a:gd name="connsiteY2" fmla="*/ 5707007 h 6857999"/>
              <a:gd name="connsiteX3" fmla="*/ 5145391 w 9141028"/>
              <a:gd name="connsiteY3" fmla="*/ 4560875 h 6857999"/>
              <a:gd name="connsiteX4" fmla="*/ 0 w 9141028"/>
              <a:gd name="connsiteY4" fmla="*/ 0 h 6857999"/>
              <a:gd name="connsiteX5" fmla="*/ 9141028 w 9141028"/>
              <a:gd name="connsiteY5" fmla="*/ 0 h 6857999"/>
              <a:gd name="connsiteX6" fmla="*/ 9141028 w 9141028"/>
              <a:gd name="connsiteY6" fmla="*/ 6857999 h 6857999"/>
              <a:gd name="connsiteX7" fmla="*/ 0 w 9141028"/>
              <a:gd name="connsiteY7" fmla="*/ 6857999 h 6857999"/>
              <a:gd name="connsiteX0" fmla="*/ 3999260 w 9141028"/>
              <a:gd name="connsiteY0" fmla="*/ 4560875 h 6857999"/>
              <a:gd name="connsiteX1" fmla="*/ 3999260 w 9141028"/>
              <a:gd name="connsiteY1" fmla="*/ 5707007 h 6857999"/>
              <a:gd name="connsiteX2" fmla="*/ 5145391 w 9141028"/>
              <a:gd name="connsiteY2" fmla="*/ 5707007 h 6857999"/>
              <a:gd name="connsiteX3" fmla="*/ 5702077 w 9141028"/>
              <a:gd name="connsiteY3" fmla="*/ 4552176 h 6857999"/>
              <a:gd name="connsiteX4" fmla="*/ 3999260 w 9141028"/>
              <a:gd name="connsiteY4" fmla="*/ 4560875 h 6857999"/>
              <a:gd name="connsiteX5" fmla="*/ 0 w 9141028"/>
              <a:gd name="connsiteY5" fmla="*/ 0 h 6857999"/>
              <a:gd name="connsiteX6" fmla="*/ 9141028 w 9141028"/>
              <a:gd name="connsiteY6" fmla="*/ 0 h 6857999"/>
              <a:gd name="connsiteX7" fmla="*/ 9141028 w 9141028"/>
              <a:gd name="connsiteY7" fmla="*/ 6857999 h 6857999"/>
              <a:gd name="connsiteX8" fmla="*/ 0 w 9141028"/>
              <a:gd name="connsiteY8" fmla="*/ 6857999 h 6857999"/>
              <a:gd name="connsiteX9" fmla="*/ 0 w 9141028"/>
              <a:gd name="connsiteY9" fmla="*/ 0 h 6857999"/>
              <a:gd name="connsiteX0" fmla="*/ 3999260 w 9141028"/>
              <a:gd name="connsiteY0" fmla="*/ 4560875 h 6857999"/>
              <a:gd name="connsiteX1" fmla="*/ 3999260 w 9141028"/>
              <a:gd name="connsiteY1" fmla="*/ 5707007 h 6857999"/>
              <a:gd name="connsiteX2" fmla="*/ 5145391 w 9141028"/>
              <a:gd name="connsiteY2" fmla="*/ 5707007 h 6857999"/>
              <a:gd name="connsiteX3" fmla="*/ 5702077 w 9141028"/>
              <a:gd name="connsiteY3" fmla="*/ 4543477 h 6857999"/>
              <a:gd name="connsiteX4" fmla="*/ 3999260 w 9141028"/>
              <a:gd name="connsiteY4" fmla="*/ 4560875 h 6857999"/>
              <a:gd name="connsiteX5" fmla="*/ 0 w 9141028"/>
              <a:gd name="connsiteY5" fmla="*/ 0 h 6857999"/>
              <a:gd name="connsiteX6" fmla="*/ 9141028 w 9141028"/>
              <a:gd name="connsiteY6" fmla="*/ 0 h 6857999"/>
              <a:gd name="connsiteX7" fmla="*/ 9141028 w 9141028"/>
              <a:gd name="connsiteY7" fmla="*/ 6857999 h 6857999"/>
              <a:gd name="connsiteX8" fmla="*/ 0 w 9141028"/>
              <a:gd name="connsiteY8" fmla="*/ 6857999 h 6857999"/>
              <a:gd name="connsiteX9" fmla="*/ 0 w 9141028"/>
              <a:gd name="connsiteY9" fmla="*/ 0 h 6857999"/>
              <a:gd name="connsiteX0" fmla="*/ 3999260 w 9141028"/>
              <a:gd name="connsiteY0" fmla="*/ 4560875 h 6857999"/>
              <a:gd name="connsiteX1" fmla="*/ 3999260 w 9141028"/>
              <a:gd name="connsiteY1" fmla="*/ 5707007 h 6857999"/>
              <a:gd name="connsiteX2" fmla="*/ 5145391 w 9141028"/>
              <a:gd name="connsiteY2" fmla="*/ 5707007 h 6857999"/>
              <a:gd name="connsiteX3" fmla="*/ 5693378 w 9141028"/>
              <a:gd name="connsiteY3" fmla="*/ 4560875 h 6857999"/>
              <a:gd name="connsiteX4" fmla="*/ 3999260 w 9141028"/>
              <a:gd name="connsiteY4" fmla="*/ 4560875 h 6857999"/>
              <a:gd name="connsiteX5" fmla="*/ 0 w 9141028"/>
              <a:gd name="connsiteY5" fmla="*/ 0 h 6857999"/>
              <a:gd name="connsiteX6" fmla="*/ 9141028 w 9141028"/>
              <a:gd name="connsiteY6" fmla="*/ 0 h 6857999"/>
              <a:gd name="connsiteX7" fmla="*/ 9141028 w 9141028"/>
              <a:gd name="connsiteY7" fmla="*/ 6857999 h 6857999"/>
              <a:gd name="connsiteX8" fmla="*/ 0 w 9141028"/>
              <a:gd name="connsiteY8" fmla="*/ 6857999 h 6857999"/>
              <a:gd name="connsiteX9" fmla="*/ 0 w 9141028"/>
              <a:gd name="connsiteY9" fmla="*/ 0 h 6857999"/>
              <a:gd name="connsiteX0" fmla="*/ 3999260 w 9141028"/>
              <a:gd name="connsiteY0" fmla="*/ 4560875 h 6857999"/>
              <a:gd name="connsiteX1" fmla="*/ 3999260 w 9141028"/>
              <a:gd name="connsiteY1" fmla="*/ 5707007 h 6857999"/>
              <a:gd name="connsiteX2" fmla="*/ 5702077 w 9141028"/>
              <a:gd name="connsiteY2" fmla="*/ 5707007 h 6857999"/>
              <a:gd name="connsiteX3" fmla="*/ 5693378 w 9141028"/>
              <a:gd name="connsiteY3" fmla="*/ 4560875 h 6857999"/>
              <a:gd name="connsiteX4" fmla="*/ 3999260 w 9141028"/>
              <a:gd name="connsiteY4" fmla="*/ 4560875 h 6857999"/>
              <a:gd name="connsiteX5" fmla="*/ 0 w 9141028"/>
              <a:gd name="connsiteY5" fmla="*/ 0 h 6857999"/>
              <a:gd name="connsiteX6" fmla="*/ 9141028 w 9141028"/>
              <a:gd name="connsiteY6" fmla="*/ 0 h 6857999"/>
              <a:gd name="connsiteX7" fmla="*/ 9141028 w 9141028"/>
              <a:gd name="connsiteY7" fmla="*/ 6857999 h 6857999"/>
              <a:gd name="connsiteX8" fmla="*/ 0 w 9141028"/>
              <a:gd name="connsiteY8" fmla="*/ 6857999 h 6857999"/>
              <a:gd name="connsiteX9" fmla="*/ 0 w 9141028"/>
              <a:gd name="connsiteY9" fmla="*/ 0 h 6857999"/>
              <a:gd name="connsiteX0" fmla="*/ 3999260 w 9141028"/>
              <a:gd name="connsiteY0" fmla="*/ 4560875 h 6857999"/>
              <a:gd name="connsiteX1" fmla="*/ 3999260 w 9141028"/>
              <a:gd name="connsiteY1" fmla="*/ 5707007 h 6857999"/>
              <a:gd name="connsiteX2" fmla="*/ 5702077 w 9141028"/>
              <a:gd name="connsiteY2" fmla="*/ 5707007 h 6857999"/>
              <a:gd name="connsiteX3" fmla="*/ 5706078 w 9141028"/>
              <a:gd name="connsiteY3" fmla="*/ 4560875 h 6857999"/>
              <a:gd name="connsiteX4" fmla="*/ 3999260 w 9141028"/>
              <a:gd name="connsiteY4" fmla="*/ 4560875 h 6857999"/>
              <a:gd name="connsiteX5" fmla="*/ 0 w 9141028"/>
              <a:gd name="connsiteY5" fmla="*/ 0 h 6857999"/>
              <a:gd name="connsiteX6" fmla="*/ 9141028 w 9141028"/>
              <a:gd name="connsiteY6" fmla="*/ 0 h 6857999"/>
              <a:gd name="connsiteX7" fmla="*/ 9141028 w 9141028"/>
              <a:gd name="connsiteY7" fmla="*/ 6857999 h 6857999"/>
              <a:gd name="connsiteX8" fmla="*/ 0 w 9141028"/>
              <a:gd name="connsiteY8" fmla="*/ 6857999 h 6857999"/>
              <a:gd name="connsiteX9" fmla="*/ 0 w 9141028"/>
              <a:gd name="connsiteY9" fmla="*/ 0 h 6857999"/>
              <a:gd name="connsiteX0" fmla="*/ 3415060 w 9141028"/>
              <a:gd name="connsiteY0" fmla="*/ 4560875 h 6857999"/>
              <a:gd name="connsiteX1" fmla="*/ 3999260 w 9141028"/>
              <a:gd name="connsiteY1" fmla="*/ 5707007 h 6857999"/>
              <a:gd name="connsiteX2" fmla="*/ 5702077 w 9141028"/>
              <a:gd name="connsiteY2" fmla="*/ 5707007 h 6857999"/>
              <a:gd name="connsiteX3" fmla="*/ 5706078 w 9141028"/>
              <a:gd name="connsiteY3" fmla="*/ 4560875 h 6857999"/>
              <a:gd name="connsiteX4" fmla="*/ 3415060 w 9141028"/>
              <a:gd name="connsiteY4" fmla="*/ 4560875 h 6857999"/>
              <a:gd name="connsiteX5" fmla="*/ 0 w 9141028"/>
              <a:gd name="connsiteY5" fmla="*/ 0 h 6857999"/>
              <a:gd name="connsiteX6" fmla="*/ 9141028 w 9141028"/>
              <a:gd name="connsiteY6" fmla="*/ 0 h 6857999"/>
              <a:gd name="connsiteX7" fmla="*/ 9141028 w 9141028"/>
              <a:gd name="connsiteY7" fmla="*/ 6857999 h 6857999"/>
              <a:gd name="connsiteX8" fmla="*/ 0 w 9141028"/>
              <a:gd name="connsiteY8" fmla="*/ 6857999 h 6857999"/>
              <a:gd name="connsiteX9" fmla="*/ 0 w 9141028"/>
              <a:gd name="connsiteY9" fmla="*/ 0 h 6857999"/>
              <a:gd name="connsiteX0" fmla="*/ 3415060 w 9141028"/>
              <a:gd name="connsiteY0" fmla="*/ 4560875 h 6857999"/>
              <a:gd name="connsiteX1" fmla="*/ 3415060 w 9141028"/>
              <a:gd name="connsiteY1" fmla="*/ 5703832 h 6857999"/>
              <a:gd name="connsiteX2" fmla="*/ 5702077 w 9141028"/>
              <a:gd name="connsiteY2" fmla="*/ 5707007 h 6857999"/>
              <a:gd name="connsiteX3" fmla="*/ 5706078 w 9141028"/>
              <a:gd name="connsiteY3" fmla="*/ 4560875 h 6857999"/>
              <a:gd name="connsiteX4" fmla="*/ 3415060 w 9141028"/>
              <a:gd name="connsiteY4" fmla="*/ 4560875 h 6857999"/>
              <a:gd name="connsiteX5" fmla="*/ 0 w 9141028"/>
              <a:gd name="connsiteY5" fmla="*/ 0 h 6857999"/>
              <a:gd name="connsiteX6" fmla="*/ 9141028 w 9141028"/>
              <a:gd name="connsiteY6" fmla="*/ 0 h 6857999"/>
              <a:gd name="connsiteX7" fmla="*/ 9141028 w 9141028"/>
              <a:gd name="connsiteY7" fmla="*/ 6857999 h 6857999"/>
              <a:gd name="connsiteX8" fmla="*/ 0 w 9141028"/>
              <a:gd name="connsiteY8" fmla="*/ 6857999 h 6857999"/>
              <a:gd name="connsiteX9" fmla="*/ 0 w 9141028"/>
              <a:gd name="connsiteY9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1028" h="6857999">
                <a:moveTo>
                  <a:pt x="3415060" y="4560875"/>
                </a:moveTo>
                <a:lnTo>
                  <a:pt x="3415060" y="5703832"/>
                </a:lnTo>
                <a:lnTo>
                  <a:pt x="5702077" y="5707007"/>
                </a:lnTo>
                <a:cubicBezTo>
                  <a:pt x="5702077" y="5324963"/>
                  <a:pt x="5706078" y="4942919"/>
                  <a:pt x="5706078" y="4560875"/>
                </a:cubicBezTo>
                <a:lnTo>
                  <a:pt x="3415060" y="4560875"/>
                </a:lnTo>
                <a:close/>
                <a:moveTo>
                  <a:pt x="0" y="0"/>
                </a:moveTo>
                <a:lnTo>
                  <a:pt x="9141028" y="0"/>
                </a:lnTo>
                <a:lnTo>
                  <a:pt x="9141028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/>
          <a:p>
            <a:pPr lvl="0"/>
            <a:endParaRPr lang="nl-NL" noProof="0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1"/>
          </p:nvPr>
        </p:nvSpPr>
        <p:spPr>
          <a:xfrm>
            <a:off x="2121787" y="5940403"/>
            <a:ext cx="4893829" cy="40048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450" b="1" i="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737490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pancarte met afbeelding en 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13923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5" name="Afbeelding 2" descr="Partnerlogo_Stedelijk_Onderwijs_Rechts_362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825" y="4560888"/>
            <a:ext cx="229235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jdelijke aanduiding voor afbeelding 7"/>
          <p:cNvSpPr>
            <a:spLocks noGrp="1"/>
          </p:cNvSpPr>
          <p:nvPr>
            <p:ph type="pic" sz="quarter" idx="12"/>
          </p:nvPr>
        </p:nvSpPr>
        <p:spPr>
          <a:xfrm>
            <a:off x="11583" y="1"/>
            <a:ext cx="9141028" cy="6857999"/>
          </a:xfrm>
          <a:custGeom>
            <a:avLst/>
            <a:gdLst>
              <a:gd name="connsiteX0" fmla="*/ 3999260 w 9141028"/>
              <a:gd name="connsiteY0" fmla="*/ 4560875 h 6857999"/>
              <a:gd name="connsiteX1" fmla="*/ 3999260 w 9141028"/>
              <a:gd name="connsiteY1" fmla="*/ 5707007 h 6857999"/>
              <a:gd name="connsiteX2" fmla="*/ 5145391 w 9141028"/>
              <a:gd name="connsiteY2" fmla="*/ 5707007 h 6857999"/>
              <a:gd name="connsiteX3" fmla="*/ 5145391 w 9141028"/>
              <a:gd name="connsiteY3" fmla="*/ 4560875 h 6857999"/>
              <a:gd name="connsiteX4" fmla="*/ 0 w 9141028"/>
              <a:gd name="connsiteY4" fmla="*/ 0 h 6857999"/>
              <a:gd name="connsiteX5" fmla="*/ 9141028 w 9141028"/>
              <a:gd name="connsiteY5" fmla="*/ 0 h 6857999"/>
              <a:gd name="connsiteX6" fmla="*/ 9141028 w 9141028"/>
              <a:gd name="connsiteY6" fmla="*/ 6857999 h 6857999"/>
              <a:gd name="connsiteX7" fmla="*/ 0 w 9141028"/>
              <a:gd name="connsiteY7" fmla="*/ 6857999 h 6857999"/>
              <a:gd name="connsiteX0" fmla="*/ 3999260 w 9141028"/>
              <a:gd name="connsiteY0" fmla="*/ 4560875 h 6857999"/>
              <a:gd name="connsiteX1" fmla="*/ 3999260 w 9141028"/>
              <a:gd name="connsiteY1" fmla="*/ 5707007 h 6857999"/>
              <a:gd name="connsiteX2" fmla="*/ 5145391 w 9141028"/>
              <a:gd name="connsiteY2" fmla="*/ 5707007 h 6857999"/>
              <a:gd name="connsiteX3" fmla="*/ 5702077 w 9141028"/>
              <a:gd name="connsiteY3" fmla="*/ 4552176 h 6857999"/>
              <a:gd name="connsiteX4" fmla="*/ 3999260 w 9141028"/>
              <a:gd name="connsiteY4" fmla="*/ 4560875 h 6857999"/>
              <a:gd name="connsiteX5" fmla="*/ 0 w 9141028"/>
              <a:gd name="connsiteY5" fmla="*/ 0 h 6857999"/>
              <a:gd name="connsiteX6" fmla="*/ 9141028 w 9141028"/>
              <a:gd name="connsiteY6" fmla="*/ 0 h 6857999"/>
              <a:gd name="connsiteX7" fmla="*/ 9141028 w 9141028"/>
              <a:gd name="connsiteY7" fmla="*/ 6857999 h 6857999"/>
              <a:gd name="connsiteX8" fmla="*/ 0 w 9141028"/>
              <a:gd name="connsiteY8" fmla="*/ 6857999 h 6857999"/>
              <a:gd name="connsiteX9" fmla="*/ 0 w 9141028"/>
              <a:gd name="connsiteY9" fmla="*/ 0 h 6857999"/>
              <a:gd name="connsiteX0" fmla="*/ 3999260 w 9141028"/>
              <a:gd name="connsiteY0" fmla="*/ 4560875 h 6857999"/>
              <a:gd name="connsiteX1" fmla="*/ 3999260 w 9141028"/>
              <a:gd name="connsiteY1" fmla="*/ 5707007 h 6857999"/>
              <a:gd name="connsiteX2" fmla="*/ 5145391 w 9141028"/>
              <a:gd name="connsiteY2" fmla="*/ 5707007 h 6857999"/>
              <a:gd name="connsiteX3" fmla="*/ 5702077 w 9141028"/>
              <a:gd name="connsiteY3" fmla="*/ 4543477 h 6857999"/>
              <a:gd name="connsiteX4" fmla="*/ 3999260 w 9141028"/>
              <a:gd name="connsiteY4" fmla="*/ 4560875 h 6857999"/>
              <a:gd name="connsiteX5" fmla="*/ 0 w 9141028"/>
              <a:gd name="connsiteY5" fmla="*/ 0 h 6857999"/>
              <a:gd name="connsiteX6" fmla="*/ 9141028 w 9141028"/>
              <a:gd name="connsiteY6" fmla="*/ 0 h 6857999"/>
              <a:gd name="connsiteX7" fmla="*/ 9141028 w 9141028"/>
              <a:gd name="connsiteY7" fmla="*/ 6857999 h 6857999"/>
              <a:gd name="connsiteX8" fmla="*/ 0 w 9141028"/>
              <a:gd name="connsiteY8" fmla="*/ 6857999 h 6857999"/>
              <a:gd name="connsiteX9" fmla="*/ 0 w 9141028"/>
              <a:gd name="connsiteY9" fmla="*/ 0 h 6857999"/>
              <a:gd name="connsiteX0" fmla="*/ 3999260 w 9141028"/>
              <a:gd name="connsiteY0" fmla="*/ 4560875 h 6857999"/>
              <a:gd name="connsiteX1" fmla="*/ 3999260 w 9141028"/>
              <a:gd name="connsiteY1" fmla="*/ 5707007 h 6857999"/>
              <a:gd name="connsiteX2" fmla="*/ 5145391 w 9141028"/>
              <a:gd name="connsiteY2" fmla="*/ 5707007 h 6857999"/>
              <a:gd name="connsiteX3" fmla="*/ 5693378 w 9141028"/>
              <a:gd name="connsiteY3" fmla="*/ 4560875 h 6857999"/>
              <a:gd name="connsiteX4" fmla="*/ 3999260 w 9141028"/>
              <a:gd name="connsiteY4" fmla="*/ 4560875 h 6857999"/>
              <a:gd name="connsiteX5" fmla="*/ 0 w 9141028"/>
              <a:gd name="connsiteY5" fmla="*/ 0 h 6857999"/>
              <a:gd name="connsiteX6" fmla="*/ 9141028 w 9141028"/>
              <a:gd name="connsiteY6" fmla="*/ 0 h 6857999"/>
              <a:gd name="connsiteX7" fmla="*/ 9141028 w 9141028"/>
              <a:gd name="connsiteY7" fmla="*/ 6857999 h 6857999"/>
              <a:gd name="connsiteX8" fmla="*/ 0 w 9141028"/>
              <a:gd name="connsiteY8" fmla="*/ 6857999 h 6857999"/>
              <a:gd name="connsiteX9" fmla="*/ 0 w 9141028"/>
              <a:gd name="connsiteY9" fmla="*/ 0 h 6857999"/>
              <a:gd name="connsiteX0" fmla="*/ 3999260 w 9141028"/>
              <a:gd name="connsiteY0" fmla="*/ 4560875 h 6857999"/>
              <a:gd name="connsiteX1" fmla="*/ 3999260 w 9141028"/>
              <a:gd name="connsiteY1" fmla="*/ 5707007 h 6857999"/>
              <a:gd name="connsiteX2" fmla="*/ 5702077 w 9141028"/>
              <a:gd name="connsiteY2" fmla="*/ 5707007 h 6857999"/>
              <a:gd name="connsiteX3" fmla="*/ 5693378 w 9141028"/>
              <a:gd name="connsiteY3" fmla="*/ 4560875 h 6857999"/>
              <a:gd name="connsiteX4" fmla="*/ 3999260 w 9141028"/>
              <a:gd name="connsiteY4" fmla="*/ 4560875 h 6857999"/>
              <a:gd name="connsiteX5" fmla="*/ 0 w 9141028"/>
              <a:gd name="connsiteY5" fmla="*/ 0 h 6857999"/>
              <a:gd name="connsiteX6" fmla="*/ 9141028 w 9141028"/>
              <a:gd name="connsiteY6" fmla="*/ 0 h 6857999"/>
              <a:gd name="connsiteX7" fmla="*/ 9141028 w 9141028"/>
              <a:gd name="connsiteY7" fmla="*/ 6857999 h 6857999"/>
              <a:gd name="connsiteX8" fmla="*/ 0 w 9141028"/>
              <a:gd name="connsiteY8" fmla="*/ 6857999 h 6857999"/>
              <a:gd name="connsiteX9" fmla="*/ 0 w 9141028"/>
              <a:gd name="connsiteY9" fmla="*/ 0 h 6857999"/>
              <a:gd name="connsiteX0" fmla="*/ 3999260 w 9141028"/>
              <a:gd name="connsiteY0" fmla="*/ 4560875 h 6857999"/>
              <a:gd name="connsiteX1" fmla="*/ 3999260 w 9141028"/>
              <a:gd name="connsiteY1" fmla="*/ 5707007 h 6857999"/>
              <a:gd name="connsiteX2" fmla="*/ 5702077 w 9141028"/>
              <a:gd name="connsiteY2" fmla="*/ 5707007 h 6857999"/>
              <a:gd name="connsiteX3" fmla="*/ 5706078 w 9141028"/>
              <a:gd name="connsiteY3" fmla="*/ 4560875 h 6857999"/>
              <a:gd name="connsiteX4" fmla="*/ 3999260 w 9141028"/>
              <a:gd name="connsiteY4" fmla="*/ 4560875 h 6857999"/>
              <a:gd name="connsiteX5" fmla="*/ 0 w 9141028"/>
              <a:gd name="connsiteY5" fmla="*/ 0 h 6857999"/>
              <a:gd name="connsiteX6" fmla="*/ 9141028 w 9141028"/>
              <a:gd name="connsiteY6" fmla="*/ 0 h 6857999"/>
              <a:gd name="connsiteX7" fmla="*/ 9141028 w 9141028"/>
              <a:gd name="connsiteY7" fmla="*/ 6857999 h 6857999"/>
              <a:gd name="connsiteX8" fmla="*/ 0 w 9141028"/>
              <a:gd name="connsiteY8" fmla="*/ 6857999 h 6857999"/>
              <a:gd name="connsiteX9" fmla="*/ 0 w 9141028"/>
              <a:gd name="connsiteY9" fmla="*/ 0 h 6857999"/>
              <a:gd name="connsiteX0" fmla="*/ 3415060 w 9141028"/>
              <a:gd name="connsiteY0" fmla="*/ 4560875 h 6857999"/>
              <a:gd name="connsiteX1" fmla="*/ 3999260 w 9141028"/>
              <a:gd name="connsiteY1" fmla="*/ 5707007 h 6857999"/>
              <a:gd name="connsiteX2" fmla="*/ 5702077 w 9141028"/>
              <a:gd name="connsiteY2" fmla="*/ 5707007 h 6857999"/>
              <a:gd name="connsiteX3" fmla="*/ 5706078 w 9141028"/>
              <a:gd name="connsiteY3" fmla="*/ 4560875 h 6857999"/>
              <a:gd name="connsiteX4" fmla="*/ 3415060 w 9141028"/>
              <a:gd name="connsiteY4" fmla="*/ 4560875 h 6857999"/>
              <a:gd name="connsiteX5" fmla="*/ 0 w 9141028"/>
              <a:gd name="connsiteY5" fmla="*/ 0 h 6857999"/>
              <a:gd name="connsiteX6" fmla="*/ 9141028 w 9141028"/>
              <a:gd name="connsiteY6" fmla="*/ 0 h 6857999"/>
              <a:gd name="connsiteX7" fmla="*/ 9141028 w 9141028"/>
              <a:gd name="connsiteY7" fmla="*/ 6857999 h 6857999"/>
              <a:gd name="connsiteX8" fmla="*/ 0 w 9141028"/>
              <a:gd name="connsiteY8" fmla="*/ 6857999 h 6857999"/>
              <a:gd name="connsiteX9" fmla="*/ 0 w 9141028"/>
              <a:gd name="connsiteY9" fmla="*/ 0 h 6857999"/>
              <a:gd name="connsiteX0" fmla="*/ 3415060 w 9141028"/>
              <a:gd name="connsiteY0" fmla="*/ 4560875 h 6857999"/>
              <a:gd name="connsiteX1" fmla="*/ 3415060 w 9141028"/>
              <a:gd name="connsiteY1" fmla="*/ 5703832 h 6857999"/>
              <a:gd name="connsiteX2" fmla="*/ 5702077 w 9141028"/>
              <a:gd name="connsiteY2" fmla="*/ 5707007 h 6857999"/>
              <a:gd name="connsiteX3" fmla="*/ 5706078 w 9141028"/>
              <a:gd name="connsiteY3" fmla="*/ 4560875 h 6857999"/>
              <a:gd name="connsiteX4" fmla="*/ 3415060 w 9141028"/>
              <a:gd name="connsiteY4" fmla="*/ 4560875 h 6857999"/>
              <a:gd name="connsiteX5" fmla="*/ 0 w 9141028"/>
              <a:gd name="connsiteY5" fmla="*/ 0 h 6857999"/>
              <a:gd name="connsiteX6" fmla="*/ 9141028 w 9141028"/>
              <a:gd name="connsiteY6" fmla="*/ 0 h 6857999"/>
              <a:gd name="connsiteX7" fmla="*/ 9141028 w 9141028"/>
              <a:gd name="connsiteY7" fmla="*/ 6857999 h 6857999"/>
              <a:gd name="connsiteX8" fmla="*/ 0 w 9141028"/>
              <a:gd name="connsiteY8" fmla="*/ 6857999 h 6857999"/>
              <a:gd name="connsiteX9" fmla="*/ 0 w 9141028"/>
              <a:gd name="connsiteY9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1028" h="6857999">
                <a:moveTo>
                  <a:pt x="3415060" y="4560875"/>
                </a:moveTo>
                <a:lnTo>
                  <a:pt x="3415060" y="5703832"/>
                </a:lnTo>
                <a:lnTo>
                  <a:pt x="5702077" y="5707007"/>
                </a:lnTo>
                <a:cubicBezTo>
                  <a:pt x="5702077" y="5324963"/>
                  <a:pt x="5706078" y="4942919"/>
                  <a:pt x="5706078" y="4560875"/>
                </a:cubicBezTo>
                <a:lnTo>
                  <a:pt x="3415060" y="4560875"/>
                </a:lnTo>
                <a:close/>
                <a:moveTo>
                  <a:pt x="0" y="0"/>
                </a:moveTo>
                <a:lnTo>
                  <a:pt x="9141028" y="0"/>
                </a:lnTo>
                <a:lnTo>
                  <a:pt x="9141028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/>
          <a:p>
            <a:pPr lvl="0"/>
            <a:endParaRPr lang="nl-NL" noProof="0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1"/>
          </p:nvPr>
        </p:nvSpPr>
        <p:spPr>
          <a:xfrm>
            <a:off x="2121787" y="5940403"/>
            <a:ext cx="4893829" cy="40048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450" b="1" i="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87282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slide - Met beeld - Korte titel -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2" descr="Duologo_Stedelijk_Onderwijs_NEG_Rechts_527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346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1146175" y="3432175"/>
            <a:ext cx="7997825" cy="1139825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497118" y="3747658"/>
            <a:ext cx="6507145" cy="636451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20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7" name="Tijdelijke aanduiding voor afbeelding 8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9143999" cy="6858000"/>
          </a:xfrm>
          <a:custGeom>
            <a:avLst/>
            <a:gdLst>
              <a:gd name="connsiteX0" fmla="*/ 1145929 w 9143999"/>
              <a:gd name="connsiteY0" fmla="*/ 0 h 6858000"/>
              <a:gd name="connsiteX1" fmla="*/ 9143999 w 9143999"/>
              <a:gd name="connsiteY1" fmla="*/ 0 h 6858000"/>
              <a:gd name="connsiteX2" fmla="*/ 9143999 w 9143999"/>
              <a:gd name="connsiteY2" fmla="*/ 3429000 h 6858000"/>
              <a:gd name="connsiteX3" fmla="*/ 1145928 w 9143999"/>
              <a:gd name="connsiteY3" fmla="*/ 3429000 h 6858000"/>
              <a:gd name="connsiteX4" fmla="*/ 1145928 w 9143999"/>
              <a:gd name="connsiteY4" fmla="*/ 4572001 h 6858000"/>
              <a:gd name="connsiteX5" fmla="*/ 9143999 w 9143999"/>
              <a:gd name="connsiteY5" fmla="*/ 4572001 h 6858000"/>
              <a:gd name="connsiteX6" fmla="*/ 9143999 w 9143999"/>
              <a:gd name="connsiteY6" fmla="*/ 6858000 h 6858000"/>
              <a:gd name="connsiteX7" fmla="*/ 0 w 9143999"/>
              <a:gd name="connsiteY7" fmla="*/ 6858000 h 6858000"/>
              <a:gd name="connsiteX8" fmla="*/ 0 w 9143999"/>
              <a:gd name="connsiteY8" fmla="*/ 1146132 h 6858000"/>
              <a:gd name="connsiteX9" fmla="*/ 1145929 w 9143999"/>
              <a:gd name="connsiteY9" fmla="*/ 1146132 h 6858000"/>
              <a:gd name="connsiteX0" fmla="*/ 1145929 w 9143999"/>
              <a:gd name="connsiteY0" fmla="*/ 0 h 6858000"/>
              <a:gd name="connsiteX1" fmla="*/ 9143999 w 9143999"/>
              <a:gd name="connsiteY1" fmla="*/ 0 h 6858000"/>
              <a:gd name="connsiteX2" fmla="*/ 9143999 w 9143999"/>
              <a:gd name="connsiteY2" fmla="*/ 3429000 h 6858000"/>
              <a:gd name="connsiteX3" fmla="*/ 1145928 w 9143999"/>
              <a:gd name="connsiteY3" fmla="*/ 3429000 h 6858000"/>
              <a:gd name="connsiteX4" fmla="*/ 1145928 w 9143999"/>
              <a:gd name="connsiteY4" fmla="*/ 4572001 h 6858000"/>
              <a:gd name="connsiteX5" fmla="*/ 9143999 w 9143999"/>
              <a:gd name="connsiteY5" fmla="*/ 4572001 h 6858000"/>
              <a:gd name="connsiteX6" fmla="*/ 9143999 w 9143999"/>
              <a:gd name="connsiteY6" fmla="*/ 6858000 h 6858000"/>
              <a:gd name="connsiteX7" fmla="*/ 0 w 9143999"/>
              <a:gd name="connsiteY7" fmla="*/ 6858000 h 6858000"/>
              <a:gd name="connsiteX8" fmla="*/ 0 w 9143999"/>
              <a:gd name="connsiteY8" fmla="*/ 1146132 h 6858000"/>
              <a:gd name="connsiteX9" fmla="*/ 2288130 w 9143999"/>
              <a:gd name="connsiteY9" fmla="*/ 1146132 h 6858000"/>
              <a:gd name="connsiteX10" fmla="*/ 1145929 w 9143999"/>
              <a:gd name="connsiteY10" fmla="*/ 0 h 6858000"/>
              <a:gd name="connsiteX0" fmla="*/ 2288130 w 9143999"/>
              <a:gd name="connsiteY0" fmla="*/ 17046 h 6858000"/>
              <a:gd name="connsiteX1" fmla="*/ 9143999 w 9143999"/>
              <a:gd name="connsiteY1" fmla="*/ 0 h 6858000"/>
              <a:gd name="connsiteX2" fmla="*/ 9143999 w 9143999"/>
              <a:gd name="connsiteY2" fmla="*/ 3429000 h 6858000"/>
              <a:gd name="connsiteX3" fmla="*/ 1145928 w 9143999"/>
              <a:gd name="connsiteY3" fmla="*/ 3429000 h 6858000"/>
              <a:gd name="connsiteX4" fmla="*/ 1145928 w 9143999"/>
              <a:gd name="connsiteY4" fmla="*/ 4572001 h 6858000"/>
              <a:gd name="connsiteX5" fmla="*/ 9143999 w 9143999"/>
              <a:gd name="connsiteY5" fmla="*/ 4572001 h 6858000"/>
              <a:gd name="connsiteX6" fmla="*/ 9143999 w 9143999"/>
              <a:gd name="connsiteY6" fmla="*/ 6858000 h 6858000"/>
              <a:gd name="connsiteX7" fmla="*/ 0 w 9143999"/>
              <a:gd name="connsiteY7" fmla="*/ 6858000 h 6858000"/>
              <a:gd name="connsiteX8" fmla="*/ 0 w 9143999"/>
              <a:gd name="connsiteY8" fmla="*/ 1146132 h 6858000"/>
              <a:gd name="connsiteX9" fmla="*/ 2288130 w 9143999"/>
              <a:gd name="connsiteY9" fmla="*/ 1146132 h 6858000"/>
              <a:gd name="connsiteX10" fmla="*/ 2288130 w 9143999"/>
              <a:gd name="connsiteY10" fmla="*/ 17046 h 6858000"/>
              <a:gd name="connsiteX0" fmla="*/ 2271082 w 9143999"/>
              <a:gd name="connsiteY0" fmla="*/ 0 h 6866524"/>
              <a:gd name="connsiteX1" fmla="*/ 9143999 w 9143999"/>
              <a:gd name="connsiteY1" fmla="*/ 8524 h 6866524"/>
              <a:gd name="connsiteX2" fmla="*/ 9143999 w 9143999"/>
              <a:gd name="connsiteY2" fmla="*/ 3437524 h 6866524"/>
              <a:gd name="connsiteX3" fmla="*/ 1145928 w 9143999"/>
              <a:gd name="connsiteY3" fmla="*/ 3437524 h 6866524"/>
              <a:gd name="connsiteX4" fmla="*/ 1145928 w 9143999"/>
              <a:gd name="connsiteY4" fmla="*/ 4580525 h 6866524"/>
              <a:gd name="connsiteX5" fmla="*/ 9143999 w 9143999"/>
              <a:gd name="connsiteY5" fmla="*/ 4580525 h 6866524"/>
              <a:gd name="connsiteX6" fmla="*/ 9143999 w 9143999"/>
              <a:gd name="connsiteY6" fmla="*/ 6866524 h 6866524"/>
              <a:gd name="connsiteX7" fmla="*/ 0 w 9143999"/>
              <a:gd name="connsiteY7" fmla="*/ 6866524 h 6866524"/>
              <a:gd name="connsiteX8" fmla="*/ 0 w 9143999"/>
              <a:gd name="connsiteY8" fmla="*/ 1154656 h 6866524"/>
              <a:gd name="connsiteX9" fmla="*/ 2288130 w 9143999"/>
              <a:gd name="connsiteY9" fmla="*/ 1154656 h 6866524"/>
              <a:gd name="connsiteX10" fmla="*/ 2271082 w 9143999"/>
              <a:gd name="connsiteY10" fmla="*/ 0 h 6866524"/>
              <a:gd name="connsiteX0" fmla="*/ 2279606 w 9143999"/>
              <a:gd name="connsiteY0" fmla="*/ 8522 h 6858000"/>
              <a:gd name="connsiteX1" fmla="*/ 9143999 w 9143999"/>
              <a:gd name="connsiteY1" fmla="*/ 0 h 6858000"/>
              <a:gd name="connsiteX2" fmla="*/ 9143999 w 9143999"/>
              <a:gd name="connsiteY2" fmla="*/ 3429000 h 6858000"/>
              <a:gd name="connsiteX3" fmla="*/ 1145928 w 9143999"/>
              <a:gd name="connsiteY3" fmla="*/ 3429000 h 6858000"/>
              <a:gd name="connsiteX4" fmla="*/ 1145928 w 9143999"/>
              <a:gd name="connsiteY4" fmla="*/ 4572001 h 6858000"/>
              <a:gd name="connsiteX5" fmla="*/ 9143999 w 9143999"/>
              <a:gd name="connsiteY5" fmla="*/ 4572001 h 6858000"/>
              <a:gd name="connsiteX6" fmla="*/ 9143999 w 9143999"/>
              <a:gd name="connsiteY6" fmla="*/ 6858000 h 6858000"/>
              <a:gd name="connsiteX7" fmla="*/ 0 w 9143999"/>
              <a:gd name="connsiteY7" fmla="*/ 6858000 h 6858000"/>
              <a:gd name="connsiteX8" fmla="*/ 0 w 9143999"/>
              <a:gd name="connsiteY8" fmla="*/ 1146132 h 6858000"/>
              <a:gd name="connsiteX9" fmla="*/ 2288130 w 9143999"/>
              <a:gd name="connsiteY9" fmla="*/ 1146132 h 6858000"/>
              <a:gd name="connsiteX10" fmla="*/ 2279606 w 9143999"/>
              <a:gd name="connsiteY10" fmla="*/ 85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43999" h="6858000">
                <a:moveTo>
                  <a:pt x="2279606" y="8522"/>
                </a:moveTo>
                <a:lnTo>
                  <a:pt x="9143999" y="0"/>
                </a:lnTo>
                <a:lnTo>
                  <a:pt x="9143999" y="3429000"/>
                </a:lnTo>
                <a:lnTo>
                  <a:pt x="1145928" y="3429000"/>
                </a:lnTo>
                <a:lnTo>
                  <a:pt x="1145928" y="4572001"/>
                </a:lnTo>
                <a:lnTo>
                  <a:pt x="9143999" y="4572001"/>
                </a:lnTo>
                <a:lnTo>
                  <a:pt x="9143999" y="6858000"/>
                </a:lnTo>
                <a:lnTo>
                  <a:pt x="0" y="6858000"/>
                </a:lnTo>
                <a:lnTo>
                  <a:pt x="0" y="1146132"/>
                </a:lnTo>
                <a:lnTo>
                  <a:pt x="2288130" y="1146132"/>
                </a:lnTo>
                <a:cubicBezTo>
                  <a:pt x="2285289" y="766929"/>
                  <a:pt x="2282447" y="387725"/>
                  <a:pt x="2279606" y="8522"/>
                </a:cubicBez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/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22591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ussentitel - Zonder beeld -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140825" cy="6858000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575175" y="2286000"/>
            <a:ext cx="4565650" cy="3425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935256" y="2668952"/>
            <a:ext cx="3814174" cy="1616914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lnSpc>
                <a:spcPts val="4500"/>
              </a:lnSpc>
              <a:defRPr sz="34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935255" y="4520738"/>
            <a:ext cx="3814175" cy="119113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00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ekst met bullet-points - Groend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1139825" cy="6875463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534235" y="287615"/>
            <a:ext cx="6870526" cy="85851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1532306" y="1502253"/>
            <a:ext cx="6870526" cy="41422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00">
                <a:latin typeface="Calibri"/>
                <a:ea typeface="Calibri"/>
                <a:cs typeface="Calibri"/>
              </a:defRPr>
            </a:lvl1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1532306" y="2033666"/>
            <a:ext cx="6870526" cy="4445261"/>
          </a:xfrm>
          <a:prstGeom prst="rect">
            <a:avLst/>
          </a:prstGeom>
        </p:spPr>
        <p:txBody>
          <a:bodyPr/>
          <a:lstStyle>
            <a:lvl1pPr>
              <a:defRPr sz="2000" b="1" i="0">
                <a:latin typeface="Calibri"/>
                <a:ea typeface="Calibri"/>
                <a:cs typeface="Calibri"/>
              </a:defRPr>
            </a:lvl1pPr>
            <a:lvl2pPr>
              <a:defRPr sz="2000" i="1">
                <a:latin typeface="Calibri"/>
                <a:ea typeface="Calibri"/>
                <a:cs typeface="Calibri"/>
              </a:defRPr>
            </a:lvl2pPr>
            <a:lvl3pPr>
              <a:defRPr sz="2000">
                <a:latin typeface="Calibri"/>
                <a:ea typeface="Calibri"/>
                <a:cs typeface="Calibri"/>
              </a:defRPr>
            </a:lvl3pPr>
            <a:lvl4pPr>
              <a:defRPr sz="2000">
                <a:latin typeface="SunAntwerpen" charset="0"/>
                <a:ea typeface="SunAntwerpen" charset="0"/>
                <a:cs typeface="SunAntwerpen" charset="0"/>
              </a:defRPr>
            </a:lvl4pPr>
            <a:lvl5pPr>
              <a:defRPr sz="2000">
                <a:latin typeface="SunAntwerpen" charset="0"/>
                <a:ea typeface="SunAntwerpen" charset="0"/>
                <a:cs typeface="SunAntwerpen" charset="0"/>
              </a:defRPr>
            </a:lvl5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293248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ekst - Groende titel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1139825" cy="6875463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1540498" y="2036796"/>
            <a:ext cx="6862334" cy="4442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latin typeface="Calibri"/>
                <a:ea typeface="Calibri"/>
                <a:cs typeface="Calibri"/>
              </a:defRPr>
            </a:lvl1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1532306" y="1502253"/>
            <a:ext cx="6870526" cy="41422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00">
                <a:latin typeface="Calibri"/>
                <a:ea typeface="Calibri"/>
                <a:cs typeface="Calibri"/>
              </a:defRPr>
            </a:lvl1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534235" y="287615"/>
            <a:ext cx="6870526" cy="85851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500"/>
              </a:lnSpc>
              <a:defRPr sz="275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36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titel - Met beeld -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575175" y="2286000"/>
            <a:ext cx="4565650" cy="3425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935255" y="4520738"/>
            <a:ext cx="3814175" cy="119113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935256" y="2668952"/>
            <a:ext cx="3814174" cy="1616914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lnSpc>
                <a:spcPts val="4500"/>
              </a:lnSpc>
              <a:defRPr sz="34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9141026" cy="6857999"/>
          </a:xfrm>
          <a:custGeom>
            <a:avLst/>
            <a:gdLst>
              <a:gd name="connsiteX0" fmla="*/ 0 w 9141026"/>
              <a:gd name="connsiteY0" fmla="*/ 0 h 6857999"/>
              <a:gd name="connsiteX1" fmla="*/ 9141026 w 9141026"/>
              <a:gd name="connsiteY1" fmla="*/ 0 h 6857999"/>
              <a:gd name="connsiteX2" fmla="*/ 9141026 w 9141026"/>
              <a:gd name="connsiteY2" fmla="*/ 2285997 h 6857999"/>
              <a:gd name="connsiteX3" fmla="*/ 4570513 w 9141026"/>
              <a:gd name="connsiteY3" fmla="*/ 2285997 h 6857999"/>
              <a:gd name="connsiteX4" fmla="*/ 4570513 w 9141026"/>
              <a:gd name="connsiteY4" fmla="*/ 5711868 h 6857999"/>
              <a:gd name="connsiteX5" fmla="*/ 9141026 w 9141026"/>
              <a:gd name="connsiteY5" fmla="*/ 5711868 h 6857999"/>
              <a:gd name="connsiteX6" fmla="*/ 9141026 w 9141026"/>
              <a:gd name="connsiteY6" fmla="*/ 6857999 h 6857999"/>
              <a:gd name="connsiteX7" fmla="*/ 0 w 9141026"/>
              <a:gd name="connsiteY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1026" h="6857999">
                <a:moveTo>
                  <a:pt x="0" y="0"/>
                </a:moveTo>
                <a:lnTo>
                  <a:pt x="9141026" y="0"/>
                </a:lnTo>
                <a:lnTo>
                  <a:pt x="9141026" y="2285997"/>
                </a:lnTo>
                <a:lnTo>
                  <a:pt x="4570513" y="2285997"/>
                </a:lnTo>
                <a:lnTo>
                  <a:pt x="4570513" y="5711868"/>
                </a:lnTo>
                <a:lnTo>
                  <a:pt x="9141026" y="5711868"/>
                </a:lnTo>
                <a:lnTo>
                  <a:pt x="9141026" y="6857999"/>
                </a:lnTo>
                <a:lnTo>
                  <a:pt x="0" y="6857999"/>
                </a:ln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91588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ussentitel - Met beeld -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4575175" y="2286000"/>
            <a:ext cx="4565650" cy="3425825"/>
          </a:xfrm>
          <a:prstGeom prst="rect">
            <a:avLst/>
          </a:prstGeom>
          <a:solidFill>
            <a:srgbClr val="691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935255" y="4520738"/>
            <a:ext cx="3814175" cy="119113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dirty="0"/>
              <a:t>Klik om de titelstijl van het model te bewerken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935256" y="2668952"/>
            <a:ext cx="3814174" cy="1616914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lnSpc>
                <a:spcPts val="4500"/>
              </a:lnSpc>
              <a:defRPr sz="3400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nl-BE" dirty="0"/>
              <a:t>Titelstijl van model bewerken</a:t>
            </a:r>
            <a:endParaRPr lang="en-US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9141026" cy="6857999"/>
          </a:xfrm>
          <a:custGeom>
            <a:avLst/>
            <a:gdLst>
              <a:gd name="connsiteX0" fmla="*/ 0 w 9141026"/>
              <a:gd name="connsiteY0" fmla="*/ 0 h 6857999"/>
              <a:gd name="connsiteX1" fmla="*/ 9141026 w 9141026"/>
              <a:gd name="connsiteY1" fmla="*/ 0 h 6857999"/>
              <a:gd name="connsiteX2" fmla="*/ 9141026 w 9141026"/>
              <a:gd name="connsiteY2" fmla="*/ 2285997 h 6857999"/>
              <a:gd name="connsiteX3" fmla="*/ 4570513 w 9141026"/>
              <a:gd name="connsiteY3" fmla="*/ 2285997 h 6857999"/>
              <a:gd name="connsiteX4" fmla="*/ 4570513 w 9141026"/>
              <a:gd name="connsiteY4" fmla="*/ 5711868 h 6857999"/>
              <a:gd name="connsiteX5" fmla="*/ 9141026 w 9141026"/>
              <a:gd name="connsiteY5" fmla="*/ 5711868 h 6857999"/>
              <a:gd name="connsiteX6" fmla="*/ 9141026 w 9141026"/>
              <a:gd name="connsiteY6" fmla="*/ 6857999 h 6857999"/>
              <a:gd name="connsiteX7" fmla="*/ 0 w 9141026"/>
              <a:gd name="connsiteY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1026" h="6857999">
                <a:moveTo>
                  <a:pt x="0" y="0"/>
                </a:moveTo>
                <a:lnTo>
                  <a:pt x="9141026" y="0"/>
                </a:lnTo>
                <a:lnTo>
                  <a:pt x="9141026" y="2285997"/>
                </a:lnTo>
                <a:lnTo>
                  <a:pt x="4570513" y="2285997"/>
                </a:lnTo>
                <a:lnTo>
                  <a:pt x="4570513" y="5711868"/>
                </a:lnTo>
                <a:lnTo>
                  <a:pt x="9141026" y="5711868"/>
                </a:lnTo>
                <a:lnTo>
                  <a:pt x="9141026" y="6857999"/>
                </a:lnTo>
                <a:lnTo>
                  <a:pt x="0" y="6857999"/>
                </a:ln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33566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theme" Target="../theme/theme1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theme" Target="../theme/theme1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30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theme" Target="../theme/theme16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15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622" r:id="rId1"/>
    <p:sldLayoutId id="2147484633" r:id="rId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31" r:id="rId1"/>
    <p:sldLayoutId id="2147484732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45" r:id="rId1"/>
    <p:sldLayoutId id="2147484746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59" r:id="rId1"/>
    <p:sldLayoutId id="2147484760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73" r:id="rId1"/>
    <p:sldLayoutId id="2147484774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  <p:sldLayoutId id="2147484788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96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804" r:id="rId1"/>
    <p:sldLayoutId id="2147484798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64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497013" y="3748088"/>
            <a:ext cx="6507162" cy="636587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Antwerpen" charset="0"/>
                <a:ea typeface="Antwerpen" charset="0"/>
                <a:cs typeface="Antwerpen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nl-BE" dirty="0">
                <a:latin typeface="Calibri"/>
                <a:ea typeface="Calibri"/>
                <a:cs typeface="Calibri"/>
              </a:rPr>
              <a:t>Hoofdtitel in ‘Ant. Reg.’</a:t>
            </a:r>
            <a:endParaRPr lang="en-US" dirty="0">
              <a:latin typeface="Calibri"/>
              <a:ea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655" r:id="rId1"/>
    <p:sldLayoutId id="2147484807" r:id="rId2"/>
    <p:sldLayoutId id="2147484808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657" r:id="rId1"/>
    <p:sldLayoutId id="2147484663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675" r:id="rId1"/>
    <p:sldLayoutId id="2147484676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689" r:id="rId1"/>
    <p:sldLayoutId id="2147484690" r:id="rId2"/>
    <p:sldLayoutId id="2147484805" r:id="rId3"/>
    <p:sldLayoutId id="2147484806" r:id="rId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03" r:id="rId1"/>
    <p:sldLayoutId id="2147484704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18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7.svg"/><Relationship Id="rId4" Type="http://schemas.openxmlformats.org/officeDocument/2006/relationships/image" Target="../media/image5.svg"/><Relationship Id="rId9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6.svg"/><Relationship Id="rId11" Type="http://schemas.openxmlformats.org/officeDocument/2006/relationships/image" Target="../media/image7.svg"/><Relationship Id="rId5" Type="http://schemas.openxmlformats.org/officeDocument/2006/relationships/image" Target="../media/image15.png"/><Relationship Id="rId10" Type="http://schemas.openxmlformats.org/officeDocument/2006/relationships/image" Target="../media/image6.png"/><Relationship Id="rId4" Type="http://schemas.openxmlformats.org/officeDocument/2006/relationships/image" Target="../media/image5.svg"/><Relationship Id="rId9" Type="http://schemas.openxmlformats.org/officeDocument/2006/relationships/image" Target="../media/image13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5.svg"/><Relationship Id="rId9" Type="http://schemas.openxmlformats.org/officeDocument/2006/relationships/image" Target="../media/image7.sv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sv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Financieringsrapporten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Encora – Centrum voor Volwassenenonderwijs</a:t>
            </a:r>
          </a:p>
        </p:txBody>
      </p:sp>
    </p:spTree>
    <p:extLst>
      <p:ext uri="{BB962C8B-B14F-4D97-AF65-F5344CB8AC3E}">
        <p14:creationId xmlns:p14="http://schemas.microsoft.com/office/powerpoint/2010/main" val="1364167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B0CE396-5850-41B8-B554-4F4DE2B203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BE" dirty="0"/>
              <a:t>Nodige bestanden</a:t>
            </a: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4429D39E-E554-4E74-93A7-1AA015F9C8CB}"/>
              </a:ext>
            </a:extLst>
          </p:cNvPr>
          <p:cNvGrpSpPr/>
          <p:nvPr/>
        </p:nvGrpSpPr>
        <p:grpSpPr>
          <a:xfrm>
            <a:off x="3892204" y="2510095"/>
            <a:ext cx="2804962" cy="1737723"/>
            <a:chOff x="3562874" y="2825578"/>
            <a:chExt cx="2804962" cy="1737723"/>
          </a:xfrm>
        </p:grpSpPr>
        <p:pic>
          <p:nvPicPr>
            <p:cNvPr id="6" name="Graphic 5" descr="Tabel met effen opvulling">
              <a:extLst>
                <a:ext uri="{FF2B5EF4-FFF2-40B4-BE49-F238E27FC236}">
                  <a16:creationId xmlns:a16="http://schemas.microsoft.com/office/drawing/2014/main" id="{10758C8E-F3A8-4D90-B04D-B569AF3172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F13E3495-A432-455C-A6F0-D6F30BC0DF8A}"/>
                </a:ext>
              </a:extLst>
            </p:cNvPr>
            <p:cNvSpPr txBox="1"/>
            <p:nvPr/>
          </p:nvSpPr>
          <p:spPr>
            <a:xfrm>
              <a:off x="3562874" y="3732304"/>
              <a:ext cx="28049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/>
                <a:t>Financieringsrapport Module</a:t>
              </a:r>
            </a:p>
          </p:txBody>
        </p:sp>
      </p:grpSp>
      <p:grpSp>
        <p:nvGrpSpPr>
          <p:cNvPr id="9" name="Groep 8">
            <a:extLst>
              <a:ext uri="{FF2B5EF4-FFF2-40B4-BE49-F238E27FC236}">
                <a16:creationId xmlns:a16="http://schemas.microsoft.com/office/drawing/2014/main" id="{C67DFD60-5CDA-4049-98F9-8A7BAE1F39D2}"/>
              </a:ext>
            </a:extLst>
          </p:cNvPr>
          <p:cNvGrpSpPr/>
          <p:nvPr/>
        </p:nvGrpSpPr>
        <p:grpSpPr>
          <a:xfrm>
            <a:off x="1519716" y="1141704"/>
            <a:ext cx="2372488" cy="1368391"/>
            <a:chOff x="3779111" y="2825578"/>
            <a:chExt cx="2372488" cy="1368391"/>
          </a:xfrm>
        </p:grpSpPr>
        <p:pic>
          <p:nvPicPr>
            <p:cNvPr id="10" name="Graphic 9" descr="Tabel met effen opvulling">
              <a:extLst>
                <a:ext uri="{FF2B5EF4-FFF2-40B4-BE49-F238E27FC236}">
                  <a16:creationId xmlns:a16="http://schemas.microsoft.com/office/drawing/2014/main" id="{9CE1AEC6-50F4-407A-A33C-A34C8D1358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E3FECF77-1845-4D27-8827-855686D4E1DB}"/>
                </a:ext>
              </a:extLst>
            </p:cNvPr>
            <p:cNvSpPr txBox="1"/>
            <p:nvPr/>
          </p:nvSpPr>
          <p:spPr>
            <a:xfrm>
              <a:off x="3779111" y="3732304"/>
              <a:ext cx="237248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nl-BE" sz="2400" dirty="0">
                  <a:solidFill>
                    <a:schemeClr val="bg1">
                      <a:lumMod val="75000"/>
                    </a:schemeClr>
                  </a:solidFill>
                </a:rPr>
                <a:t>Kwalificatiebonus</a:t>
              </a:r>
            </a:p>
          </p:txBody>
        </p:sp>
      </p:grpSp>
      <p:grpSp>
        <p:nvGrpSpPr>
          <p:cNvPr id="12" name="Groep 11">
            <a:extLst>
              <a:ext uri="{FF2B5EF4-FFF2-40B4-BE49-F238E27FC236}">
                <a16:creationId xmlns:a16="http://schemas.microsoft.com/office/drawing/2014/main" id="{545F6565-59EB-408F-8292-9A0F25D96AB0}"/>
              </a:ext>
            </a:extLst>
          </p:cNvPr>
          <p:cNvGrpSpPr/>
          <p:nvPr/>
        </p:nvGrpSpPr>
        <p:grpSpPr>
          <a:xfrm>
            <a:off x="7041461" y="1060929"/>
            <a:ext cx="1560951" cy="1368391"/>
            <a:chOff x="4184879" y="2825578"/>
            <a:chExt cx="1560951" cy="1368391"/>
          </a:xfrm>
        </p:grpSpPr>
        <p:pic>
          <p:nvPicPr>
            <p:cNvPr id="13" name="Graphic 12" descr="Tabel met effen opvulling">
              <a:extLst>
                <a:ext uri="{FF2B5EF4-FFF2-40B4-BE49-F238E27FC236}">
                  <a16:creationId xmlns:a16="http://schemas.microsoft.com/office/drawing/2014/main" id="{3616AE20-85C5-4217-9E97-7FB7EED4F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7438FF61-4F97-4B82-839F-E479B942B513}"/>
                </a:ext>
              </a:extLst>
            </p:cNvPr>
            <p:cNvSpPr txBox="1"/>
            <p:nvPr/>
          </p:nvSpPr>
          <p:spPr>
            <a:xfrm>
              <a:off x="4184879" y="3732304"/>
              <a:ext cx="156095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nl-BE" sz="2400" dirty="0">
                  <a:solidFill>
                    <a:schemeClr val="bg1">
                      <a:lumMod val="75000"/>
                    </a:schemeClr>
                  </a:solidFill>
                </a:rPr>
                <a:t>Dienstbrief</a:t>
              </a:r>
            </a:p>
          </p:txBody>
        </p:sp>
      </p:grp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BCB7001A-E1EC-4059-95FA-502AB09FC18B}"/>
              </a:ext>
            </a:extLst>
          </p:cNvPr>
          <p:cNvCxnSpPr>
            <a:stCxn id="11" idx="2"/>
            <a:endCxn id="6" idx="1"/>
          </p:cNvCxnSpPr>
          <p:nvPr/>
        </p:nvCxnSpPr>
        <p:spPr>
          <a:xfrm>
            <a:off x="2705960" y="2510095"/>
            <a:ext cx="1985304" cy="603422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9E1979E8-61EE-4607-8EA4-E1EC32FE502A}"/>
              </a:ext>
            </a:extLst>
          </p:cNvPr>
          <p:cNvCxnSpPr>
            <a:stCxn id="14" idx="2"/>
            <a:endCxn id="6" idx="3"/>
          </p:cNvCxnSpPr>
          <p:nvPr/>
        </p:nvCxnSpPr>
        <p:spPr>
          <a:xfrm flipH="1">
            <a:off x="5898107" y="2429320"/>
            <a:ext cx="1923830" cy="684197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Groep 19">
            <a:extLst>
              <a:ext uri="{FF2B5EF4-FFF2-40B4-BE49-F238E27FC236}">
                <a16:creationId xmlns:a16="http://schemas.microsoft.com/office/drawing/2014/main" id="{B494B8EF-247D-4121-B6D5-11BB83F84415}"/>
              </a:ext>
            </a:extLst>
          </p:cNvPr>
          <p:cNvGrpSpPr/>
          <p:nvPr/>
        </p:nvGrpSpPr>
        <p:grpSpPr>
          <a:xfrm>
            <a:off x="4592322" y="4856851"/>
            <a:ext cx="1404726" cy="1383476"/>
            <a:chOff x="4265237" y="2825578"/>
            <a:chExt cx="1404726" cy="1383476"/>
          </a:xfrm>
        </p:grpSpPr>
        <p:pic>
          <p:nvPicPr>
            <p:cNvPr id="21" name="Graphic 20" descr="Tabel met effen opvulling">
              <a:extLst>
                <a:ext uri="{FF2B5EF4-FFF2-40B4-BE49-F238E27FC236}">
                  <a16:creationId xmlns:a16="http://schemas.microsoft.com/office/drawing/2014/main" id="{CDD24F6E-D567-4F02-8B6E-2043EB567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3CAACCCD-0ECE-4680-AA82-8C7AC63BB36F}"/>
                </a:ext>
              </a:extLst>
            </p:cNvPr>
            <p:cNvSpPr txBox="1"/>
            <p:nvPr/>
          </p:nvSpPr>
          <p:spPr>
            <a:xfrm>
              <a:off x="4265237" y="3747389"/>
              <a:ext cx="140472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nl-BE" sz="2400" dirty="0" err="1">
                  <a:solidFill>
                    <a:schemeClr val="bg1">
                      <a:lumMod val="75000"/>
                    </a:schemeClr>
                  </a:solidFill>
                </a:rPr>
                <a:t>LeU</a:t>
              </a:r>
              <a:r>
                <a:rPr lang="nl-BE" sz="2400" dirty="0">
                  <a:solidFill>
                    <a:schemeClr val="bg1">
                      <a:lumMod val="75000"/>
                    </a:schemeClr>
                  </a:solidFill>
                </a:rPr>
                <a:t> Input</a:t>
              </a:r>
            </a:p>
          </p:txBody>
        </p:sp>
      </p:grp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D0C6B632-BD35-4B95-B55D-F7510F4EABC7}"/>
              </a:ext>
            </a:extLst>
          </p:cNvPr>
          <p:cNvCxnSpPr>
            <a:stCxn id="21" idx="0"/>
            <a:endCxn id="7" idx="2"/>
          </p:cNvCxnSpPr>
          <p:nvPr/>
        </p:nvCxnSpPr>
        <p:spPr>
          <a:xfrm flipV="1">
            <a:off x="5292441" y="4247818"/>
            <a:ext cx="2244" cy="609033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" name="Groep 17">
            <a:extLst>
              <a:ext uri="{FF2B5EF4-FFF2-40B4-BE49-F238E27FC236}">
                <a16:creationId xmlns:a16="http://schemas.microsoft.com/office/drawing/2014/main" id="{206B11EB-818B-455E-A264-470309E52182}"/>
              </a:ext>
            </a:extLst>
          </p:cNvPr>
          <p:cNvGrpSpPr/>
          <p:nvPr/>
        </p:nvGrpSpPr>
        <p:grpSpPr>
          <a:xfrm>
            <a:off x="1400786" y="3868138"/>
            <a:ext cx="2372488" cy="1368391"/>
            <a:chOff x="3779111" y="2825578"/>
            <a:chExt cx="2372488" cy="1368391"/>
          </a:xfrm>
        </p:grpSpPr>
        <p:pic>
          <p:nvPicPr>
            <p:cNvPr id="24" name="Graphic 23" descr="Tabel met effen opvulling">
              <a:extLst>
                <a:ext uri="{FF2B5EF4-FFF2-40B4-BE49-F238E27FC236}">
                  <a16:creationId xmlns:a16="http://schemas.microsoft.com/office/drawing/2014/main" id="{765028CA-66AE-492D-8F82-252BF34A6BC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59C4C343-6F3A-45D9-BEBA-677D9530BCB1}"/>
                </a:ext>
              </a:extLst>
            </p:cNvPr>
            <p:cNvSpPr txBox="1"/>
            <p:nvPr/>
          </p:nvSpPr>
          <p:spPr>
            <a:xfrm>
              <a:off x="3779111" y="3732304"/>
              <a:ext cx="2372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Opleidingen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634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3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Kwalificatiebonus integreren</a:t>
            </a:r>
          </a:p>
        </p:txBody>
      </p:sp>
    </p:spTree>
    <p:extLst>
      <p:ext uri="{BB962C8B-B14F-4D97-AF65-F5344CB8AC3E}">
        <p14:creationId xmlns:p14="http://schemas.microsoft.com/office/powerpoint/2010/main" val="2258446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3F22AC-0CD9-4FE3-BE04-8843963032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3: Kwalificatiebonus integreren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79B9EE8-3B53-4EAB-844B-9D520DF374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Clustering toepassen op kwalificatiebonus tabel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AB520A5-AEB2-4F64-9E4E-9E8C95696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147" y="3635608"/>
            <a:ext cx="628738" cy="552527"/>
          </a:xfrm>
          <a:prstGeom prst="rect">
            <a:avLst/>
          </a:prstGeom>
        </p:spPr>
      </p:pic>
      <p:pic>
        <p:nvPicPr>
          <p:cNvPr id="8" name="Graphic 7" descr="Tabel met effen opvulling">
            <a:extLst>
              <a:ext uri="{FF2B5EF4-FFF2-40B4-BE49-F238E27FC236}">
                <a16:creationId xmlns:a16="http://schemas.microsoft.com/office/drawing/2014/main" id="{A2CEB1DB-0FFE-44D8-8E60-AF991C7E4E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39944" y="3285006"/>
            <a:ext cx="1206843" cy="1206843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0AC13642-BA2D-4549-900A-9EB5F7CE06A4}"/>
              </a:ext>
            </a:extLst>
          </p:cNvPr>
          <p:cNvSpPr txBox="1"/>
          <p:nvPr/>
        </p:nvSpPr>
        <p:spPr>
          <a:xfrm>
            <a:off x="1357791" y="4215215"/>
            <a:ext cx="237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/>
              <a:t>Kwalificatiebonus</a:t>
            </a:r>
          </a:p>
        </p:txBody>
      </p:sp>
      <p:grpSp>
        <p:nvGrpSpPr>
          <p:cNvPr id="10" name="Groep 9">
            <a:extLst>
              <a:ext uri="{FF2B5EF4-FFF2-40B4-BE49-F238E27FC236}">
                <a16:creationId xmlns:a16="http://schemas.microsoft.com/office/drawing/2014/main" id="{A35FF010-EA4F-4F7D-82A7-BA8255DB96BD}"/>
              </a:ext>
            </a:extLst>
          </p:cNvPr>
          <p:cNvGrpSpPr/>
          <p:nvPr/>
        </p:nvGrpSpPr>
        <p:grpSpPr>
          <a:xfrm>
            <a:off x="1240884" y="5038399"/>
            <a:ext cx="2804962" cy="1737723"/>
            <a:chOff x="3562874" y="2825578"/>
            <a:chExt cx="2804962" cy="1737723"/>
          </a:xfrm>
        </p:grpSpPr>
        <p:pic>
          <p:nvPicPr>
            <p:cNvPr id="11" name="Graphic 10" descr="Tabel met effen opvulling">
              <a:extLst>
                <a:ext uri="{FF2B5EF4-FFF2-40B4-BE49-F238E27FC236}">
                  <a16:creationId xmlns:a16="http://schemas.microsoft.com/office/drawing/2014/main" id="{A9BF017C-ABF9-489E-9DBD-471122C5D5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12" name="Tekstvak 11">
              <a:extLst>
                <a:ext uri="{FF2B5EF4-FFF2-40B4-BE49-F238E27FC236}">
                  <a16:creationId xmlns:a16="http://schemas.microsoft.com/office/drawing/2014/main" id="{75AB412D-3ADC-465D-BE05-602281EF90E4}"/>
                </a:ext>
              </a:extLst>
            </p:cNvPr>
            <p:cNvSpPr txBox="1"/>
            <p:nvPr/>
          </p:nvSpPr>
          <p:spPr>
            <a:xfrm>
              <a:off x="3562874" y="3732304"/>
              <a:ext cx="28049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/>
                <a:t>Financieringsrapport Module</a:t>
              </a:r>
            </a:p>
          </p:txBody>
        </p:sp>
      </p:grp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23B148A7-58FE-47A5-9C14-253C50BB5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5340" y="5475055"/>
            <a:ext cx="628738" cy="552527"/>
          </a:xfrm>
          <a:prstGeom prst="rect">
            <a:avLst/>
          </a:prstGeom>
        </p:spPr>
      </p:pic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7BA06553-0D92-44F1-98FF-0E7F94801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562260"/>
              </p:ext>
            </p:extLst>
          </p:nvPr>
        </p:nvGraphicFramePr>
        <p:xfrm>
          <a:off x="4668716" y="4227706"/>
          <a:ext cx="4266954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318">
                  <a:extLst>
                    <a:ext uri="{9D8B030D-6E8A-4147-A177-3AD203B41FA5}">
                      <a16:colId xmlns:a16="http://schemas.microsoft.com/office/drawing/2014/main" val="132244107"/>
                    </a:ext>
                  </a:extLst>
                </a:gridCol>
                <a:gridCol w="1303297">
                  <a:extLst>
                    <a:ext uri="{9D8B030D-6E8A-4147-A177-3AD203B41FA5}">
                      <a16:colId xmlns:a16="http://schemas.microsoft.com/office/drawing/2014/main" val="1978096463"/>
                    </a:ext>
                  </a:extLst>
                </a:gridCol>
                <a:gridCol w="1541339">
                  <a:extLst>
                    <a:ext uri="{9D8B030D-6E8A-4147-A177-3AD203B41FA5}">
                      <a16:colId xmlns:a16="http://schemas.microsoft.com/office/drawing/2014/main" val="38165523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400" dirty="0"/>
                        <a:t>Opleiding</a:t>
                      </a:r>
                    </a:p>
                    <a:p>
                      <a:r>
                        <a:rPr lang="nl-BE" sz="1400" dirty="0"/>
                        <a:t>Cluster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/>
                        <a:t>FP werking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/>
                        <a:t>FP kwalificatie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25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Duits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942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Auto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8520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34553"/>
                  </a:ext>
                </a:extLst>
              </a:tr>
            </a:tbl>
          </a:graphicData>
        </a:graphic>
      </p:graphicFrame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D8924331-C12C-4199-918B-CB2FC5CE33F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3147457" y="3911872"/>
            <a:ext cx="484690" cy="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A9FC8254-BDD5-4AC1-B900-88A97154AE45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3147457" y="5751319"/>
            <a:ext cx="597883" cy="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Verbindingslijn: gebogen 21">
            <a:extLst>
              <a:ext uri="{FF2B5EF4-FFF2-40B4-BE49-F238E27FC236}">
                <a16:creationId xmlns:a16="http://schemas.microsoft.com/office/drawing/2014/main" id="{400AB7AA-6EE0-4839-B7B1-B8FA0D45CBD6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4260885" y="3911872"/>
            <a:ext cx="4141947" cy="303343"/>
          </a:xfrm>
          <a:prstGeom prst="bentConnector3">
            <a:avLst>
              <a:gd name="adj1" fmla="val 100132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Verbindingslijn: gebogen 28">
            <a:extLst>
              <a:ext uri="{FF2B5EF4-FFF2-40B4-BE49-F238E27FC236}">
                <a16:creationId xmlns:a16="http://schemas.microsoft.com/office/drawing/2014/main" id="{4D6AB783-72ED-4527-B5C5-8B16A083B146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4374078" y="5475055"/>
            <a:ext cx="2331399" cy="276264"/>
          </a:xfrm>
          <a:prstGeom prst="bentConnector3">
            <a:avLst>
              <a:gd name="adj1" fmla="val 100158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" name="Groep 17">
            <a:extLst>
              <a:ext uri="{FF2B5EF4-FFF2-40B4-BE49-F238E27FC236}">
                <a16:creationId xmlns:a16="http://schemas.microsoft.com/office/drawing/2014/main" id="{F50D9028-9D79-48B1-98E5-0949E2EF0D6D}"/>
              </a:ext>
            </a:extLst>
          </p:cNvPr>
          <p:cNvGrpSpPr/>
          <p:nvPr/>
        </p:nvGrpSpPr>
        <p:grpSpPr>
          <a:xfrm>
            <a:off x="1404093" y="1775531"/>
            <a:ext cx="2372488" cy="1368391"/>
            <a:chOff x="3779111" y="2825578"/>
            <a:chExt cx="2372488" cy="1368391"/>
          </a:xfrm>
        </p:grpSpPr>
        <p:pic>
          <p:nvPicPr>
            <p:cNvPr id="20" name="Graphic 19" descr="Tabel met effen opvulling">
              <a:extLst>
                <a:ext uri="{FF2B5EF4-FFF2-40B4-BE49-F238E27FC236}">
                  <a16:creationId xmlns:a16="http://schemas.microsoft.com/office/drawing/2014/main" id="{318671B9-D036-488E-937F-CAF84694B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F0329725-2F23-4F0C-891B-B9600A257F04}"/>
                </a:ext>
              </a:extLst>
            </p:cNvPr>
            <p:cNvSpPr txBox="1"/>
            <p:nvPr/>
          </p:nvSpPr>
          <p:spPr>
            <a:xfrm>
              <a:off x="3779111" y="3732304"/>
              <a:ext cx="2372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Opleidingen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5099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0060DE-F624-4C0B-98F4-8704047989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graphicFrame>
        <p:nvGraphicFramePr>
          <p:cNvPr id="5" name="Tabel 13">
            <a:extLst>
              <a:ext uri="{FF2B5EF4-FFF2-40B4-BE49-F238E27FC236}">
                <a16:creationId xmlns:a16="http://schemas.microsoft.com/office/drawing/2014/main" id="{B371DA51-A63E-412C-A95F-C252F0867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211509"/>
              </p:ext>
            </p:extLst>
          </p:nvPr>
        </p:nvGraphicFramePr>
        <p:xfrm>
          <a:off x="1532305" y="287615"/>
          <a:ext cx="5927550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631">
                  <a:extLst>
                    <a:ext uri="{9D8B030D-6E8A-4147-A177-3AD203B41FA5}">
                      <a16:colId xmlns:a16="http://schemas.microsoft.com/office/drawing/2014/main" val="132244107"/>
                    </a:ext>
                  </a:extLst>
                </a:gridCol>
                <a:gridCol w="1407789">
                  <a:extLst>
                    <a:ext uri="{9D8B030D-6E8A-4147-A177-3AD203B41FA5}">
                      <a16:colId xmlns:a16="http://schemas.microsoft.com/office/drawing/2014/main" val="1978096463"/>
                    </a:ext>
                  </a:extLst>
                </a:gridCol>
                <a:gridCol w="1401065">
                  <a:extLst>
                    <a:ext uri="{9D8B030D-6E8A-4147-A177-3AD203B41FA5}">
                      <a16:colId xmlns:a16="http://schemas.microsoft.com/office/drawing/2014/main" val="3816552333"/>
                    </a:ext>
                  </a:extLst>
                </a:gridCol>
                <a:gridCol w="1401065">
                  <a:extLst>
                    <a:ext uri="{9D8B030D-6E8A-4147-A177-3AD203B41FA5}">
                      <a16:colId xmlns:a16="http://schemas.microsoft.com/office/drawing/2014/main" val="1209529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400" dirty="0"/>
                        <a:t>Opleiding</a:t>
                      </a:r>
                    </a:p>
                    <a:p>
                      <a:r>
                        <a:rPr lang="nl-BE" sz="1400" dirty="0"/>
                        <a:t>Cluster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/>
                        <a:t>FP werking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/>
                        <a:t>FP</a:t>
                      </a:r>
                    </a:p>
                    <a:p>
                      <a:r>
                        <a:rPr lang="nl-BE" sz="1400" dirty="0"/>
                        <a:t>kwalificatie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/>
                        <a:t>Omzetting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25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Duits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1,111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942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Auto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8520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1,027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34553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398B18E0-3A0D-4F36-A3F9-F12204D4C09B}"/>
              </a:ext>
            </a:extLst>
          </p:cNvPr>
          <p:cNvSpPr txBox="1"/>
          <p:nvPr/>
        </p:nvSpPr>
        <p:spPr>
          <a:xfrm>
            <a:off x="1530373" y="1766876"/>
            <a:ext cx="54123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/>
              <a:t>Omzetting berekenen: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(</a:t>
            </a:r>
            <a:r>
              <a:rPr lang="nl-BE" dirty="0" err="1"/>
              <a:t>FPkwalificatie</a:t>
            </a:r>
            <a:r>
              <a:rPr lang="nl-BE" dirty="0"/>
              <a:t> / </a:t>
            </a:r>
            <a:r>
              <a:rPr lang="nl-BE" dirty="0" err="1"/>
              <a:t>FPwerking</a:t>
            </a:r>
            <a:r>
              <a:rPr lang="nl-BE" dirty="0"/>
              <a:t>) + 1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(100 / 900) + 1 = 1,111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(230 / 8520) + 1 = 1,027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</p:txBody>
      </p:sp>
      <p:graphicFrame>
        <p:nvGraphicFramePr>
          <p:cNvPr id="7" name="Tabel 9">
            <a:extLst>
              <a:ext uri="{FF2B5EF4-FFF2-40B4-BE49-F238E27FC236}">
                <a16:creationId xmlns:a16="http://schemas.microsoft.com/office/drawing/2014/main" id="{9CC2D101-97FE-4001-8B36-BA5929F9B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287403"/>
              </p:ext>
            </p:extLst>
          </p:nvPr>
        </p:nvGraphicFramePr>
        <p:xfrm>
          <a:off x="1314221" y="3646367"/>
          <a:ext cx="7306695" cy="293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1079">
                  <a:extLst>
                    <a:ext uri="{9D8B030D-6E8A-4147-A177-3AD203B41FA5}">
                      <a16:colId xmlns:a16="http://schemas.microsoft.com/office/drawing/2014/main" val="3747254077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567867826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1344758938"/>
                    </a:ext>
                  </a:extLst>
                </a:gridCol>
                <a:gridCol w="1296191">
                  <a:extLst>
                    <a:ext uri="{9D8B030D-6E8A-4147-A177-3AD203B41FA5}">
                      <a16:colId xmlns:a16="http://schemas.microsoft.com/office/drawing/2014/main" val="1694243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OPLEIDING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Opleiding Encora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Cluster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Omzetting </a:t>
                      </a:r>
                      <a:r>
                        <a:rPr lang="nl-BE" dirty="0" err="1"/>
                        <a:t>FPkw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794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Duits richtgraad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Duits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Talen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1,111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901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Duits richtgraad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Duits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Talen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1,111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109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Technicus Personen- &amp; lichte bedrijfswagens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Auto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Techniek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1,027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610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Onderhoudsmecanicien personenwagens en lichte bedrijfsvoertuigen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Auto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Techniek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1,027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678286"/>
                  </a:ext>
                </a:extLst>
              </a:tr>
            </a:tbl>
          </a:graphicData>
        </a:graphic>
      </p:graphicFrame>
      <p:grpSp>
        <p:nvGrpSpPr>
          <p:cNvPr id="8" name="Groep 7">
            <a:extLst>
              <a:ext uri="{FF2B5EF4-FFF2-40B4-BE49-F238E27FC236}">
                <a16:creationId xmlns:a16="http://schemas.microsoft.com/office/drawing/2014/main" id="{34A944DB-F3D5-4101-BAB8-1F243D684FA1}"/>
              </a:ext>
            </a:extLst>
          </p:cNvPr>
          <p:cNvGrpSpPr/>
          <p:nvPr/>
        </p:nvGrpSpPr>
        <p:grpSpPr>
          <a:xfrm>
            <a:off x="5580439" y="1775531"/>
            <a:ext cx="2372488" cy="1368391"/>
            <a:chOff x="3779111" y="2825578"/>
            <a:chExt cx="2372488" cy="1368391"/>
          </a:xfrm>
        </p:grpSpPr>
        <p:pic>
          <p:nvPicPr>
            <p:cNvPr id="9" name="Graphic 8" descr="Tabel met effen opvulling">
              <a:extLst>
                <a:ext uri="{FF2B5EF4-FFF2-40B4-BE49-F238E27FC236}">
                  <a16:creationId xmlns:a16="http://schemas.microsoft.com/office/drawing/2014/main" id="{5FD4294E-FB62-4C01-8150-A08EDED565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BB4C822F-7130-4537-B8B0-A1E40FA54087}"/>
                </a:ext>
              </a:extLst>
            </p:cNvPr>
            <p:cNvSpPr txBox="1"/>
            <p:nvPr/>
          </p:nvSpPr>
          <p:spPr>
            <a:xfrm>
              <a:off x="3779111" y="3732304"/>
              <a:ext cx="2372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Opleidingen</a:t>
              </a:r>
            </a:p>
          </p:txBody>
        </p:sp>
      </p:grpSp>
      <p:sp>
        <p:nvSpPr>
          <p:cNvPr id="3" name="Rechthoek 2">
            <a:extLst>
              <a:ext uri="{FF2B5EF4-FFF2-40B4-BE49-F238E27FC236}">
                <a16:creationId xmlns:a16="http://schemas.microsoft.com/office/drawing/2014/main" id="{6275D186-DBED-4E4C-AAFD-F3A4F99F0333}"/>
              </a:ext>
            </a:extLst>
          </p:cNvPr>
          <p:cNvSpPr/>
          <p:nvPr/>
        </p:nvSpPr>
        <p:spPr>
          <a:xfrm>
            <a:off x="6057900" y="287615"/>
            <a:ext cx="1401955" cy="125984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049F0D0E-E7B0-4DFF-9E50-58463CFD6F49}"/>
              </a:ext>
            </a:extLst>
          </p:cNvPr>
          <p:cNvCxnSpPr>
            <a:stCxn id="3" idx="2"/>
          </p:cNvCxnSpPr>
          <p:nvPr/>
        </p:nvCxnSpPr>
        <p:spPr>
          <a:xfrm>
            <a:off x="6758878" y="1547455"/>
            <a:ext cx="2407" cy="494486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07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00253E-4FD6-4FA7-AD4B-A28B296C60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00BBC55-27BC-49E7-BAD2-A6156ECEB0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/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83CCEF93-68BE-4802-A47A-A8F910D0247B}"/>
              </a:ext>
            </a:extLst>
          </p:cNvPr>
          <p:cNvGrpSpPr/>
          <p:nvPr/>
        </p:nvGrpSpPr>
        <p:grpSpPr>
          <a:xfrm>
            <a:off x="1394902" y="3177487"/>
            <a:ext cx="2804962" cy="1737723"/>
            <a:chOff x="3562874" y="2825578"/>
            <a:chExt cx="2804962" cy="1737723"/>
          </a:xfrm>
        </p:grpSpPr>
        <p:pic>
          <p:nvPicPr>
            <p:cNvPr id="6" name="Graphic 5" descr="Tabel met effen opvulling">
              <a:extLst>
                <a:ext uri="{FF2B5EF4-FFF2-40B4-BE49-F238E27FC236}">
                  <a16:creationId xmlns:a16="http://schemas.microsoft.com/office/drawing/2014/main" id="{EE88FA59-7717-4021-AF92-908B2797B4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21AA90C4-4311-47F9-8612-2F0F50BA9167}"/>
                </a:ext>
              </a:extLst>
            </p:cNvPr>
            <p:cNvSpPr txBox="1"/>
            <p:nvPr/>
          </p:nvSpPr>
          <p:spPr>
            <a:xfrm>
              <a:off x="3562874" y="3732304"/>
              <a:ext cx="28049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/>
                <a:t>Financieringsrapport Module</a:t>
              </a:r>
            </a:p>
          </p:txBody>
        </p:sp>
      </p:grp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A1F6DC36-17C3-4020-BC44-67619E0B9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211738"/>
              </p:ext>
            </p:extLst>
          </p:nvPr>
        </p:nvGraphicFramePr>
        <p:xfrm>
          <a:off x="1394902" y="241247"/>
          <a:ext cx="7306695" cy="293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1079">
                  <a:extLst>
                    <a:ext uri="{9D8B030D-6E8A-4147-A177-3AD203B41FA5}">
                      <a16:colId xmlns:a16="http://schemas.microsoft.com/office/drawing/2014/main" val="1842592238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3959629321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635332013"/>
                    </a:ext>
                  </a:extLst>
                </a:gridCol>
                <a:gridCol w="1296191">
                  <a:extLst>
                    <a:ext uri="{9D8B030D-6E8A-4147-A177-3AD203B41FA5}">
                      <a16:colId xmlns:a16="http://schemas.microsoft.com/office/drawing/2014/main" val="338327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OPLEIDING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Opleiding Encora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Cluster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Omzetting </a:t>
                      </a:r>
                      <a:r>
                        <a:rPr lang="nl-BE" dirty="0" err="1"/>
                        <a:t>FPkw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88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Duits richtgraad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Duits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Talen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1,111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700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Duits richtgraad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Duits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Talen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1,111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29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Technicus Personen- &amp; lichte bedrijfswagens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Auto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Techniek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1,027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053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Onderhoudsmecanicien personenwagens en lichte bedrijfsvoertuigen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Auto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Techniek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1,027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725091"/>
                  </a:ext>
                </a:extLst>
              </a:tr>
            </a:tbl>
          </a:graphicData>
        </a:graphic>
      </p:graphicFrame>
      <p:sp>
        <p:nvSpPr>
          <p:cNvPr id="9" name="Tekstvak 8">
            <a:extLst>
              <a:ext uri="{FF2B5EF4-FFF2-40B4-BE49-F238E27FC236}">
                <a16:creationId xmlns:a16="http://schemas.microsoft.com/office/drawing/2014/main" id="{DBCAEFA2-17A2-4681-A7B8-9D30135DEF84}"/>
              </a:ext>
            </a:extLst>
          </p:cNvPr>
          <p:cNvSpPr txBox="1"/>
          <p:nvPr/>
        </p:nvSpPr>
        <p:spPr>
          <a:xfrm>
            <a:off x="4438648" y="3737999"/>
            <a:ext cx="2990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/>
              <a:t>FP werking * </a:t>
            </a:r>
            <a:r>
              <a:rPr lang="nl-BE" dirty="0" err="1"/>
              <a:t>OmzettingFPkw</a:t>
            </a:r>
            <a:endParaRPr lang="nl-BE" dirty="0"/>
          </a:p>
          <a:p>
            <a:pPr algn="ctr"/>
            <a:r>
              <a:rPr lang="nl-BE" dirty="0"/>
              <a:t>= FP totaal</a:t>
            </a:r>
          </a:p>
        </p:txBody>
      </p:sp>
      <p:cxnSp>
        <p:nvCxnSpPr>
          <p:cNvPr id="13" name="Verbindingslijn: gebogen 12">
            <a:extLst>
              <a:ext uri="{FF2B5EF4-FFF2-40B4-BE49-F238E27FC236}">
                <a16:creationId xmlns:a16="http://schemas.microsoft.com/office/drawing/2014/main" id="{4CBD4C96-29E6-4546-8223-C95F5B79E1A4}"/>
              </a:ext>
            </a:extLst>
          </p:cNvPr>
          <p:cNvCxnSpPr>
            <a:cxnSpLocks/>
            <a:endCxn id="9" idx="3"/>
          </p:cNvCxnSpPr>
          <p:nvPr/>
        </p:nvCxnSpPr>
        <p:spPr>
          <a:xfrm rot="5400000">
            <a:off x="7238880" y="3353278"/>
            <a:ext cx="990838" cy="609602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867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B0CE396-5850-41B8-B554-4F4DE2B203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BE" dirty="0"/>
              <a:t>Nodige bestanden</a:t>
            </a: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4429D39E-E554-4E74-93A7-1AA015F9C8CB}"/>
              </a:ext>
            </a:extLst>
          </p:cNvPr>
          <p:cNvGrpSpPr/>
          <p:nvPr/>
        </p:nvGrpSpPr>
        <p:grpSpPr>
          <a:xfrm>
            <a:off x="3892204" y="2510095"/>
            <a:ext cx="2804962" cy="1737723"/>
            <a:chOff x="3562874" y="2825578"/>
            <a:chExt cx="2804962" cy="1737723"/>
          </a:xfrm>
        </p:grpSpPr>
        <p:pic>
          <p:nvPicPr>
            <p:cNvPr id="6" name="Graphic 5" descr="Tabel met effen opvulling">
              <a:extLst>
                <a:ext uri="{FF2B5EF4-FFF2-40B4-BE49-F238E27FC236}">
                  <a16:creationId xmlns:a16="http://schemas.microsoft.com/office/drawing/2014/main" id="{10758C8E-F3A8-4D90-B04D-B569AF3172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F13E3495-A432-455C-A6F0-D6F30BC0DF8A}"/>
                </a:ext>
              </a:extLst>
            </p:cNvPr>
            <p:cNvSpPr txBox="1"/>
            <p:nvPr/>
          </p:nvSpPr>
          <p:spPr>
            <a:xfrm>
              <a:off x="3562874" y="3732304"/>
              <a:ext cx="28049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/>
                <a:t>Financieringsrapport Module</a:t>
              </a:r>
            </a:p>
          </p:txBody>
        </p:sp>
      </p:grpSp>
      <p:grpSp>
        <p:nvGrpSpPr>
          <p:cNvPr id="9" name="Groep 8">
            <a:extLst>
              <a:ext uri="{FF2B5EF4-FFF2-40B4-BE49-F238E27FC236}">
                <a16:creationId xmlns:a16="http://schemas.microsoft.com/office/drawing/2014/main" id="{C67DFD60-5CDA-4049-98F9-8A7BAE1F39D2}"/>
              </a:ext>
            </a:extLst>
          </p:cNvPr>
          <p:cNvGrpSpPr/>
          <p:nvPr/>
        </p:nvGrpSpPr>
        <p:grpSpPr>
          <a:xfrm>
            <a:off x="1519716" y="1141704"/>
            <a:ext cx="2372488" cy="1368391"/>
            <a:chOff x="3779111" y="2825578"/>
            <a:chExt cx="2372488" cy="1368391"/>
          </a:xfrm>
        </p:grpSpPr>
        <p:pic>
          <p:nvPicPr>
            <p:cNvPr id="10" name="Graphic 9" descr="Tabel met effen opvulling">
              <a:extLst>
                <a:ext uri="{FF2B5EF4-FFF2-40B4-BE49-F238E27FC236}">
                  <a16:creationId xmlns:a16="http://schemas.microsoft.com/office/drawing/2014/main" id="{9CE1AEC6-50F4-407A-A33C-A34C8D1358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E3FECF77-1845-4D27-8827-855686D4E1DB}"/>
                </a:ext>
              </a:extLst>
            </p:cNvPr>
            <p:cNvSpPr txBox="1"/>
            <p:nvPr/>
          </p:nvSpPr>
          <p:spPr>
            <a:xfrm>
              <a:off x="3779111" y="3732304"/>
              <a:ext cx="237248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nl-BE" sz="2400" dirty="0"/>
                <a:t>Kwalificatiebonus</a:t>
              </a:r>
            </a:p>
          </p:txBody>
        </p:sp>
      </p:grpSp>
      <p:grpSp>
        <p:nvGrpSpPr>
          <p:cNvPr id="12" name="Groep 11">
            <a:extLst>
              <a:ext uri="{FF2B5EF4-FFF2-40B4-BE49-F238E27FC236}">
                <a16:creationId xmlns:a16="http://schemas.microsoft.com/office/drawing/2014/main" id="{545F6565-59EB-408F-8292-9A0F25D96AB0}"/>
              </a:ext>
            </a:extLst>
          </p:cNvPr>
          <p:cNvGrpSpPr/>
          <p:nvPr/>
        </p:nvGrpSpPr>
        <p:grpSpPr>
          <a:xfrm>
            <a:off x="7041461" y="1060929"/>
            <a:ext cx="1560951" cy="1368391"/>
            <a:chOff x="4184879" y="2825578"/>
            <a:chExt cx="1560951" cy="1368391"/>
          </a:xfrm>
        </p:grpSpPr>
        <p:pic>
          <p:nvPicPr>
            <p:cNvPr id="13" name="Graphic 12" descr="Tabel met effen opvulling">
              <a:extLst>
                <a:ext uri="{FF2B5EF4-FFF2-40B4-BE49-F238E27FC236}">
                  <a16:creationId xmlns:a16="http://schemas.microsoft.com/office/drawing/2014/main" id="{3616AE20-85C5-4217-9E97-7FB7EED4F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7438FF61-4F97-4B82-839F-E479B942B513}"/>
                </a:ext>
              </a:extLst>
            </p:cNvPr>
            <p:cNvSpPr txBox="1"/>
            <p:nvPr/>
          </p:nvSpPr>
          <p:spPr>
            <a:xfrm>
              <a:off x="4184879" y="3732304"/>
              <a:ext cx="156095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nl-BE" sz="2400" dirty="0">
                  <a:solidFill>
                    <a:schemeClr val="bg1">
                      <a:lumMod val="75000"/>
                    </a:schemeClr>
                  </a:solidFill>
                </a:rPr>
                <a:t>Dienstbrief</a:t>
              </a:r>
            </a:p>
          </p:txBody>
        </p:sp>
      </p:grp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BCB7001A-E1EC-4059-95FA-502AB09FC18B}"/>
              </a:ext>
            </a:extLst>
          </p:cNvPr>
          <p:cNvCxnSpPr>
            <a:stCxn id="11" idx="2"/>
            <a:endCxn id="6" idx="1"/>
          </p:cNvCxnSpPr>
          <p:nvPr/>
        </p:nvCxnSpPr>
        <p:spPr>
          <a:xfrm>
            <a:off x="2705960" y="2510095"/>
            <a:ext cx="1985304" cy="603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9E1979E8-61EE-4607-8EA4-E1EC32FE502A}"/>
              </a:ext>
            </a:extLst>
          </p:cNvPr>
          <p:cNvCxnSpPr>
            <a:stCxn id="14" idx="2"/>
            <a:endCxn id="6" idx="3"/>
          </p:cNvCxnSpPr>
          <p:nvPr/>
        </p:nvCxnSpPr>
        <p:spPr>
          <a:xfrm flipH="1">
            <a:off x="5898107" y="2429320"/>
            <a:ext cx="1923830" cy="684197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Groep 19">
            <a:extLst>
              <a:ext uri="{FF2B5EF4-FFF2-40B4-BE49-F238E27FC236}">
                <a16:creationId xmlns:a16="http://schemas.microsoft.com/office/drawing/2014/main" id="{B494B8EF-247D-4121-B6D5-11BB83F84415}"/>
              </a:ext>
            </a:extLst>
          </p:cNvPr>
          <p:cNvGrpSpPr/>
          <p:nvPr/>
        </p:nvGrpSpPr>
        <p:grpSpPr>
          <a:xfrm>
            <a:off x="4592322" y="4856851"/>
            <a:ext cx="1404726" cy="1383476"/>
            <a:chOff x="4265237" y="2825578"/>
            <a:chExt cx="1404726" cy="1383476"/>
          </a:xfrm>
        </p:grpSpPr>
        <p:pic>
          <p:nvPicPr>
            <p:cNvPr id="21" name="Graphic 20" descr="Tabel met effen opvulling">
              <a:extLst>
                <a:ext uri="{FF2B5EF4-FFF2-40B4-BE49-F238E27FC236}">
                  <a16:creationId xmlns:a16="http://schemas.microsoft.com/office/drawing/2014/main" id="{CDD24F6E-D567-4F02-8B6E-2043EB567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3CAACCCD-0ECE-4680-AA82-8C7AC63BB36F}"/>
                </a:ext>
              </a:extLst>
            </p:cNvPr>
            <p:cNvSpPr txBox="1"/>
            <p:nvPr/>
          </p:nvSpPr>
          <p:spPr>
            <a:xfrm>
              <a:off x="4265237" y="3747389"/>
              <a:ext cx="140472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nl-BE" sz="2400" dirty="0" err="1">
                  <a:solidFill>
                    <a:schemeClr val="bg1">
                      <a:lumMod val="75000"/>
                    </a:schemeClr>
                  </a:solidFill>
                </a:rPr>
                <a:t>LeU</a:t>
              </a:r>
              <a:r>
                <a:rPr lang="nl-BE" sz="2400" dirty="0">
                  <a:solidFill>
                    <a:schemeClr val="bg1">
                      <a:lumMod val="75000"/>
                    </a:schemeClr>
                  </a:solidFill>
                </a:rPr>
                <a:t> Input</a:t>
              </a:r>
            </a:p>
          </p:txBody>
        </p:sp>
      </p:grp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D0C6B632-BD35-4B95-B55D-F7510F4EABC7}"/>
              </a:ext>
            </a:extLst>
          </p:cNvPr>
          <p:cNvCxnSpPr>
            <a:stCxn id="21" idx="0"/>
            <a:endCxn id="7" idx="2"/>
          </p:cNvCxnSpPr>
          <p:nvPr/>
        </p:nvCxnSpPr>
        <p:spPr>
          <a:xfrm flipV="1">
            <a:off x="5292441" y="4247818"/>
            <a:ext cx="2244" cy="609033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" name="Groep 17">
            <a:extLst>
              <a:ext uri="{FF2B5EF4-FFF2-40B4-BE49-F238E27FC236}">
                <a16:creationId xmlns:a16="http://schemas.microsoft.com/office/drawing/2014/main" id="{23DC21E3-5119-4AB3-96FB-BB325EEAF139}"/>
              </a:ext>
            </a:extLst>
          </p:cNvPr>
          <p:cNvGrpSpPr/>
          <p:nvPr/>
        </p:nvGrpSpPr>
        <p:grpSpPr>
          <a:xfrm>
            <a:off x="1400786" y="3868138"/>
            <a:ext cx="2372488" cy="1368391"/>
            <a:chOff x="3779111" y="2825578"/>
            <a:chExt cx="2372488" cy="1368391"/>
          </a:xfrm>
        </p:grpSpPr>
        <p:pic>
          <p:nvPicPr>
            <p:cNvPr id="24" name="Graphic 23" descr="Tabel met effen opvulling">
              <a:extLst>
                <a:ext uri="{FF2B5EF4-FFF2-40B4-BE49-F238E27FC236}">
                  <a16:creationId xmlns:a16="http://schemas.microsoft.com/office/drawing/2014/main" id="{0796D135-D1E4-41DD-B24F-40BD6AA22B5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3B8B8168-46ED-4B56-B385-4B069DBEC964}"/>
                </a:ext>
              </a:extLst>
            </p:cNvPr>
            <p:cNvSpPr txBox="1"/>
            <p:nvPr/>
          </p:nvSpPr>
          <p:spPr>
            <a:xfrm>
              <a:off x="3779111" y="3732304"/>
              <a:ext cx="2372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Opleidingen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5652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4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Dienstbrief integreren</a:t>
            </a:r>
          </a:p>
        </p:txBody>
      </p:sp>
    </p:spTree>
    <p:extLst>
      <p:ext uri="{BB962C8B-B14F-4D97-AF65-F5344CB8AC3E}">
        <p14:creationId xmlns:p14="http://schemas.microsoft.com/office/powerpoint/2010/main" val="1333382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3F22AC-0CD9-4FE3-BE04-8843963032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4: Dienstbrief integreren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79B9EE8-3B53-4EAB-844B-9D520DF374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Clustering toepassen op dienstbrief tabel</a:t>
            </a:r>
          </a:p>
        </p:txBody>
      </p:sp>
      <p:pic>
        <p:nvPicPr>
          <p:cNvPr id="8" name="Graphic 7" descr="Tabel met effen opvulling">
            <a:extLst>
              <a:ext uri="{FF2B5EF4-FFF2-40B4-BE49-F238E27FC236}">
                <a16:creationId xmlns:a16="http://schemas.microsoft.com/office/drawing/2014/main" id="{A2CEB1DB-0FFE-44D8-8E60-AF991C7E4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0614" y="1892927"/>
            <a:ext cx="1206843" cy="1206843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0AC13642-BA2D-4549-900A-9EB5F7CE06A4}"/>
              </a:ext>
            </a:extLst>
          </p:cNvPr>
          <p:cNvSpPr txBox="1"/>
          <p:nvPr/>
        </p:nvSpPr>
        <p:spPr>
          <a:xfrm>
            <a:off x="1357791" y="2799653"/>
            <a:ext cx="237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/>
              <a:t>Dienstbrief</a:t>
            </a:r>
          </a:p>
        </p:txBody>
      </p:sp>
      <p:grpSp>
        <p:nvGrpSpPr>
          <p:cNvPr id="10" name="Groep 9">
            <a:extLst>
              <a:ext uri="{FF2B5EF4-FFF2-40B4-BE49-F238E27FC236}">
                <a16:creationId xmlns:a16="http://schemas.microsoft.com/office/drawing/2014/main" id="{A35FF010-EA4F-4F7D-82A7-BA8255DB96BD}"/>
              </a:ext>
            </a:extLst>
          </p:cNvPr>
          <p:cNvGrpSpPr/>
          <p:nvPr/>
        </p:nvGrpSpPr>
        <p:grpSpPr>
          <a:xfrm>
            <a:off x="1141554" y="3934984"/>
            <a:ext cx="2804962" cy="1737723"/>
            <a:chOff x="3562874" y="2825578"/>
            <a:chExt cx="2804962" cy="1737723"/>
          </a:xfrm>
        </p:grpSpPr>
        <p:pic>
          <p:nvPicPr>
            <p:cNvPr id="11" name="Graphic 10" descr="Tabel met effen opvulling">
              <a:extLst>
                <a:ext uri="{FF2B5EF4-FFF2-40B4-BE49-F238E27FC236}">
                  <a16:creationId xmlns:a16="http://schemas.microsoft.com/office/drawing/2014/main" id="{A9BF017C-ABF9-489E-9DBD-471122C5D5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12" name="Tekstvak 11">
              <a:extLst>
                <a:ext uri="{FF2B5EF4-FFF2-40B4-BE49-F238E27FC236}">
                  <a16:creationId xmlns:a16="http://schemas.microsoft.com/office/drawing/2014/main" id="{75AB412D-3ADC-465D-BE05-602281EF90E4}"/>
                </a:ext>
              </a:extLst>
            </p:cNvPr>
            <p:cNvSpPr txBox="1"/>
            <p:nvPr/>
          </p:nvSpPr>
          <p:spPr>
            <a:xfrm>
              <a:off x="3562874" y="3732304"/>
              <a:ext cx="28049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/>
                <a:t>Financieringsrapport Module</a:t>
              </a:r>
            </a:p>
          </p:txBody>
        </p:sp>
      </p:grp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7BA06553-0D92-44F1-98FF-0E7F94801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507816"/>
              </p:ext>
            </p:extLst>
          </p:nvPr>
        </p:nvGraphicFramePr>
        <p:xfrm>
          <a:off x="3745340" y="1916482"/>
          <a:ext cx="4968354" cy="1526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929">
                  <a:extLst>
                    <a:ext uri="{9D8B030D-6E8A-4147-A177-3AD203B41FA5}">
                      <a16:colId xmlns:a16="http://schemas.microsoft.com/office/drawing/2014/main" val="132244107"/>
                    </a:ext>
                  </a:extLst>
                </a:gridCol>
                <a:gridCol w="1058733">
                  <a:extLst>
                    <a:ext uri="{9D8B030D-6E8A-4147-A177-3AD203B41FA5}">
                      <a16:colId xmlns:a16="http://schemas.microsoft.com/office/drawing/2014/main" val="1978096463"/>
                    </a:ext>
                  </a:extLst>
                </a:gridCol>
                <a:gridCol w="1275846">
                  <a:extLst>
                    <a:ext uri="{9D8B030D-6E8A-4147-A177-3AD203B41FA5}">
                      <a16:colId xmlns:a16="http://schemas.microsoft.com/office/drawing/2014/main" val="3816552333"/>
                    </a:ext>
                  </a:extLst>
                </a:gridCol>
                <a:gridCol w="1275846">
                  <a:extLst>
                    <a:ext uri="{9D8B030D-6E8A-4147-A177-3AD203B41FA5}">
                      <a16:colId xmlns:a16="http://schemas.microsoft.com/office/drawing/2014/main" val="3117097245"/>
                    </a:ext>
                  </a:extLst>
                </a:gridCol>
              </a:tblGrid>
              <a:tr h="414342">
                <a:tc>
                  <a:txBody>
                    <a:bodyPr/>
                    <a:lstStyle/>
                    <a:p>
                      <a:r>
                        <a:rPr lang="nl-BE" sz="1400" dirty="0"/>
                        <a:t>Instelling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/>
                        <a:t>Leu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/>
                        <a:t>Leu /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25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1.920.580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79.248,41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2942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76.066,44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3234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/>
                        <a:t>TOTAAL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76.177.931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3.561.565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4082647"/>
                  </a:ext>
                </a:extLst>
              </a:tr>
            </a:tbl>
          </a:graphicData>
        </a:graphic>
      </p:graphicFrame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D8924331-C12C-4199-918B-CB2FC5CE33F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7457" y="2496310"/>
            <a:ext cx="484690" cy="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A9FC8254-BDD5-4AC1-B900-88A97154AE45}"/>
              </a:ext>
            </a:extLst>
          </p:cNvPr>
          <p:cNvCxnSpPr>
            <a:cxnSpLocks/>
            <a:stCxn id="20" idx="1"/>
          </p:cNvCxnSpPr>
          <p:nvPr/>
        </p:nvCxnSpPr>
        <p:spPr>
          <a:xfrm flipH="1">
            <a:off x="3245224" y="4563257"/>
            <a:ext cx="132677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kstvak 19">
            <a:extLst>
              <a:ext uri="{FF2B5EF4-FFF2-40B4-BE49-F238E27FC236}">
                <a16:creationId xmlns:a16="http://schemas.microsoft.com/office/drawing/2014/main" id="{F8C8E67D-E4C3-4D51-B212-A476A85364E5}"/>
              </a:ext>
            </a:extLst>
          </p:cNvPr>
          <p:cNvSpPr txBox="1"/>
          <p:nvPr/>
        </p:nvSpPr>
        <p:spPr>
          <a:xfrm>
            <a:off x="4572000" y="4240091"/>
            <a:ext cx="2990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/>
              <a:t>FP Totaal * (</a:t>
            </a:r>
            <a:r>
              <a:rPr lang="nl-BE" dirty="0" err="1"/>
              <a:t>LeU</a:t>
            </a:r>
            <a:r>
              <a:rPr lang="nl-BE" dirty="0"/>
              <a:t>/FP)</a:t>
            </a:r>
          </a:p>
          <a:p>
            <a:pPr algn="ctr"/>
            <a:r>
              <a:rPr lang="nl-BE" dirty="0"/>
              <a:t>= </a:t>
            </a:r>
            <a:r>
              <a:rPr lang="nl-BE" dirty="0" err="1"/>
              <a:t>LeU</a:t>
            </a:r>
            <a:r>
              <a:rPr lang="nl-BE" dirty="0"/>
              <a:t> Output</a:t>
            </a:r>
          </a:p>
        </p:txBody>
      </p:sp>
      <p:cxnSp>
        <p:nvCxnSpPr>
          <p:cNvPr id="21" name="Verbindingslijn: gebogen 20">
            <a:extLst>
              <a:ext uri="{FF2B5EF4-FFF2-40B4-BE49-F238E27FC236}">
                <a16:creationId xmlns:a16="http://schemas.microsoft.com/office/drawing/2014/main" id="{742B86D5-7775-4DA3-9A97-479AD3EC649F}"/>
              </a:ext>
            </a:extLst>
          </p:cNvPr>
          <p:cNvCxnSpPr>
            <a:cxnSpLocks/>
            <a:endCxn id="20" idx="3"/>
          </p:cNvCxnSpPr>
          <p:nvPr/>
        </p:nvCxnSpPr>
        <p:spPr>
          <a:xfrm rot="5400000">
            <a:off x="7372232" y="3855370"/>
            <a:ext cx="990838" cy="609602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1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B0CE396-5850-41B8-B554-4F4DE2B203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BE" dirty="0"/>
              <a:t>Nodige bestanden</a:t>
            </a: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4429D39E-E554-4E74-93A7-1AA015F9C8CB}"/>
              </a:ext>
            </a:extLst>
          </p:cNvPr>
          <p:cNvGrpSpPr/>
          <p:nvPr/>
        </p:nvGrpSpPr>
        <p:grpSpPr>
          <a:xfrm>
            <a:off x="3892204" y="2510095"/>
            <a:ext cx="2804962" cy="1737723"/>
            <a:chOff x="3562874" y="2825578"/>
            <a:chExt cx="2804962" cy="1737723"/>
          </a:xfrm>
        </p:grpSpPr>
        <p:pic>
          <p:nvPicPr>
            <p:cNvPr id="6" name="Graphic 5" descr="Tabel met effen opvulling">
              <a:extLst>
                <a:ext uri="{FF2B5EF4-FFF2-40B4-BE49-F238E27FC236}">
                  <a16:creationId xmlns:a16="http://schemas.microsoft.com/office/drawing/2014/main" id="{10758C8E-F3A8-4D90-B04D-B569AF3172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F13E3495-A432-455C-A6F0-D6F30BC0DF8A}"/>
                </a:ext>
              </a:extLst>
            </p:cNvPr>
            <p:cNvSpPr txBox="1"/>
            <p:nvPr/>
          </p:nvSpPr>
          <p:spPr>
            <a:xfrm>
              <a:off x="3562874" y="3732304"/>
              <a:ext cx="28049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/>
                <a:t>Financieringsrapport Module</a:t>
              </a:r>
            </a:p>
          </p:txBody>
        </p:sp>
      </p:grpSp>
      <p:grpSp>
        <p:nvGrpSpPr>
          <p:cNvPr id="9" name="Groep 8">
            <a:extLst>
              <a:ext uri="{FF2B5EF4-FFF2-40B4-BE49-F238E27FC236}">
                <a16:creationId xmlns:a16="http://schemas.microsoft.com/office/drawing/2014/main" id="{C67DFD60-5CDA-4049-98F9-8A7BAE1F39D2}"/>
              </a:ext>
            </a:extLst>
          </p:cNvPr>
          <p:cNvGrpSpPr/>
          <p:nvPr/>
        </p:nvGrpSpPr>
        <p:grpSpPr>
          <a:xfrm>
            <a:off x="1519716" y="1141704"/>
            <a:ext cx="2372488" cy="1368391"/>
            <a:chOff x="3779111" y="2825578"/>
            <a:chExt cx="2372488" cy="1368391"/>
          </a:xfrm>
        </p:grpSpPr>
        <p:pic>
          <p:nvPicPr>
            <p:cNvPr id="10" name="Graphic 9" descr="Tabel met effen opvulling">
              <a:extLst>
                <a:ext uri="{FF2B5EF4-FFF2-40B4-BE49-F238E27FC236}">
                  <a16:creationId xmlns:a16="http://schemas.microsoft.com/office/drawing/2014/main" id="{9CE1AEC6-50F4-407A-A33C-A34C8D1358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E3FECF77-1845-4D27-8827-855686D4E1DB}"/>
                </a:ext>
              </a:extLst>
            </p:cNvPr>
            <p:cNvSpPr txBox="1"/>
            <p:nvPr/>
          </p:nvSpPr>
          <p:spPr>
            <a:xfrm>
              <a:off x="3779111" y="3732304"/>
              <a:ext cx="237248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nl-BE" sz="2400" dirty="0"/>
                <a:t>Kwalificatiebonus</a:t>
              </a:r>
            </a:p>
          </p:txBody>
        </p:sp>
      </p:grpSp>
      <p:grpSp>
        <p:nvGrpSpPr>
          <p:cNvPr id="12" name="Groep 11">
            <a:extLst>
              <a:ext uri="{FF2B5EF4-FFF2-40B4-BE49-F238E27FC236}">
                <a16:creationId xmlns:a16="http://schemas.microsoft.com/office/drawing/2014/main" id="{545F6565-59EB-408F-8292-9A0F25D96AB0}"/>
              </a:ext>
            </a:extLst>
          </p:cNvPr>
          <p:cNvGrpSpPr/>
          <p:nvPr/>
        </p:nvGrpSpPr>
        <p:grpSpPr>
          <a:xfrm>
            <a:off x="7041461" y="1060929"/>
            <a:ext cx="1560951" cy="1368391"/>
            <a:chOff x="4184879" y="2825578"/>
            <a:chExt cx="1560951" cy="1368391"/>
          </a:xfrm>
        </p:grpSpPr>
        <p:pic>
          <p:nvPicPr>
            <p:cNvPr id="13" name="Graphic 12" descr="Tabel met effen opvulling">
              <a:extLst>
                <a:ext uri="{FF2B5EF4-FFF2-40B4-BE49-F238E27FC236}">
                  <a16:creationId xmlns:a16="http://schemas.microsoft.com/office/drawing/2014/main" id="{3616AE20-85C5-4217-9E97-7FB7EED4F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7438FF61-4F97-4B82-839F-E479B942B513}"/>
                </a:ext>
              </a:extLst>
            </p:cNvPr>
            <p:cNvSpPr txBox="1"/>
            <p:nvPr/>
          </p:nvSpPr>
          <p:spPr>
            <a:xfrm>
              <a:off x="4184879" y="3732304"/>
              <a:ext cx="156095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nl-BE" sz="2400" dirty="0"/>
                <a:t>Dienstbrief</a:t>
              </a:r>
            </a:p>
          </p:txBody>
        </p:sp>
      </p:grp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BCB7001A-E1EC-4059-95FA-502AB09FC18B}"/>
              </a:ext>
            </a:extLst>
          </p:cNvPr>
          <p:cNvCxnSpPr>
            <a:stCxn id="11" idx="2"/>
            <a:endCxn id="6" idx="1"/>
          </p:cNvCxnSpPr>
          <p:nvPr/>
        </p:nvCxnSpPr>
        <p:spPr>
          <a:xfrm>
            <a:off x="2705960" y="2510095"/>
            <a:ext cx="1985304" cy="603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9E1979E8-61EE-4607-8EA4-E1EC32FE502A}"/>
              </a:ext>
            </a:extLst>
          </p:cNvPr>
          <p:cNvCxnSpPr>
            <a:stCxn id="14" idx="2"/>
            <a:endCxn id="6" idx="3"/>
          </p:cNvCxnSpPr>
          <p:nvPr/>
        </p:nvCxnSpPr>
        <p:spPr>
          <a:xfrm flipH="1">
            <a:off x="5898107" y="2429320"/>
            <a:ext cx="1923830" cy="68419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Groep 19">
            <a:extLst>
              <a:ext uri="{FF2B5EF4-FFF2-40B4-BE49-F238E27FC236}">
                <a16:creationId xmlns:a16="http://schemas.microsoft.com/office/drawing/2014/main" id="{B494B8EF-247D-4121-B6D5-11BB83F84415}"/>
              </a:ext>
            </a:extLst>
          </p:cNvPr>
          <p:cNvGrpSpPr/>
          <p:nvPr/>
        </p:nvGrpSpPr>
        <p:grpSpPr>
          <a:xfrm>
            <a:off x="4592322" y="4856851"/>
            <a:ext cx="1404726" cy="1383476"/>
            <a:chOff x="4265237" y="2825578"/>
            <a:chExt cx="1404726" cy="1383476"/>
          </a:xfrm>
        </p:grpSpPr>
        <p:pic>
          <p:nvPicPr>
            <p:cNvPr id="21" name="Graphic 20" descr="Tabel met effen opvulling">
              <a:extLst>
                <a:ext uri="{FF2B5EF4-FFF2-40B4-BE49-F238E27FC236}">
                  <a16:creationId xmlns:a16="http://schemas.microsoft.com/office/drawing/2014/main" id="{CDD24F6E-D567-4F02-8B6E-2043EB567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3CAACCCD-0ECE-4680-AA82-8C7AC63BB36F}"/>
                </a:ext>
              </a:extLst>
            </p:cNvPr>
            <p:cNvSpPr txBox="1"/>
            <p:nvPr/>
          </p:nvSpPr>
          <p:spPr>
            <a:xfrm>
              <a:off x="4265237" y="3747389"/>
              <a:ext cx="140472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nl-BE" sz="2400" dirty="0" err="1">
                  <a:solidFill>
                    <a:schemeClr val="bg1">
                      <a:lumMod val="75000"/>
                    </a:schemeClr>
                  </a:solidFill>
                </a:rPr>
                <a:t>LeU</a:t>
              </a:r>
              <a:r>
                <a:rPr lang="nl-BE" sz="2400" dirty="0">
                  <a:solidFill>
                    <a:schemeClr val="bg1">
                      <a:lumMod val="75000"/>
                    </a:schemeClr>
                  </a:solidFill>
                </a:rPr>
                <a:t> Input</a:t>
              </a:r>
            </a:p>
          </p:txBody>
        </p:sp>
      </p:grp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D0C6B632-BD35-4B95-B55D-F7510F4EABC7}"/>
              </a:ext>
            </a:extLst>
          </p:cNvPr>
          <p:cNvCxnSpPr>
            <a:stCxn id="21" idx="0"/>
            <a:endCxn id="7" idx="2"/>
          </p:cNvCxnSpPr>
          <p:nvPr/>
        </p:nvCxnSpPr>
        <p:spPr>
          <a:xfrm flipV="1">
            <a:off x="5292441" y="4247818"/>
            <a:ext cx="2244" cy="609033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" name="Groep 17">
            <a:extLst>
              <a:ext uri="{FF2B5EF4-FFF2-40B4-BE49-F238E27FC236}">
                <a16:creationId xmlns:a16="http://schemas.microsoft.com/office/drawing/2014/main" id="{23DC21E3-5119-4AB3-96FB-BB325EEAF139}"/>
              </a:ext>
            </a:extLst>
          </p:cNvPr>
          <p:cNvGrpSpPr/>
          <p:nvPr/>
        </p:nvGrpSpPr>
        <p:grpSpPr>
          <a:xfrm>
            <a:off x="1400786" y="3868138"/>
            <a:ext cx="2372488" cy="1368391"/>
            <a:chOff x="3779111" y="2825578"/>
            <a:chExt cx="2372488" cy="1368391"/>
          </a:xfrm>
        </p:grpSpPr>
        <p:pic>
          <p:nvPicPr>
            <p:cNvPr id="24" name="Graphic 23" descr="Tabel met effen opvulling">
              <a:extLst>
                <a:ext uri="{FF2B5EF4-FFF2-40B4-BE49-F238E27FC236}">
                  <a16:creationId xmlns:a16="http://schemas.microsoft.com/office/drawing/2014/main" id="{0796D135-D1E4-41DD-B24F-40BD6AA22B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3B8B8168-46ED-4B56-B385-4B069DBEC964}"/>
                </a:ext>
              </a:extLst>
            </p:cNvPr>
            <p:cNvSpPr txBox="1"/>
            <p:nvPr/>
          </p:nvSpPr>
          <p:spPr>
            <a:xfrm>
              <a:off x="3779111" y="3732304"/>
              <a:ext cx="2372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Opleidingen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5657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5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err="1"/>
              <a:t>LeU</a:t>
            </a:r>
            <a:r>
              <a:rPr lang="nl-BE" dirty="0"/>
              <a:t> Input</a:t>
            </a:r>
          </a:p>
        </p:txBody>
      </p:sp>
    </p:spTree>
    <p:extLst>
      <p:ext uri="{BB962C8B-B14F-4D97-AF65-F5344CB8AC3E}">
        <p14:creationId xmlns:p14="http://schemas.microsoft.com/office/powerpoint/2010/main" val="272281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1"/>
          </p:nvPr>
        </p:nvSpPr>
        <p:spPr>
          <a:xfrm>
            <a:off x="1139870" y="1433384"/>
            <a:ext cx="6862334" cy="5045544"/>
          </a:xfrm>
        </p:spPr>
        <p:txBody>
          <a:bodyPr/>
          <a:lstStyle/>
          <a:p>
            <a:r>
              <a:rPr lang="nl-BE" b="1" dirty="0"/>
              <a:t>Doelstelling: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/>
              <a:t>Rendement per opleiding</a:t>
            </a:r>
          </a:p>
          <a:p>
            <a:endParaRPr lang="nl-BE" dirty="0"/>
          </a:p>
          <a:p>
            <a:r>
              <a:rPr lang="nl-BE" b="1" dirty="0"/>
              <a:t>Uitdagingen: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/>
              <a:t>Integratie FP werking &amp; FP kwalificatie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/>
              <a:t>FP omzetten naar </a:t>
            </a:r>
            <a:r>
              <a:rPr lang="nl-BE" dirty="0" err="1"/>
              <a:t>LeU</a:t>
            </a:r>
            <a:r>
              <a:rPr lang="nl-BE" dirty="0"/>
              <a:t> (output)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LeU</a:t>
            </a:r>
            <a:r>
              <a:rPr lang="nl-NL" dirty="0"/>
              <a:t> input correct krijgen</a:t>
            </a:r>
          </a:p>
          <a:p>
            <a:endParaRPr lang="nl-NL" dirty="0"/>
          </a:p>
          <a:p>
            <a:r>
              <a:rPr lang="nl-NL" b="1" dirty="0"/>
              <a:t>Nodige Excel kennis: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Draaitabellen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Verticaal zoeken</a:t>
            </a:r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</p:spTree>
    <p:extLst>
      <p:ext uri="{BB962C8B-B14F-4D97-AF65-F5344CB8AC3E}">
        <p14:creationId xmlns:p14="http://schemas.microsoft.com/office/powerpoint/2010/main" val="1033572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5: </a:t>
            </a:r>
            <a:r>
              <a:rPr lang="nl-NL" dirty="0" err="1"/>
              <a:t>LeU</a:t>
            </a:r>
            <a:r>
              <a:rPr lang="nl-NL" dirty="0"/>
              <a:t> Input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14651D5B-04E1-4920-B119-7EC573EEFE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32306" y="2125124"/>
            <a:ext cx="6870526" cy="4445261"/>
          </a:xfrm>
        </p:spPr>
        <p:txBody>
          <a:bodyPr/>
          <a:lstStyle/>
          <a:p>
            <a:r>
              <a:rPr lang="nl-BE" b="0" dirty="0"/>
              <a:t>Afhankelijk van eigen administratie</a:t>
            </a:r>
          </a:p>
          <a:p>
            <a:endParaRPr lang="nl-BE" b="0" dirty="0"/>
          </a:p>
          <a:p>
            <a:r>
              <a:rPr lang="nl-BE" b="0" dirty="0"/>
              <a:t>Worst case: </a:t>
            </a:r>
            <a:r>
              <a:rPr lang="nl-BE" b="0" dirty="0" err="1"/>
              <a:t>LeU</a:t>
            </a:r>
            <a:r>
              <a:rPr lang="nl-BE" b="0" dirty="0"/>
              <a:t> Input = Lestijden</a:t>
            </a:r>
          </a:p>
          <a:p>
            <a:pPr lvl="1"/>
            <a:r>
              <a:rPr lang="nl-BE" b="0" dirty="0"/>
              <a:t>Pas op voor dubbeltellingen</a:t>
            </a:r>
          </a:p>
          <a:p>
            <a:pPr lvl="1"/>
            <a:r>
              <a:rPr lang="nl-BE" dirty="0"/>
              <a:t>Enkel indien les effectief is doorgegaan</a:t>
            </a:r>
          </a:p>
          <a:p>
            <a:pPr lvl="1"/>
            <a:r>
              <a:rPr lang="nl-BE" b="0" dirty="0"/>
              <a:t>Enkel indien de registratiemoment in referteperiode</a:t>
            </a:r>
          </a:p>
        </p:txBody>
      </p:sp>
    </p:spTree>
    <p:extLst>
      <p:ext uri="{BB962C8B-B14F-4D97-AF65-F5344CB8AC3E}">
        <p14:creationId xmlns:p14="http://schemas.microsoft.com/office/powerpoint/2010/main" val="11728815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B0CE396-5850-41B8-B554-4F4DE2B203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BE" dirty="0"/>
              <a:t>Nodige bestanden</a:t>
            </a: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4429D39E-E554-4E74-93A7-1AA015F9C8CB}"/>
              </a:ext>
            </a:extLst>
          </p:cNvPr>
          <p:cNvGrpSpPr/>
          <p:nvPr/>
        </p:nvGrpSpPr>
        <p:grpSpPr>
          <a:xfrm>
            <a:off x="3892204" y="2510095"/>
            <a:ext cx="2804962" cy="1737723"/>
            <a:chOff x="3562874" y="2825578"/>
            <a:chExt cx="2804962" cy="1737723"/>
          </a:xfrm>
        </p:grpSpPr>
        <p:pic>
          <p:nvPicPr>
            <p:cNvPr id="6" name="Graphic 5" descr="Tabel met effen opvulling">
              <a:extLst>
                <a:ext uri="{FF2B5EF4-FFF2-40B4-BE49-F238E27FC236}">
                  <a16:creationId xmlns:a16="http://schemas.microsoft.com/office/drawing/2014/main" id="{10758C8E-F3A8-4D90-B04D-B569AF3172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F13E3495-A432-455C-A6F0-D6F30BC0DF8A}"/>
                </a:ext>
              </a:extLst>
            </p:cNvPr>
            <p:cNvSpPr txBox="1"/>
            <p:nvPr/>
          </p:nvSpPr>
          <p:spPr>
            <a:xfrm>
              <a:off x="3562874" y="3732304"/>
              <a:ext cx="28049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/>
                <a:t>Financieringsrapport Module</a:t>
              </a:r>
            </a:p>
          </p:txBody>
        </p:sp>
      </p:grpSp>
      <p:grpSp>
        <p:nvGrpSpPr>
          <p:cNvPr id="9" name="Groep 8">
            <a:extLst>
              <a:ext uri="{FF2B5EF4-FFF2-40B4-BE49-F238E27FC236}">
                <a16:creationId xmlns:a16="http://schemas.microsoft.com/office/drawing/2014/main" id="{C67DFD60-5CDA-4049-98F9-8A7BAE1F39D2}"/>
              </a:ext>
            </a:extLst>
          </p:cNvPr>
          <p:cNvGrpSpPr/>
          <p:nvPr/>
        </p:nvGrpSpPr>
        <p:grpSpPr>
          <a:xfrm>
            <a:off x="1519716" y="1141704"/>
            <a:ext cx="2372488" cy="1368391"/>
            <a:chOff x="3779111" y="2825578"/>
            <a:chExt cx="2372488" cy="1368391"/>
          </a:xfrm>
        </p:grpSpPr>
        <p:pic>
          <p:nvPicPr>
            <p:cNvPr id="10" name="Graphic 9" descr="Tabel met effen opvulling">
              <a:extLst>
                <a:ext uri="{FF2B5EF4-FFF2-40B4-BE49-F238E27FC236}">
                  <a16:creationId xmlns:a16="http://schemas.microsoft.com/office/drawing/2014/main" id="{9CE1AEC6-50F4-407A-A33C-A34C8D1358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E3FECF77-1845-4D27-8827-855686D4E1DB}"/>
                </a:ext>
              </a:extLst>
            </p:cNvPr>
            <p:cNvSpPr txBox="1"/>
            <p:nvPr/>
          </p:nvSpPr>
          <p:spPr>
            <a:xfrm>
              <a:off x="3779111" y="3732304"/>
              <a:ext cx="237248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nl-BE" sz="2400" dirty="0"/>
                <a:t>Kwalificatiebonus</a:t>
              </a:r>
            </a:p>
          </p:txBody>
        </p:sp>
      </p:grpSp>
      <p:grpSp>
        <p:nvGrpSpPr>
          <p:cNvPr id="12" name="Groep 11">
            <a:extLst>
              <a:ext uri="{FF2B5EF4-FFF2-40B4-BE49-F238E27FC236}">
                <a16:creationId xmlns:a16="http://schemas.microsoft.com/office/drawing/2014/main" id="{545F6565-59EB-408F-8292-9A0F25D96AB0}"/>
              </a:ext>
            </a:extLst>
          </p:cNvPr>
          <p:cNvGrpSpPr/>
          <p:nvPr/>
        </p:nvGrpSpPr>
        <p:grpSpPr>
          <a:xfrm>
            <a:off x="7041461" y="1060929"/>
            <a:ext cx="1560951" cy="1368391"/>
            <a:chOff x="4184879" y="2825578"/>
            <a:chExt cx="1560951" cy="1368391"/>
          </a:xfrm>
        </p:grpSpPr>
        <p:pic>
          <p:nvPicPr>
            <p:cNvPr id="13" name="Graphic 12" descr="Tabel met effen opvulling">
              <a:extLst>
                <a:ext uri="{FF2B5EF4-FFF2-40B4-BE49-F238E27FC236}">
                  <a16:creationId xmlns:a16="http://schemas.microsoft.com/office/drawing/2014/main" id="{3616AE20-85C5-4217-9E97-7FB7EED4F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7438FF61-4F97-4B82-839F-E479B942B513}"/>
                </a:ext>
              </a:extLst>
            </p:cNvPr>
            <p:cNvSpPr txBox="1"/>
            <p:nvPr/>
          </p:nvSpPr>
          <p:spPr>
            <a:xfrm>
              <a:off x="4184879" y="3732304"/>
              <a:ext cx="156095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nl-BE" sz="2400" dirty="0"/>
                <a:t>Dienstbrief</a:t>
              </a:r>
            </a:p>
          </p:txBody>
        </p:sp>
      </p:grp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BCB7001A-E1EC-4059-95FA-502AB09FC18B}"/>
              </a:ext>
            </a:extLst>
          </p:cNvPr>
          <p:cNvCxnSpPr>
            <a:stCxn id="11" idx="2"/>
            <a:endCxn id="6" idx="1"/>
          </p:cNvCxnSpPr>
          <p:nvPr/>
        </p:nvCxnSpPr>
        <p:spPr>
          <a:xfrm>
            <a:off x="2705960" y="2510095"/>
            <a:ext cx="1985304" cy="603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9E1979E8-61EE-4607-8EA4-E1EC32FE502A}"/>
              </a:ext>
            </a:extLst>
          </p:cNvPr>
          <p:cNvCxnSpPr>
            <a:stCxn id="14" idx="2"/>
            <a:endCxn id="6" idx="3"/>
          </p:cNvCxnSpPr>
          <p:nvPr/>
        </p:nvCxnSpPr>
        <p:spPr>
          <a:xfrm flipH="1">
            <a:off x="5898107" y="2429320"/>
            <a:ext cx="1923830" cy="68419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Groep 19">
            <a:extLst>
              <a:ext uri="{FF2B5EF4-FFF2-40B4-BE49-F238E27FC236}">
                <a16:creationId xmlns:a16="http://schemas.microsoft.com/office/drawing/2014/main" id="{B494B8EF-247D-4121-B6D5-11BB83F84415}"/>
              </a:ext>
            </a:extLst>
          </p:cNvPr>
          <p:cNvGrpSpPr/>
          <p:nvPr/>
        </p:nvGrpSpPr>
        <p:grpSpPr>
          <a:xfrm>
            <a:off x="4592322" y="4856851"/>
            <a:ext cx="1404726" cy="1383476"/>
            <a:chOff x="4265237" y="2825578"/>
            <a:chExt cx="1404726" cy="1383476"/>
          </a:xfrm>
        </p:grpSpPr>
        <p:pic>
          <p:nvPicPr>
            <p:cNvPr id="21" name="Graphic 20" descr="Tabel met effen opvulling">
              <a:extLst>
                <a:ext uri="{FF2B5EF4-FFF2-40B4-BE49-F238E27FC236}">
                  <a16:creationId xmlns:a16="http://schemas.microsoft.com/office/drawing/2014/main" id="{CDD24F6E-D567-4F02-8B6E-2043EB567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3CAACCCD-0ECE-4680-AA82-8C7AC63BB36F}"/>
                </a:ext>
              </a:extLst>
            </p:cNvPr>
            <p:cNvSpPr txBox="1"/>
            <p:nvPr/>
          </p:nvSpPr>
          <p:spPr>
            <a:xfrm>
              <a:off x="4265237" y="3747389"/>
              <a:ext cx="140472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nl-BE" sz="2400" dirty="0" err="1"/>
                <a:t>LeU</a:t>
              </a:r>
              <a:r>
                <a:rPr lang="nl-BE" sz="2400" dirty="0"/>
                <a:t> Input</a:t>
              </a:r>
            </a:p>
          </p:txBody>
        </p:sp>
      </p:grp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D0C6B632-BD35-4B95-B55D-F7510F4EABC7}"/>
              </a:ext>
            </a:extLst>
          </p:cNvPr>
          <p:cNvCxnSpPr>
            <a:stCxn id="21" idx="0"/>
            <a:endCxn id="7" idx="2"/>
          </p:cNvCxnSpPr>
          <p:nvPr/>
        </p:nvCxnSpPr>
        <p:spPr>
          <a:xfrm flipV="1">
            <a:off x="5292441" y="4247818"/>
            <a:ext cx="2244" cy="60903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" name="Groep 17">
            <a:extLst>
              <a:ext uri="{FF2B5EF4-FFF2-40B4-BE49-F238E27FC236}">
                <a16:creationId xmlns:a16="http://schemas.microsoft.com/office/drawing/2014/main" id="{23DC21E3-5119-4AB3-96FB-BB325EEAF139}"/>
              </a:ext>
            </a:extLst>
          </p:cNvPr>
          <p:cNvGrpSpPr/>
          <p:nvPr/>
        </p:nvGrpSpPr>
        <p:grpSpPr>
          <a:xfrm>
            <a:off x="1400786" y="3868138"/>
            <a:ext cx="2372488" cy="1368391"/>
            <a:chOff x="3779111" y="2825578"/>
            <a:chExt cx="2372488" cy="1368391"/>
          </a:xfrm>
        </p:grpSpPr>
        <p:pic>
          <p:nvPicPr>
            <p:cNvPr id="24" name="Graphic 23" descr="Tabel met effen opvulling">
              <a:extLst>
                <a:ext uri="{FF2B5EF4-FFF2-40B4-BE49-F238E27FC236}">
                  <a16:creationId xmlns:a16="http://schemas.microsoft.com/office/drawing/2014/main" id="{0796D135-D1E4-41DD-B24F-40BD6AA22B5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3B8B8168-46ED-4B56-B385-4B069DBEC964}"/>
                </a:ext>
              </a:extLst>
            </p:cNvPr>
            <p:cNvSpPr txBox="1"/>
            <p:nvPr/>
          </p:nvSpPr>
          <p:spPr>
            <a:xfrm>
              <a:off x="3779111" y="3732304"/>
              <a:ext cx="2372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Opleidingen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0576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6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Rendement berekenen</a:t>
            </a:r>
          </a:p>
        </p:txBody>
      </p:sp>
    </p:spTree>
    <p:extLst>
      <p:ext uri="{BB962C8B-B14F-4D97-AF65-F5344CB8AC3E}">
        <p14:creationId xmlns:p14="http://schemas.microsoft.com/office/powerpoint/2010/main" val="2000381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6: Rendement berekenen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14651D5B-04E1-4920-B119-7EC573EEFE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32306" y="2125124"/>
            <a:ext cx="6870526" cy="4445261"/>
          </a:xfrm>
        </p:spPr>
        <p:txBody>
          <a:bodyPr/>
          <a:lstStyle/>
          <a:p>
            <a:r>
              <a:rPr lang="nl-BE" b="0" dirty="0" err="1"/>
              <a:t>LeU</a:t>
            </a:r>
            <a:r>
              <a:rPr lang="nl-BE" b="0" dirty="0"/>
              <a:t> </a:t>
            </a:r>
            <a:r>
              <a:rPr lang="nl-BE" b="0" dirty="0" err="1"/>
              <a:t>ouput</a:t>
            </a:r>
            <a:r>
              <a:rPr lang="nl-BE" b="0" dirty="0"/>
              <a:t> / </a:t>
            </a:r>
            <a:r>
              <a:rPr lang="nl-BE" b="0" dirty="0" err="1"/>
              <a:t>LeU</a:t>
            </a:r>
            <a:r>
              <a:rPr lang="nl-BE" b="0" dirty="0"/>
              <a:t> input = Rendement %</a:t>
            </a:r>
          </a:p>
          <a:p>
            <a:r>
              <a:rPr lang="nl-BE" b="0" dirty="0"/>
              <a:t>Per module mogelijk</a:t>
            </a:r>
          </a:p>
          <a:p>
            <a:endParaRPr lang="nl-BE" b="0" dirty="0"/>
          </a:p>
          <a:p>
            <a:r>
              <a:rPr lang="nl-BE" b="0" dirty="0"/>
              <a:t>Per opleiding via draaitabel</a:t>
            </a:r>
          </a:p>
          <a:p>
            <a:pPr lvl="1"/>
            <a:r>
              <a:rPr lang="nl-BE" b="0" dirty="0"/>
              <a:t>Via berekend veld!</a:t>
            </a:r>
          </a:p>
          <a:p>
            <a:endParaRPr lang="nl-BE" b="0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493DFD62-E768-428C-BA3C-657777C201CF}"/>
              </a:ext>
            </a:extLst>
          </p:cNvPr>
          <p:cNvGrpSpPr/>
          <p:nvPr/>
        </p:nvGrpSpPr>
        <p:grpSpPr>
          <a:xfrm>
            <a:off x="6072697" y="387401"/>
            <a:ext cx="2804962" cy="1737723"/>
            <a:chOff x="3562874" y="2825578"/>
            <a:chExt cx="2804962" cy="1737723"/>
          </a:xfrm>
        </p:grpSpPr>
        <p:pic>
          <p:nvPicPr>
            <p:cNvPr id="5" name="Graphic 4" descr="Tabel met effen opvulling">
              <a:extLst>
                <a:ext uri="{FF2B5EF4-FFF2-40B4-BE49-F238E27FC236}">
                  <a16:creationId xmlns:a16="http://schemas.microsoft.com/office/drawing/2014/main" id="{D30625C8-E22E-4EDF-86EB-9F67127514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6" name="Tekstvak 5">
              <a:extLst>
                <a:ext uri="{FF2B5EF4-FFF2-40B4-BE49-F238E27FC236}">
                  <a16:creationId xmlns:a16="http://schemas.microsoft.com/office/drawing/2014/main" id="{6C3056FE-A22D-40ED-BD62-79AA798433A7}"/>
                </a:ext>
              </a:extLst>
            </p:cNvPr>
            <p:cNvSpPr txBox="1"/>
            <p:nvPr/>
          </p:nvSpPr>
          <p:spPr>
            <a:xfrm>
              <a:off x="3562874" y="3732304"/>
              <a:ext cx="28049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/>
                <a:t>Financieringsrapport Module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4365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 err="1"/>
              <a:t>www.encora.be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4376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B0CE396-5850-41B8-B554-4F4DE2B203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BE" dirty="0"/>
              <a:t>Nodige bestanden</a:t>
            </a: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4429D39E-E554-4E74-93A7-1AA015F9C8CB}"/>
              </a:ext>
            </a:extLst>
          </p:cNvPr>
          <p:cNvGrpSpPr/>
          <p:nvPr/>
        </p:nvGrpSpPr>
        <p:grpSpPr>
          <a:xfrm>
            <a:off x="3892204" y="2510095"/>
            <a:ext cx="2804962" cy="1737723"/>
            <a:chOff x="3562874" y="2825578"/>
            <a:chExt cx="2804962" cy="1737723"/>
          </a:xfrm>
        </p:grpSpPr>
        <p:pic>
          <p:nvPicPr>
            <p:cNvPr id="6" name="Graphic 5" descr="Tabel met effen opvulling">
              <a:extLst>
                <a:ext uri="{FF2B5EF4-FFF2-40B4-BE49-F238E27FC236}">
                  <a16:creationId xmlns:a16="http://schemas.microsoft.com/office/drawing/2014/main" id="{10758C8E-F3A8-4D90-B04D-B569AF3172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F13E3495-A432-455C-A6F0-D6F30BC0DF8A}"/>
                </a:ext>
              </a:extLst>
            </p:cNvPr>
            <p:cNvSpPr txBox="1"/>
            <p:nvPr/>
          </p:nvSpPr>
          <p:spPr>
            <a:xfrm>
              <a:off x="3562874" y="3732304"/>
              <a:ext cx="28049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/>
                <a:t>Financieringsrapport Module</a:t>
              </a:r>
            </a:p>
          </p:txBody>
        </p:sp>
      </p:grpSp>
      <p:grpSp>
        <p:nvGrpSpPr>
          <p:cNvPr id="9" name="Groep 8">
            <a:extLst>
              <a:ext uri="{FF2B5EF4-FFF2-40B4-BE49-F238E27FC236}">
                <a16:creationId xmlns:a16="http://schemas.microsoft.com/office/drawing/2014/main" id="{C67DFD60-5CDA-4049-98F9-8A7BAE1F39D2}"/>
              </a:ext>
            </a:extLst>
          </p:cNvPr>
          <p:cNvGrpSpPr/>
          <p:nvPr/>
        </p:nvGrpSpPr>
        <p:grpSpPr>
          <a:xfrm>
            <a:off x="1519716" y="1141704"/>
            <a:ext cx="2372488" cy="1368391"/>
            <a:chOff x="3779111" y="2825578"/>
            <a:chExt cx="2372488" cy="1368391"/>
          </a:xfrm>
        </p:grpSpPr>
        <p:pic>
          <p:nvPicPr>
            <p:cNvPr id="10" name="Graphic 9" descr="Tabel met effen opvulling">
              <a:extLst>
                <a:ext uri="{FF2B5EF4-FFF2-40B4-BE49-F238E27FC236}">
                  <a16:creationId xmlns:a16="http://schemas.microsoft.com/office/drawing/2014/main" id="{9CE1AEC6-50F4-407A-A33C-A34C8D1358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E3FECF77-1845-4D27-8827-855686D4E1DB}"/>
                </a:ext>
              </a:extLst>
            </p:cNvPr>
            <p:cNvSpPr txBox="1"/>
            <p:nvPr/>
          </p:nvSpPr>
          <p:spPr>
            <a:xfrm>
              <a:off x="3779111" y="3732304"/>
              <a:ext cx="2372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400" dirty="0"/>
                <a:t>Kwalificatiebonus</a:t>
              </a:r>
            </a:p>
          </p:txBody>
        </p:sp>
      </p:grpSp>
      <p:grpSp>
        <p:nvGrpSpPr>
          <p:cNvPr id="12" name="Groep 11">
            <a:extLst>
              <a:ext uri="{FF2B5EF4-FFF2-40B4-BE49-F238E27FC236}">
                <a16:creationId xmlns:a16="http://schemas.microsoft.com/office/drawing/2014/main" id="{545F6565-59EB-408F-8292-9A0F25D96AB0}"/>
              </a:ext>
            </a:extLst>
          </p:cNvPr>
          <p:cNvGrpSpPr/>
          <p:nvPr/>
        </p:nvGrpSpPr>
        <p:grpSpPr>
          <a:xfrm>
            <a:off x="7041461" y="1060929"/>
            <a:ext cx="1560951" cy="1368391"/>
            <a:chOff x="4184879" y="2825578"/>
            <a:chExt cx="1560951" cy="1368391"/>
          </a:xfrm>
        </p:grpSpPr>
        <p:pic>
          <p:nvPicPr>
            <p:cNvPr id="13" name="Graphic 12" descr="Tabel met effen opvulling">
              <a:extLst>
                <a:ext uri="{FF2B5EF4-FFF2-40B4-BE49-F238E27FC236}">
                  <a16:creationId xmlns:a16="http://schemas.microsoft.com/office/drawing/2014/main" id="{3616AE20-85C5-4217-9E97-7FB7EED4F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7438FF61-4F97-4B82-839F-E479B942B513}"/>
                </a:ext>
              </a:extLst>
            </p:cNvPr>
            <p:cNvSpPr txBox="1"/>
            <p:nvPr/>
          </p:nvSpPr>
          <p:spPr>
            <a:xfrm>
              <a:off x="4184879" y="3732304"/>
              <a:ext cx="15609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400" dirty="0"/>
                <a:t>Dienstbrief</a:t>
              </a:r>
            </a:p>
          </p:txBody>
        </p:sp>
      </p:grp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BCB7001A-E1EC-4059-95FA-502AB09FC18B}"/>
              </a:ext>
            </a:extLst>
          </p:cNvPr>
          <p:cNvCxnSpPr>
            <a:stCxn id="11" idx="2"/>
            <a:endCxn id="6" idx="1"/>
          </p:cNvCxnSpPr>
          <p:nvPr/>
        </p:nvCxnSpPr>
        <p:spPr>
          <a:xfrm>
            <a:off x="2705960" y="2510095"/>
            <a:ext cx="1985304" cy="60342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9E1979E8-61EE-4607-8EA4-E1EC32FE502A}"/>
              </a:ext>
            </a:extLst>
          </p:cNvPr>
          <p:cNvCxnSpPr>
            <a:stCxn id="14" idx="2"/>
            <a:endCxn id="6" idx="3"/>
          </p:cNvCxnSpPr>
          <p:nvPr/>
        </p:nvCxnSpPr>
        <p:spPr>
          <a:xfrm flipH="1">
            <a:off x="5898107" y="2429320"/>
            <a:ext cx="1923830" cy="68419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Groep 19">
            <a:extLst>
              <a:ext uri="{FF2B5EF4-FFF2-40B4-BE49-F238E27FC236}">
                <a16:creationId xmlns:a16="http://schemas.microsoft.com/office/drawing/2014/main" id="{B494B8EF-247D-4121-B6D5-11BB83F84415}"/>
              </a:ext>
            </a:extLst>
          </p:cNvPr>
          <p:cNvGrpSpPr/>
          <p:nvPr/>
        </p:nvGrpSpPr>
        <p:grpSpPr>
          <a:xfrm>
            <a:off x="4592322" y="4856851"/>
            <a:ext cx="1404726" cy="1383476"/>
            <a:chOff x="4265237" y="2825578"/>
            <a:chExt cx="1404726" cy="1383476"/>
          </a:xfrm>
        </p:grpSpPr>
        <p:pic>
          <p:nvPicPr>
            <p:cNvPr id="21" name="Graphic 20" descr="Tabel met effen opvulling">
              <a:extLst>
                <a:ext uri="{FF2B5EF4-FFF2-40B4-BE49-F238E27FC236}">
                  <a16:creationId xmlns:a16="http://schemas.microsoft.com/office/drawing/2014/main" id="{CDD24F6E-D567-4F02-8B6E-2043EB567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3CAACCCD-0ECE-4680-AA82-8C7AC63BB36F}"/>
                </a:ext>
              </a:extLst>
            </p:cNvPr>
            <p:cNvSpPr txBox="1"/>
            <p:nvPr/>
          </p:nvSpPr>
          <p:spPr>
            <a:xfrm>
              <a:off x="4265237" y="3747389"/>
              <a:ext cx="1404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400" dirty="0" err="1"/>
                <a:t>LeU</a:t>
              </a:r>
              <a:r>
                <a:rPr lang="nl-BE" sz="2400" dirty="0"/>
                <a:t> Input</a:t>
              </a:r>
            </a:p>
          </p:txBody>
        </p:sp>
      </p:grp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D0C6B632-BD35-4B95-B55D-F7510F4EABC7}"/>
              </a:ext>
            </a:extLst>
          </p:cNvPr>
          <p:cNvCxnSpPr>
            <a:stCxn id="21" idx="0"/>
            <a:endCxn id="7" idx="2"/>
          </p:cNvCxnSpPr>
          <p:nvPr/>
        </p:nvCxnSpPr>
        <p:spPr>
          <a:xfrm flipV="1">
            <a:off x="5292441" y="4247818"/>
            <a:ext cx="2244" cy="60903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4" name="Groep 23">
            <a:extLst>
              <a:ext uri="{FF2B5EF4-FFF2-40B4-BE49-F238E27FC236}">
                <a16:creationId xmlns:a16="http://schemas.microsoft.com/office/drawing/2014/main" id="{893D382F-8394-4E7A-8EFF-41E4300287C2}"/>
              </a:ext>
            </a:extLst>
          </p:cNvPr>
          <p:cNvGrpSpPr/>
          <p:nvPr/>
        </p:nvGrpSpPr>
        <p:grpSpPr>
          <a:xfrm>
            <a:off x="1400786" y="3868138"/>
            <a:ext cx="2372488" cy="1368391"/>
            <a:chOff x="3779111" y="2825578"/>
            <a:chExt cx="2372488" cy="1368391"/>
          </a:xfrm>
        </p:grpSpPr>
        <p:pic>
          <p:nvPicPr>
            <p:cNvPr id="25" name="Graphic 24" descr="Tabel met effen opvulling">
              <a:extLst>
                <a:ext uri="{FF2B5EF4-FFF2-40B4-BE49-F238E27FC236}">
                  <a16:creationId xmlns:a16="http://schemas.microsoft.com/office/drawing/2014/main" id="{DE62B075-5528-41C0-BECC-737AF28571B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AFA91073-4FF5-41DC-B849-2ACD970F40E7}"/>
                </a:ext>
              </a:extLst>
            </p:cNvPr>
            <p:cNvSpPr txBox="1"/>
            <p:nvPr/>
          </p:nvSpPr>
          <p:spPr>
            <a:xfrm>
              <a:off x="3779111" y="3732304"/>
              <a:ext cx="2372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Opleidingen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900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1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Overzicht opleidingen</a:t>
            </a:r>
          </a:p>
        </p:txBody>
      </p:sp>
    </p:spTree>
    <p:extLst>
      <p:ext uri="{BB962C8B-B14F-4D97-AF65-F5344CB8AC3E}">
        <p14:creationId xmlns:p14="http://schemas.microsoft.com/office/powerpoint/2010/main" val="63177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1: Overzicht opleidingen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14651D5B-04E1-4920-B119-7EC573EEFE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32306" y="2125124"/>
            <a:ext cx="6870526" cy="4445261"/>
          </a:xfrm>
        </p:spPr>
        <p:txBody>
          <a:bodyPr/>
          <a:lstStyle/>
          <a:p>
            <a:r>
              <a:rPr lang="nl-BE" b="0" dirty="0"/>
              <a:t>Opleidingen clusteren =&gt; kwalificatiebonus!</a:t>
            </a:r>
          </a:p>
          <a:p>
            <a:r>
              <a:rPr lang="nl-BE" b="0" dirty="0" err="1"/>
              <a:t>Analyseniveau’s</a:t>
            </a:r>
            <a:r>
              <a:rPr lang="nl-BE" b="0" dirty="0"/>
              <a:t> bepalen</a:t>
            </a:r>
          </a:p>
          <a:p>
            <a:r>
              <a:rPr lang="nl-BE" b="0" dirty="0"/>
              <a:t>Omzettingen</a:t>
            </a: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7B9B709A-5CFC-4FB8-9F93-637B3944F422}"/>
              </a:ext>
            </a:extLst>
          </p:cNvPr>
          <p:cNvGrpSpPr/>
          <p:nvPr/>
        </p:nvGrpSpPr>
        <p:grpSpPr>
          <a:xfrm>
            <a:off x="6605833" y="1025171"/>
            <a:ext cx="2372488" cy="1368391"/>
            <a:chOff x="3779111" y="2825578"/>
            <a:chExt cx="2372488" cy="1368391"/>
          </a:xfrm>
        </p:grpSpPr>
        <p:pic>
          <p:nvPicPr>
            <p:cNvPr id="9" name="Graphic 8" descr="Tabel met effen opvulling">
              <a:extLst>
                <a:ext uri="{FF2B5EF4-FFF2-40B4-BE49-F238E27FC236}">
                  <a16:creationId xmlns:a16="http://schemas.microsoft.com/office/drawing/2014/main" id="{C163FC7F-D8D9-465F-8797-F9D783F23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2146014E-36C9-4244-9DE4-D8A2A72CA5D8}"/>
                </a:ext>
              </a:extLst>
            </p:cNvPr>
            <p:cNvSpPr txBox="1"/>
            <p:nvPr/>
          </p:nvSpPr>
          <p:spPr>
            <a:xfrm>
              <a:off x="3779111" y="3732304"/>
              <a:ext cx="2372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Opleidingen</a:t>
              </a:r>
            </a:p>
          </p:txBody>
        </p:sp>
      </p:grpSp>
      <p:graphicFrame>
        <p:nvGraphicFramePr>
          <p:cNvPr id="12" name="Tabel 9">
            <a:extLst>
              <a:ext uri="{FF2B5EF4-FFF2-40B4-BE49-F238E27FC236}">
                <a16:creationId xmlns:a16="http://schemas.microsoft.com/office/drawing/2014/main" id="{ACA7E1B9-514F-4C3E-BFD9-A1F9B46C3C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80192"/>
              </p:ext>
            </p:extLst>
          </p:nvPr>
        </p:nvGraphicFramePr>
        <p:xfrm>
          <a:off x="1314221" y="3646367"/>
          <a:ext cx="7306695" cy="293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5602">
                  <a:extLst>
                    <a:ext uri="{9D8B030D-6E8A-4147-A177-3AD203B41FA5}">
                      <a16:colId xmlns:a16="http://schemas.microsoft.com/office/drawing/2014/main" val="3747254077"/>
                    </a:ext>
                  </a:extLst>
                </a:gridCol>
                <a:gridCol w="1195754">
                  <a:extLst>
                    <a:ext uri="{9D8B030D-6E8A-4147-A177-3AD203B41FA5}">
                      <a16:colId xmlns:a16="http://schemas.microsoft.com/office/drawing/2014/main" val="567867826"/>
                    </a:ext>
                  </a:extLst>
                </a:gridCol>
                <a:gridCol w="1019908">
                  <a:extLst>
                    <a:ext uri="{9D8B030D-6E8A-4147-A177-3AD203B41FA5}">
                      <a16:colId xmlns:a16="http://schemas.microsoft.com/office/drawing/2014/main" val="1344758938"/>
                    </a:ext>
                  </a:extLst>
                </a:gridCol>
                <a:gridCol w="1239715">
                  <a:extLst>
                    <a:ext uri="{9D8B030D-6E8A-4147-A177-3AD203B41FA5}">
                      <a16:colId xmlns:a16="http://schemas.microsoft.com/office/drawing/2014/main" val="2752930743"/>
                    </a:ext>
                  </a:extLst>
                </a:gridCol>
                <a:gridCol w="1305716">
                  <a:extLst>
                    <a:ext uri="{9D8B030D-6E8A-4147-A177-3AD203B41FA5}">
                      <a16:colId xmlns:a16="http://schemas.microsoft.com/office/drawing/2014/main" val="1284537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OPLEIDING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Opleiding Encora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Cluster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Omzetting </a:t>
                      </a:r>
                      <a:r>
                        <a:rPr lang="nl-BE" dirty="0" err="1"/>
                        <a:t>FPKw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Omzetting </a:t>
                      </a:r>
                      <a:r>
                        <a:rPr lang="nl-BE" dirty="0" err="1"/>
                        <a:t>LeU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794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Duits richtgraad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Duits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Talen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901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Duits richtgraad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Duits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Talen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109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Technicus Personen- &amp; lichte bedrijfswagens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Auto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Techniek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610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Onderhoudsmecanicien personenwagens en lichte bedrijfsvoertuigen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Auto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Techniek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678286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9B041C92-C049-49CE-8B9A-DAA086BC9064}"/>
              </a:ext>
            </a:extLst>
          </p:cNvPr>
          <p:cNvSpPr/>
          <p:nvPr/>
        </p:nvSpPr>
        <p:spPr>
          <a:xfrm>
            <a:off x="6083473" y="3609782"/>
            <a:ext cx="2637693" cy="30094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998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Financieringsrapport op module</a:t>
            </a:r>
          </a:p>
        </p:txBody>
      </p:sp>
    </p:spTree>
    <p:extLst>
      <p:ext uri="{BB962C8B-B14F-4D97-AF65-F5344CB8AC3E}">
        <p14:creationId xmlns:p14="http://schemas.microsoft.com/office/powerpoint/2010/main" val="3974477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B0CE396-5850-41B8-B554-4F4DE2B203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BE" dirty="0"/>
              <a:t>Stap 2: Financieringsrapport op module</a:t>
            </a: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4429D39E-E554-4E74-93A7-1AA015F9C8CB}"/>
              </a:ext>
            </a:extLst>
          </p:cNvPr>
          <p:cNvGrpSpPr/>
          <p:nvPr/>
        </p:nvGrpSpPr>
        <p:grpSpPr>
          <a:xfrm>
            <a:off x="5406096" y="1820915"/>
            <a:ext cx="2804962" cy="1737723"/>
            <a:chOff x="3562874" y="2825578"/>
            <a:chExt cx="2804962" cy="1737723"/>
          </a:xfrm>
        </p:grpSpPr>
        <p:pic>
          <p:nvPicPr>
            <p:cNvPr id="6" name="Graphic 5" descr="Tabel met effen opvulling">
              <a:extLst>
                <a:ext uri="{FF2B5EF4-FFF2-40B4-BE49-F238E27FC236}">
                  <a16:creationId xmlns:a16="http://schemas.microsoft.com/office/drawing/2014/main" id="{10758C8E-F3A8-4D90-B04D-B569AF3172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F13E3495-A432-455C-A6F0-D6F30BC0DF8A}"/>
                </a:ext>
              </a:extLst>
            </p:cNvPr>
            <p:cNvSpPr txBox="1"/>
            <p:nvPr/>
          </p:nvSpPr>
          <p:spPr>
            <a:xfrm>
              <a:off x="3562874" y="3732304"/>
              <a:ext cx="28049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/>
                <a:t>Financieringsrapport Cursist</a:t>
              </a:r>
            </a:p>
          </p:txBody>
        </p:sp>
      </p:grpSp>
      <p:grpSp>
        <p:nvGrpSpPr>
          <p:cNvPr id="24" name="Groep 23">
            <a:extLst>
              <a:ext uri="{FF2B5EF4-FFF2-40B4-BE49-F238E27FC236}">
                <a16:creationId xmlns:a16="http://schemas.microsoft.com/office/drawing/2014/main" id="{893D382F-8394-4E7A-8EFF-41E4300287C2}"/>
              </a:ext>
            </a:extLst>
          </p:cNvPr>
          <p:cNvGrpSpPr/>
          <p:nvPr/>
        </p:nvGrpSpPr>
        <p:grpSpPr>
          <a:xfrm>
            <a:off x="1524768" y="1760251"/>
            <a:ext cx="2372488" cy="1368391"/>
            <a:chOff x="3779111" y="2825578"/>
            <a:chExt cx="2372488" cy="1368391"/>
          </a:xfrm>
        </p:grpSpPr>
        <p:pic>
          <p:nvPicPr>
            <p:cNvPr id="25" name="Graphic 24" descr="Tabel met effen opvulling">
              <a:extLst>
                <a:ext uri="{FF2B5EF4-FFF2-40B4-BE49-F238E27FC236}">
                  <a16:creationId xmlns:a16="http://schemas.microsoft.com/office/drawing/2014/main" id="{DE62B075-5528-41C0-BECC-737AF28571B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AFA91073-4FF5-41DC-B849-2ACD970F40E7}"/>
                </a:ext>
              </a:extLst>
            </p:cNvPr>
            <p:cNvSpPr txBox="1"/>
            <p:nvPr/>
          </p:nvSpPr>
          <p:spPr>
            <a:xfrm>
              <a:off x="3779111" y="3732304"/>
              <a:ext cx="2372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Opleidingen</a:t>
              </a:r>
            </a:p>
          </p:txBody>
        </p:sp>
      </p:grpSp>
      <p:grpSp>
        <p:nvGrpSpPr>
          <p:cNvPr id="27" name="Groep 26">
            <a:extLst>
              <a:ext uri="{FF2B5EF4-FFF2-40B4-BE49-F238E27FC236}">
                <a16:creationId xmlns:a16="http://schemas.microsoft.com/office/drawing/2014/main" id="{90086854-851B-487C-9E13-F7BDDD1EFD72}"/>
              </a:ext>
            </a:extLst>
          </p:cNvPr>
          <p:cNvGrpSpPr/>
          <p:nvPr/>
        </p:nvGrpSpPr>
        <p:grpSpPr>
          <a:xfrm>
            <a:off x="5406096" y="4585512"/>
            <a:ext cx="2804962" cy="1737723"/>
            <a:chOff x="3562874" y="2825578"/>
            <a:chExt cx="2804962" cy="1737723"/>
          </a:xfrm>
        </p:grpSpPr>
        <p:pic>
          <p:nvPicPr>
            <p:cNvPr id="28" name="Graphic 27" descr="Tabel met effen opvulling">
              <a:extLst>
                <a:ext uri="{FF2B5EF4-FFF2-40B4-BE49-F238E27FC236}">
                  <a16:creationId xmlns:a16="http://schemas.microsoft.com/office/drawing/2014/main" id="{5C400258-C5EB-4532-9DD7-4B13D5F3EE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BFACDD22-030F-4724-9E6F-9D0D30D36D85}"/>
                </a:ext>
              </a:extLst>
            </p:cNvPr>
            <p:cNvSpPr txBox="1"/>
            <p:nvPr/>
          </p:nvSpPr>
          <p:spPr>
            <a:xfrm>
              <a:off x="3562874" y="3732304"/>
              <a:ext cx="28049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/>
                <a:t>Financieringsrapport Module</a:t>
              </a:r>
            </a:p>
          </p:txBody>
        </p:sp>
      </p:grpSp>
      <p:cxnSp>
        <p:nvCxnSpPr>
          <p:cNvPr id="3" name="Rechte verbindingslijn met pijl 2">
            <a:extLst>
              <a:ext uri="{FF2B5EF4-FFF2-40B4-BE49-F238E27FC236}">
                <a16:creationId xmlns:a16="http://schemas.microsoft.com/office/drawing/2014/main" id="{4F608F9D-0853-4E86-82BE-FE7E4030820E}"/>
              </a:ext>
            </a:extLst>
          </p:cNvPr>
          <p:cNvCxnSpPr/>
          <p:nvPr/>
        </p:nvCxnSpPr>
        <p:spPr>
          <a:xfrm>
            <a:off x="3657600" y="2424336"/>
            <a:ext cx="1748496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59A6AECF-EEB4-44E7-B7FE-D766A311A133}"/>
              </a:ext>
            </a:extLst>
          </p:cNvPr>
          <p:cNvCxnSpPr>
            <a:cxnSpLocks/>
            <a:stCxn id="7" idx="2"/>
            <a:endCxn id="28" idx="0"/>
          </p:cNvCxnSpPr>
          <p:nvPr/>
        </p:nvCxnSpPr>
        <p:spPr>
          <a:xfrm>
            <a:off x="6808577" y="3558638"/>
            <a:ext cx="1" cy="10268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F5E1125B-D0B2-4918-87C3-75A97CE78B3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34521" y="3653457"/>
            <a:ext cx="921997" cy="81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90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ep 16">
            <a:extLst>
              <a:ext uri="{FF2B5EF4-FFF2-40B4-BE49-F238E27FC236}">
                <a16:creationId xmlns:a16="http://schemas.microsoft.com/office/drawing/2014/main" id="{70C959BF-208B-4AC4-B0D5-253995D38595}"/>
              </a:ext>
            </a:extLst>
          </p:cNvPr>
          <p:cNvGrpSpPr/>
          <p:nvPr/>
        </p:nvGrpSpPr>
        <p:grpSpPr>
          <a:xfrm>
            <a:off x="5381454" y="794510"/>
            <a:ext cx="2804962" cy="1737723"/>
            <a:chOff x="3562874" y="2825578"/>
            <a:chExt cx="2804962" cy="1737723"/>
          </a:xfrm>
        </p:grpSpPr>
        <p:pic>
          <p:nvPicPr>
            <p:cNvPr id="18" name="Graphic 17" descr="Tabel met effen opvulling">
              <a:extLst>
                <a:ext uri="{FF2B5EF4-FFF2-40B4-BE49-F238E27FC236}">
                  <a16:creationId xmlns:a16="http://schemas.microsoft.com/office/drawing/2014/main" id="{907F8FF8-DF6D-4B44-A263-16EB5988E5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7C31A9AA-A558-4E8F-BFF8-D9AD8BC623F9}"/>
                </a:ext>
              </a:extLst>
            </p:cNvPr>
            <p:cNvSpPr txBox="1"/>
            <p:nvPr/>
          </p:nvSpPr>
          <p:spPr>
            <a:xfrm>
              <a:off x="3562874" y="3732304"/>
              <a:ext cx="28049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/>
                <a:t>Financieringsrapport Cursist</a:t>
              </a: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73FE7376-B2A6-4271-8C4B-E584BCC251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2: Financieringsrapport op module</a:t>
            </a:r>
            <a:endParaRPr lang="nl-BE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3038176-0020-498E-85D1-3F30D258A81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962"/>
          <a:stretch/>
        </p:blipFill>
        <p:spPr>
          <a:xfrm>
            <a:off x="1314221" y="2172709"/>
            <a:ext cx="7495671" cy="1107815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2ABDAB73-F03F-4AC9-8DD6-7D6555E24EB8}"/>
              </a:ext>
            </a:extLst>
          </p:cNvPr>
          <p:cNvSpPr/>
          <p:nvPr/>
        </p:nvSpPr>
        <p:spPr>
          <a:xfrm>
            <a:off x="4809392" y="2172709"/>
            <a:ext cx="1282034" cy="1171853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3FFE2E5-D478-45AB-A63B-3D527C12B0D1}"/>
              </a:ext>
            </a:extLst>
          </p:cNvPr>
          <p:cNvSpPr/>
          <p:nvPr/>
        </p:nvSpPr>
        <p:spPr>
          <a:xfrm>
            <a:off x="1314221" y="2196916"/>
            <a:ext cx="868806" cy="1143527"/>
          </a:xfrm>
          <a:prstGeom prst="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9" name="Tabel 9">
            <a:extLst>
              <a:ext uri="{FF2B5EF4-FFF2-40B4-BE49-F238E27FC236}">
                <a16:creationId xmlns:a16="http://schemas.microsoft.com/office/drawing/2014/main" id="{283D00AC-5312-4641-862B-C74A1C7F9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94703"/>
              </p:ext>
            </p:extLst>
          </p:nvPr>
        </p:nvGraphicFramePr>
        <p:xfrm>
          <a:off x="1314221" y="3646367"/>
          <a:ext cx="7306695" cy="266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3347">
                  <a:extLst>
                    <a:ext uri="{9D8B030D-6E8A-4147-A177-3AD203B41FA5}">
                      <a16:colId xmlns:a16="http://schemas.microsoft.com/office/drawing/2014/main" val="3747254077"/>
                    </a:ext>
                  </a:extLst>
                </a:gridCol>
                <a:gridCol w="1826674">
                  <a:extLst>
                    <a:ext uri="{9D8B030D-6E8A-4147-A177-3AD203B41FA5}">
                      <a16:colId xmlns:a16="http://schemas.microsoft.com/office/drawing/2014/main" val="567867826"/>
                    </a:ext>
                  </a:extLst>
                </a:gridCol>
                <a:gridCol w="1826674">
                  <a:extLst>
                    <a:ext uri="{9D8B030D-6E8A-4147-A177-3AD203B41FA5}">
                      <a16:colId xmlns:a16="http://schemas.microsoft.com/office/drawing/2014/main" val="13447589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OPLEIDING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Opleiding Encora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Cluster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794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Duits richtgraad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Duits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Talen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901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Duits richtgraad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Duits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Talen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109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Technicus Personen- &amp; lichte bedrijfswagens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Autotechniek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Techniek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610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Onderhoudsmecanicien personenwagens en lichte bedrijfsvoertuigen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Autotechniek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Techniek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678286"/>
                  </a:ext>
                </a:extLst>
              </a:tr>
            </a:tbl>
          </a:graphicData>
        </a:graphic>
      </p:graphicFrame>
      <p:sp>
        <p:nvSpPr>
          <p:cNvPr id="11" name="Ovaal 10">
            <a:extLst>
              <a:ext uri="{FF2B5EF4-FFF2-40B4-BE49-F238E27FC236}">
                <a16:creationId xmlns:a16="http://schemas.microsoft.com/office/drawing/2014/main" id="{C4CC41A8-53B6-4397-BFD4-8967013628CD}"/>
              </a:ext>
            </a:extLst>
          </p:cNvPr>
          <p:cNvSpPr/>
          <p:nvPr/>
        </p:nvSpPr>
        <p:spPr>
          <a:xfrm>
            <a:off x="7144631" y="2435470"/>
            <a:ext cx="1762125" cy="870798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3" name="Verbindingslijn: gekromd 12">
            <a:extLst>
              <a:ext uri="{FF2B5EF4-FFF2-40B4-BE49-F238E27FC236}">
                <a16:creationId xmlns:a16="http://schemas.microsoft.com/office/drawing/2014/main" id="{FE1A7724-9214-4641-B287-F42DC6130E24}"/>
              </a:ext>
            </a:extLst>
          </p:cNvPr>
          <p:cNvCxnSpPr>
            <a:cxnSpLocks/>
            <a:stCxn id="11" idx="3"/>
            <a:endCxn id="14" idx="0"/>
          </p:cNvCxnSpPr>
          <p:nvPr/>
        </p:nvCxnSpPr>
        <p:spPr>
          <a:xfrm rot="5400000">
            <a:off x="4469644" y="935781"/>
            <a:ext cx="690082" cy="5176007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Ovaal 13">
            <a:extLst>
              <a:ext uri="{FF2B5EF4-FFF2-40B4-BE49-F238E27FC236}">
                <a16:creationId xmlns:a16="http://schemas.microsoft.com/office/drawing/2014/main" id="{BDC854C2-791D-4136-BB60-93F5F12644B1}"/>
              </a:ext>
            </a:extLst>
          </p:cNvPr>
          <p:cNvSpPr/>
          <p:nvPr/>
        </p:nvSpPr>
        <p:spPr>
          <a:xfrm>
            <a:off x="1272011" y="3868825"/>
            <a:ext cx="1909339" cy="673443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A55CE0FC-7D17-4706-BEEE-9D255B726BD9}"/>
              </a:ext>
            </a:extLst>
          </p:cNvPr>
          <p:cNvSpPr/>
          <p:nvPr/>
        </p:nvSpPr>
        <p:spPr>
          <a:xfrm>
            <a:off x="4313427" y="3868855"/>
            <a:ext cx="1909339" cy="673443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21" name="Verbindingslijn: gekromd 20">
            <a:extLst>
              <a:ext uri="{FF2B5EF4-FFF2-40B4-BE49-F238E27FC236}">
                <a16:creationId xmlns:a16="http://schemas.microsoft.com/office/drawing/2014/main" id="{E4E54094-6043-45E6-A74F-6D8D229348CB}"/>
              </a:ext>
            </a:extLst>
          </p:cNvPr>
          <p:cNvCxnSpPr>
            <a:cxnSpLocks/>
            <a:stCxn id="14" idx="6"/>
            <a:endCxn id="20" idx="3"/>
          </p:cNvCxnSpPr>
          <p:nvPr/>
        </p:nvCxnSpPr>
        <p:spPr>
          <a:xfrm>
            <a:off x="3181350" y="4205547"/>
            <a:ext cx="1411693" cy="238128"/>
          </a:xfrm>
          <a:prstGeom prst="curvedConnector4">
            <a:avLst>
              <a:gd name="adj1" fmla="val 40096"/>
              <a:gd name="adj2" fmla="val 195999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Verbindingslijn: gekromd 23">
            <a:extLst>
              <a:ext uri="{FF2B5EF4-FFF2-40B4-BE49-F238E27FC236}">
                <a16:creationId xmlns:a16="http://schemas.microsoft.com/office/drawing/2014/main" id="{FA7EDCA1-2F92-4643-9CBD-B1B55928E543}"/>
              </a:ext>
            </a:extLst>
          </p:cNvPr>
          <p:cNvCxnSpPr>
            <a:cxnSpLocks/>
            <a:stCxn id="20" idx="5"/>
            <a:endCxn id="7" idx="3"/>
          </p:cNvCxnSpPr>
          <p:nvPr/>
        </p:nvCxnSpPr>
        <p:spPr>
          <a:xfrm rot="5400000" flipH="1" flipV="1">
            <a:off x="5174768" y="3527018"/>
            <a:ext cx="1685039" cy="148276"/>
          </a:xfrm>
          <a:prstGeom prst="curvedConnector4">
            <a:avLst>
              <a:gd name="adj1" fmla="val -19419"/>
              <a:gd name="adj2" fmla="val 342750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Ovaal 26">
            <a:extLst>
              <a:ext uri="{FF2B5EF4-FFF2-40B4-BE49-F238E27FC236}">
                <a16:creationId xmlns:a16="http://schemas.microsoft.com/office/drawing/2014/main" id="{777DD719-5782-43E0-9648-06F3C34B08E4}"/>
              </a:ext>
            </a:extLst>
          </p:cNvPr>
          <p:cNvSpPr/>
          <p:nvPr/>
        </p:nvSpPr>
        <p:spPr>
          <a:xfrm>
            <a:off x="6540778" y="3897946"/>
            <a:ext cx="1762125" cy="673443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22" name="Groep 21">
            <a:extLst>
              <a:ext uri="{FF2B5EF4-FFF2-40B4-BE49-F238E27FC236}">
                <a16:creationId xmlns:a16="http://schemas.microsoft.com/office/drawing/2014/main" id="{AD1ECC02-2CD3-451A-AF1E-3BDAD8A22C32}"/>
              </a:ext>
            </a:extLst>
          </p:cNvPr>
          <p:cNvGrpSpPr/>
          <p:nvPr/>
        </p:nvGrpSpPr>
        <p:grpSpPr>
          <a:xfrm>
            <a:off x="1500126" y="733846"/>
            <a:ext cx="2372488" cy="1368391"/>
            <a:chOff x="3779111" y="2825578"/>
            <a:chExt cx="2372488" cy="1368391"/>
          </a:xfrm>
        </p:grpSpPr>
        <p:pic>
          <p:nvPicPr>
            <p:cNvPr id="23" name="Graphic 22" descr="Tabel met effen opvulling">
              <a:extLst>
                <a:ext uri="{FF2B5EF4-FFF2-40B4-BE49-F238E27FC236}">
                  <a16:creationId xmlns:a16="http://schemas.microsoft.com/office/drawing/2014/main" id="{889CAFD9-D2BE-4DB8-ADBF-70C951CC0F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A2B3D266-1B3E-47FA-9A78-CF0BF889CDD6}"/>
                </a:ext>
              </a:extLst>
            </p:cNvPr>
            <p:cNvSpPr txBox="1"/>
            <p:nvPr/>
          </p:nvSpPr>
          <p:spPr>
            <a:xfrm>
              <a:off x="3779111" y="3732304"/>
              <a:ext cx="2372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Opleidingen</a:t>
              </a:r>
            </a:p>
          </p:txBody>
        </p:sp>
      </p:grpSp>
      <p:cxnSp>
        <p:nvCxnSpPr>
          <p:cNvPr id="26" name="Rechte verbindingslijn met pijl 25">
            <a:extLst>
              <a:ext uri="{FF2B5EF4-FFF2-40B4-BE49-F238E27FC236}">
                <a16:creationId xmlns:a16="http://schemas.microsoft.com/office/drawing/2014/main" id="{AF62687A-8B94-4835-980F-B25E8B045AFD}"/>
              </a:ext>
            </a:extLst>
          </p:cNvPr>
          <p:cNvCxnSpPr/>
          <p:nvPr/>
        </p:nvCxnSpPr>
        <p:spPr>
          <a:xfrm>
            <a:off x="3632958" y="1397931"/>
            <a:ext cx="1748496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44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4" grpId="0" animBg="1"/>
      <p:bldP spid="20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3AFA2C-C118-487B-B059-EDD3C4E631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1: Financieringsrapport op module</a:t>
            </a:r>
            <a:endParaRPr lang="nl-BE" dirty="0"/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ACFAD9D4-5A79-4663-B029-5BF9CFF25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598509"/>
              </p:ext>
            </p:extLst>
          </p:nvPr>
        </p:nvGraphicFramePr>
        <p:xfrm>
          <a:off x="1499161" y="2539240"/>
          <a:ext cx="697107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1105">
                  <a:extLst>
                    <a:ext uri="{9D8B030D-6E8A-4147-A177-3AD203B41FA5}">
                      <a16:colId xmlns:a16="http://schemas.microsoft.com/office/drawing/2014/main" val="3448535243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3770325870"/>
                    </a:ext>
                  </a:extLst>
                </a:gridCol>
                <a:gridCol w="2114549">
                  <a:extLst>
                    <a:ext uri="{9D8B030D-6E8A-4147-A177-3AD203B41FA5}">
                      <a16:colId xmlns:a16="http://schemas.microsoft.com/office/drawing/2014/main" val="24281763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Opleidingsinfo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Waarden gemiddelden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Waarden </a:t>
                      </a:r>
                    </a:p>
                    <a:p>
                      <a:r>
                        <a:rPr lang="nl-BE" dirty="0"/>
                        <a:t>som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572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In kolommen</a:t>
                      </a:r>
                    </a:p>
                    <a:p>
                      <a:r>
                        <a:rPr lang="nl-BE" dirty="0" err="1"/>
                        <a:t>Incl</a:t>
                      </a:r>
                      <a:r>
                        <a:rPr lang="nl-BE" dirty="0"/>
                        <a:t> ongewogen FP = lestijden</a:t>
                      </a:r>
                    </a:p>
                    <a:p>
                      <a:r>
                        <a:rPr lang="nl-BE" dirty="0" err="1"/>
                        <a:t>Incl</a:t>
                      </a:r>
                      <a:r>
                        <a:rPr lang="nl-BE" dirty="0"/>
                        <a:t> clusteringen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Coëfficiënten</a:t>
                      </a:r>
                    </a:p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Financieringspunten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305117"/>
                  </a:ext>
                </a:extLst>
              </a:tr>
            </a:tbl>
          </a:graphicData>
        </a:graphic>
      </p:graphicFrame>
      <p:grpSp>
        <p:nvGrpSpPr>
          <p:cNvPr id="13" name="Groep 12">
            <a:extLst>
              <a:ext uri="{FF2B5EF4-FFF2-40B4-BE49-F238E27FC236}">
                <a16:creationId xmlns:a16="http://schemas.microsoft.com/office/drawing/2014/main" id="{E5B3A5BA-1378-4BB7-8D48-D0E7065623BD}"/>
              </a:ext>
            </a:extLst>
          </p:cNvPr>
          <p:cNvGrpSpPr/>
          <p:nvPr/>
        </p:nvGrpSpPr>
        <p:grpSpPr>
          <a:xfrm>
            <a:off x="1532306" y="4628898"/>
            <a:ext cx="3855722" cy="2057687"/>
            <a:chOff x="1532306" y="4628898"/>
            <a:chExt cx="3855722" cy="2057687"/>
          </a:xfrm>
        </p:grpSpPr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CE247770-70DE-4166-8CB1-3C0145119A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32306" y="4628898"/>
              <a:ext cx="3839111" cy="2057687"/>
            </a:xfrm>
            <a:prstGeom prst="rect">
              <a:avLst/>
            </a:prstGeom>
          </p:spPr>
        </p:pic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BB0D5D72-D99E-4D74-82D6-18851BB20FBA}"/>
                </a:ext>
              </a:extLst>
            </p:cNvPr>
            <p:cNvSpPr/>
            <p:nvPr/>
          </p:nvSpPr>
          <p:spPr>
            <a:xfrm>
              <a:off x="1534235" y="6229350"/>
              <a:ext cx="3853793" cy="341035"/>
            </a:xfrm>
            <a:prstGeom prst="rect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2" name="Groep 11">
            <a:extLst>
              <a:ext uri="{FF2B5EF4-FFF2-40B4-BE49-F238E27FC236}">
                <a16:creationId xmlns:a16="http://schemas.microsoft.com/office/drawing/2014/main" id="{A50DCAF6-314D-4A20-9CD3-2726722E14CF}"/>
              </a:ext>
            </a:extLst>
          </p:cNvPr>
          <p:cNvGrpSpPr/>
          <p:nvPr/>
        </p:nvGrpSpPr>
        <p:grpSpPr>
          <a:xfrm>
            <a:off x="6457666" y="4149466"/>
            <a:ext cx="2029108" cy="2695951"/>
            <a:chOff x="6457666" y="4149466"/>
            <a:chExt cx="2029108" cy="2695951"/>
          </a:xfrm>
        </p:grpSpPr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36FF5BDB-A263-46F5-8211-3807F19A8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57666" y="4149466"/>
              <a:ext cx="2029108" cy="2695951"/>
            </a:xfrm>
            <a:prstGeom prst="rect">
              <a:avLst/>
            </a:prstGeom>
          </p:spPr>
        </p:pic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A3592A23-94F6-4BF0-AE79-DF6F260E78FB}"/>
                </a:ext>
              </a:extLst>
            </p:cNvPr>
            <p:cNvSpPr/>
            <p:nvPr/>
          </p:nvSpPr>
          <p:spPr>
            <a:xfrm>
              <a:off x="6474277" y="6229351"/>
              <a:ext cx="2004755" cy="600110"/>
            </a:xfrm>
            <a:prstGeom prst="rect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4" name="Groep 13">
            <a:extLst>
              <a:ext uri="{FF2B5EF4-FFF2-40B4-BE49-F238E27FC236}">
                <a16:creationId xmlns:a16="http://schemas.microsoft.com/office/drawing/2014/main" id="{8ED8DB51-E21D-4E0B-8DEF-7DA87E55802F}"/>
              </a:ext>
            </a:extLst>
          </p:cNvPr>
          <p:cNvGrpSpPr/>
          <p:nvPr/>
        </p:nvGrpSpPr>
        <p:grpSpPr>
          <a:xfrm>
            <a:off x="1089073" y="798314"/>
            <a:ext cx="2804962" cy="1737723"/>
            <a:chOff x="3562874" y="2825578"/>
            <a:chExt cx="2804962" cy="1737723"/>
          </a:xfrm>
        </p:grpSpPr>
        <p:pic>
          <p:nvPicPr>
            <p:cNvPr id="15" name="Graphic 14" descr="Tabel met effen opvulling">
              <a:extLst>
                <a:ext uri="{FF2B5EF4-FFF2-40B4-BE49-F238E27FC236}">
                  <a16:creationId xmlns:a16="http://schemas.microsoft.com/office/drawing/2014/main" id="{61E9EA97-DF04-40F9-B86D-1CD4027444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A1036B8E-4DC6-467A-AEFD-EA239EE14C4B}"/>
                </a:ext>
              </a:extLst>
            </p:cNvPr>
            <p:cNvSpPr txBox="1"/>
            <p:nvPr/>
          </p:nvSpPr>
          <p:spPr>
            <a:xfrm>
              <a:off x="3562874" y="3732304"/>
              <a:ext cx="28049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/>
                <a:t>Financieringsrapport Cursist</a:t>
              </a:r>
            </a:p>
          </p:txBody>
        </p:sp>
      </p:grpSp>
      <p:grpSp>
        <p:nvGrpSpPr>
          <p:cNvPr id="17" name="Groep 16">
            <a:extLst>
              <a:ext uri="{FF2B5EF4-FFF2-40B4-BE49-F238E27FC236}">
                <a16:creationId xmlns:a16="http://schemas.microsoft.com/office/drawing/2014/main" id="{F47CE00B-1E1B-4BEE-ACD8-A1D13F6C544B}"/>
              </a:ext>
            </a:extLst>
          </p:cNvPr>
          <p:cNvGrpSpPr/>
          <p:nvPr/>
        </p:nvGrpSpPr>
        <p:grpSpPr>
          <a:xfrm>
            <a:off x="5747878" y="778509"/>
            <a:ext cx="2804962" cy="1737723"/>
            <a:chOff x="3562874" y="2825578"/>
            <a:chExt cx="2804962" cy="1737723"/>
          </a:xfrm>
        </p:grpSpPr>
        <p:pic>
          <p:nvPicPr>
            <p:cNvPr id="18" name="Graphic 17" descr="Tabel met effen opvulling">
              <a:extLst>
                <a:ext uri="{FF2B5EF4-FFF2-40B4-BE49-F238E27FC236}">
                  <a16:creationId xmlns:a16="http://schemas.microsoft.com/office/drawing/2014/main" id="{D5203DD6-EF4C-4025-B3C4-EC97F5A56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61934" y="2825578"/>
              <a:ext cx="1206843" cy="1206843"/>
            </a:xfrm>
            <a:prstGeom prst="rect">
              <a:avLst/>
            </a:prstGeom>
          </p:spPr>
        </p:pic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F975BEB2-3E8B-44D1-A365-B453064CE7EF}"/>
                </a:ext>
              </a:extLst>
            </p:cNvPr>
            <p:cNvSpPr txBox="1"/>
            <p:nvPr/>
          </p:nvSpPr>
          <p:spPr>
            <a:xfrm>
              <a:off x="3562874" y="3732304"/>
              <a:ext cx="28049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/>
                <a:t>Financieringsrapport Module</a:t>
              </a:r>
            </a:p>
          </p:txBody>
        </p:sp>
      </p:grpSp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BF2D9A3F-01B0-454B-8BDA-22BF005A74C1}"/>
              </a:ext>
            </a:extLst>
          </p:cNvPr>
          <p:cNvCxnSpPr>
            <a:cxnSpLocks/>
            <a:stCxn id="15" idx="3"/>
            <a:endCxn id="18" idx="1"/>
          </p:cNvCxnSpPr>
          <p:nvPr/>
        </p:nvCxnSpPr>
        <p:spPr>
          <a:xfrm flipV="1">
            <a:off x="3094976" y="1381931"/>
            <a:ext cx="3451962" cy="198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0848FB51-1C18-44CF-A99A-6E8AE97187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7933" y="1039985"/>
            <a:ext cx="921997" cy="81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8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G_SO_corporate">
  <a:themeElements>
    <a:clrScheme name="Aangepast 34">
      <a:dk1>
        <a:srgbClr val="000000"/>
      </a:dk1>
      <a:lt1>
        <a:srgbClr val="FFFFFF"/>
      </a:lt1>
      <a:dk2>
        <a:srgbClr val="0064B4"/>
      </a:dk2>
      <a:lt2>
        <a:srgbClr val="FFFFFF"/>
      </a:lt2>
      <a:accent1>
        <a:srgbClr val="0064B4"/>
      </a:accent1>
      <a:accent2>
        <a:srgbClr val="4AA32C"/>
      </a:accent2>
      <a:accent3>
        <a:srgbClr val="F18A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2069"/>
      </a:hlink>
      <a:folHlink>
        <a:srgbClr val="612B7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Encora" id="{20226D65-6F57-7743-B64A-1AE7DD540C14}" vid="{A94EDE63-EC3F-ED46-8682-CADDDC8B8B48}"/>
    </a:ext>
  </a:extLst>
</a:theme>
</file>

<file path=ppt/theme/theme10.xml><?xml version="1.0" encoding="utf-8"?>
<a:theme xmlns:a="http://schemas.openxmlformats.org/drawingml/2006/main" name="Content-slide met onderschrift">
  <a:themeElements>
    <a:clrScheme name="Aangepast 34">
      <a:dk1>
        <a:srgbClr val="000000"/>
      </a:dk1>
      <a:lt1>
        <a:srgbClr val="FFFFFF"/>
      </a:lt1>
      <a:dk2>
        <a:srgbClr val="0064B4"/>
      </a:dk2>
      <a:lt2>
        <a:srgbClr val="FFFFFF"/>
      </a:lt2>
      <a:accent1>
        <a:srgbClr val="0064B4"/>
      </a:accent1>
      <a:accent2>
        <a:srgbClr val="4AA32C"/>
      </a:accent2>
      <a:accent3>
        <a:srgbClr val="F18A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2069"/>
      </a:hlink>
      <a:folHlink>
        <a:srgbClr val="612B7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Encora" id="{20226D65-6F57-7743-B64A-1AE7DD540C14}" vid="{A97101EE-1CB8-3745-9CA8-E75495E92EEA}"/>
    </a:ext>
  </a:extLst>
</a:theme>
</file>

<file path=ppt/theme/theme11.xml><?xml version="1.0" encoding="utf-8"?>
<a:theme xmlns:a="http://schemas.openxmlformats.org/drawingml/2006/main" name="Afbeelding met bovenschrift">
  <a:themeElements>
    <a:clrScheme name="Aangepast 34">
      <a:dk1>
        <a:srgbClr val="000000"/>
      </a:dk1>
      <a:lt1>
        <a:srgbClr val="FFFFFF"/>
      </a:lt1>
      <a:dk2>
        <a:srgbClr val="0064B4"/>
      </a:dk2>
      <a:lt2>
        <a:srgbClr val="FFFFFF"/>
      </a:lt2>
      <a:accent1>
        <a:srgbClr val="0064B4"/>
      </a:accent1>
      <a:accent2>
        <a:srgbClr val="4AA32C"/>
      </a:accent2>
      <a:accent3>
        <a:srgbClr val="F18A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2069"/>
      </a:hlink>
      <a:folHlink>
        <a:srgbClr val="612B7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Encora" id="{20226D65-6F57-7743-B64A-1AE7DD540C14}" vid="{E0C4694C-747C-A144-B20B-20BA8D5FABAC}"/>
    </a:ext>
  </a:extLst>
</a:theme>
</file>

<file path=ppt/theme/theme12.xml><?xml version="1.0" encoding="utf-8"?>
<a:theme xmlns:a="http://schemas.openxmlformats.org/drawingml/2006/main" name="Content-slide met bovenschrift">
  <a:themeElements>
    <a:clrScheme name="Aangepast 34">
      <a:dk1>
        <a:srgbClr val="000000"/>
      </a:dk1>
      <a:lt1>
        <a:srgbClr val="FFFFFF"/>
      </a:lt1>
      <a:dk2>
        <a:srgbClr val="0064B4"/>
      </a:dk2>
      <a:lt2>
        <a:srgbClr val="FFFFFF"/>
      </a:lt2>
      <a:accent1>
        <a:srgbClr val="0064B4"/>
      </a:accent1>
      <a:accent2>
        <a:srgbClr val="4AA32C"/>
      </a:accent2>
      <a:accent3>
        <a:srgbClr val="F18A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2069"/>
      </a:hlink>
      <a:folHlink>
        <a:srgbClr val="612B7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Encora" id="{20226D65-6F57-7743-B64A-1AE7DD540C14}" vid="{7F412DDD-FB74-6D4D-ABCD-48B99AEB92FA}"/>
    </a:ext>
  </a:extLst>
</a:theme>
</file>

<file path=ppt/theme/theme13.xml><?xml version="1.0" encoding="utf-8"?>
<a:theme xmlns:a="http://schemas.openxmlformats.org/drawingml/2006/main" name="Tekst met afbeelding">
  <a:themeElements>
    <a:clrScheme name="Aangepast 34">
      <a:dk1>
        <a:srgbClr val="000000"/>
      </a:dk1>
      <a:lt1>
        <a:srgbClr val="FFFFFF"/>
      </a:lt1>
      <a:dk2>
        <a:srgbClr val="0064B4"/>
      </a:dk2>
      <a:lt2>
        <a:srgbClr val="FFFFFF"/>
      </a:lt2>
      <a:accent1>
        <a:srgbClr val="0064B4"/>
      </a:accent1>
      <a:accent2>
        <a:srgbClr val="4AA32C"/>
      </a:accent2>
      <a:accent3>
        <a:srgbClr val="F18A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2069"/>
      </a:hlink>
      <a:folHlink>
        <a:srgbClr val="612B7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Encora" id="{20226D65-6F57-7743-B64A-1AE7DD540C14}" vid="{BFB54D8A-9C2B-1141-AF0F-EF58AAF0B6C7}"/>
    </a:ext>
  </a:extLst>
</a:theme>
</file>

<file path=ppt/theme/theme14.xml><?xml version="1.0" encoding="utf-8"?>
<a:theme xmlns:a="http://schemas.openxmlformats.org/drawingml/2006/main" name="Tekst met twee afbeeldingen">
  <a:themeElements>
    <a:clrScheme name="Aangepast 34">
      <a:dk1>
        <a:srgbClr val="000000"/>
      </a:dk1>
      <a:lt1>
        <a:srgbClr val="FFFFFF"/>
      </a:lt1>
      <a:dk2>
        <a:srgbClr val="0064B4"/>
      </a:dk2>
      <a:lt2>
        <a:srgbClr val="FFFFFF"/>
      </a:lt2>
      <a:accent1>
        <a:srgbClr val="0064B4"/>
      </a:accent1>
      <a:accent2>
        <a:srgbClr val="4AA32C"/>
      </a:accent2>
      <a:accent3>
        <a:srgbClr val="F18A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2069"/>
      </a:hlink>
      <a:folHlink>
        <a:srgbClr val="612B7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Encora" id="{20226D65-6F57-7743-B64A-1AE7DD540C14}" vid="{CC02945C-D843-8140-89A9-ACE1EAEE9053}"/>
    </a:ext>
  </a:extLst>
</a:theme>
</file>

<file path=ppt/theme/theme15.xml><?xml version="1.0" encoding="utf-8"?>
<a:theme xmlns:a="http://schemas.openxmlformats.org/drawingml/2006/main" name="Eindpancarte met contactgegevens">
  <a:themeElements>
    <a:clrScheme name="Aangepast 34">
      <a:dk1>
        <a:srgbClr val="000000"/>
      </a:dk1>
      <a:lt1>
        <a:srgbClr val="FFFFFF"/>
      </a:lt1>
      <a:dk2>
        <a:srgbClr val="0064B4"/>
      </a:dk2>
      <a:lt2>
        <a:srgbClr val="FFFFFF"/>
      </a:lt2>
      <a:accent1>
        <a:srgbClr val="0064B4"/>
      </a:accent1>
      <a:accent2>
        <a:srgbClr val="4AA32C"/>
      </a:accent2>
      <a:accent3>
        <a:srgbClr val="F18A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2069"/>
      </a:hlink>
      <a:folHlink>
        <a:srgbClr val="612B7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Encora" id="{20226D65-6F57-7743-B64A-1AE7DD540C14}" vid="{73614D34-8D30-284B-8978-8780557A3EFB}"/>
    </a:ext>
  </a:extLst>
</a:theme>
</file>

<file path=ppt/theme/theme16.xml><?xml version="1.0" encoding="utf-8"?>
<a:theme xmlns:a="http://schemas.openxmlformats.org/drawingml/2006/main" name="Eindpancarte met afbeelding">
  <a:themeElements>
    <a:clrScheme name="Aangepast 34">
      <a:dk1>
        <a:srgbClr val="000000"/>
      </a:dk1>
      <a:lt1>
        <a:srgbClr val="FFFFFF"/>
      </a:lt1>
      <a:dk2>
        <a:srgbClr val="0064B4"/>
      </a:dk2>
      <a:lt2>
        <a:srgbClr val="FFFFFF"/>
      </a:lt2>
      <a:accent1>
        <a:srgbClr val="0064B4"/>
      </a:accent1>
      <a:accent2>
        <a:srgbClr val="4AA32C"/>
      </a:accent2>
      <a:accent3>
        <a:srgbClr val="F18A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2069"/>
      </a:hlink>
      <a:folHlink>
        <a:srgbClr val="612B7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Encora" id="{20226D65-6F57-7743-B64A-1AE7DD540C14}" vid="{722446F7-6168-FB49-9D6C-614665307EBF}"/>
    </a:ext>
  </a:extLst>
</a:theme>
</file>

<file path=ppt/theme/theme17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elslide - Met beeld - Lange titel">
  <a:themeElements>
    <a:clrScheme name="Aangepast 34">
      <a:dk1>
        <a:srgbClr val="000000"/>
      </a:dk1>
      <a:lt1>
        <a:srgbClr val="FFFFFF"/>
      </a:lt1>
      <a:dk2>
        <a:srgbClr val="0064B4"/>
      </a:dk2>
      <a:lt2>
        <a:srgbClr val="FFFFFF"/>
      </a:lt2>
      <a:accent1>
        <a:srgbClr val="0064B4"/>
      </a:accent1>
      <a:accent2>
        <a:srgbClr val="4AA32C"/>
      </a:accent2>
      <a:accent3>
        <a:srgbClr val="F18A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2069"/>
      </a:hlink>
      <a:folHlink>
        <a:srgbClr val="612B7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Encora" id="{20226D65-6F57-7743-B64A-1AE7DD540C14}" vid="{54B5F3E7-08BF-224E-AD35-31C99B8331FD}"/>
    </a:ext>
  </a:extLst>
</a:theme>
</file>

<file path=ppt/theme/theme3.xml><?xml version="1.0" encoding="utf-8"?>
<a:theme xmlns:a="http://schemas.openxmlformats.org/drawingml/2006/main" name="Titelslide - Met beeld - Korte titel">
  <a:themeElements>
    <a:clrScheme name="Aangepast 34">
      <a:dk1>
        <a:srgbClr val="000000"/>
      </a:dk1>
      <a:lt1>
        <a:srgbClr val="FFFFFF"/>
      </a:lt1>
      <a:dk2>
        <a:srgbClr val="0064B4"/>
      </a:dk2>
      <a:lt2>
        <a:srgbClr val="FFFFFF"/>
      </a:lt2>
      <a:accent1>
        <a:srgbClr val="0064B4"/>
      </a:accent1>
      <a:accent2>
        <a:srgbClr val="4AA32C"/>
      </a:accent2>
      <a:accent3>
        <a:srgbClr val="F18A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2069"/>
      </a:hlink>
      <a:folHlink>
        <a:srgbClr val="612B7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Encora" id="{20226D65-6F57-7743-B64A-1AE7DD540C14}" vid="{54867DDA-7A24-EA45-B7E3-A2CC41D74EF4}"/>
    </a:ext>
  </a:extLst>
</a:theme>
</file>

<file path=ppt/theme/theme4.xml><?xml version="1.0" encoding="utf-8"?>
<a:theme xmlns:a="http://schemas.openxmlformats.org/drawingml/2006/main" name="Tussentitel - Zonder beeld">
  <a:themeElements>
    <a:clrScheme name="Aangepast 34">
      <a:dk1>
        <a:srgbClr val="000000"/>
      </a:dk1>
      <a:lt1>
        <a:srgbClr val="FFFFFF"/>
      </a:lt1>
      <a:dk2>
        <a:srgbClr val="0064B4"/>
      </a:dk2>
      <a:lt2>
        <a:srgbClr val="FFFFFF"/>
      </a:lt2>
      <a:accent1>
        <a:srgbClr val="0064B4"/>
      </a:accent1>
      <a:accent2>
        <a:srgbClr val="4AA32C"/>
      </a:accent2>
      <a:accent3>
        <a:srgbClr val="F18A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2069"/>
      </a:hlink>
      <a:folHlink>
        <a:srgbClr val="612B7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Encora" id="{20226D65-6F57-7743-B64A-1AE7DD540C14}" vid="{A7A76934-7409-0C4A-9CA5-5F3D4B7EBAF0}"/>
    </a:ext>
  </a:extLst>
</a:theme>
</file>

<file path=ppt/theme/theme5.xml><?xml version="1.0" encoding="utf-8"?>
<a:theme xmlns:a="http://schemas.openxmlformats.org/drawingml/2006/main" name="Tussentitel - Met beeld">
  <a:themeElements>
    <a:clrScheme name="Aangepast 34">
      <a:dk1>
        <a:srgbClr val="000000"/>
      </a:dk1>
      <a:lt1>
        <a:srgbClr val="FFFFFF"/>
      </a:lt1>
      <a:dk2>
        <a:srgbClr val="0064B4"/>
      </a:dk2>
      <a:lt2>
        <a:srgbClr val="FFFFFF"/>
      </a:lt2>
      <a:accent1>
        <a:srgbClr val="0064B4"/>
      </a:accent1>
      <a:accent2>
        <a:srgbClr val="4AA32C"/>
      </a:accent2>
      <a:accent3>
        <a:srgbClr val="F18A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2069"/>
      </a:hlink>
      <a:folHlink>
        <a:srgbClr val="612B7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Encora" id="{20226D65-6F57-7743-B64A-1AE7DD540C14}" vid="{EC5F0843-A335-8540-ABA7-4D20696A092C}"/>
    </a:ext>
  </a:extLst>
</a:theme>
</file>

<file path=ppt/theme/theme6.xml><?xml version="1.0" encoding="utf-8"?>
<a:theme xmlns:a="http://schemas.openxmlformats.org/drawingml/2006/main" name="Tekst">
  <a:themeElements>
    <a:clrScheme name="Aangepast 34">
      <a:dk1>
        <a:srgbClr val="000000"/>
      </a:dk1>
      <a:lt1>
        <a:srgbClr val="FFFFFF"/>
      </a:lt1>
      <a:dk2>
        <a:srgbClr val="0064B4"/>
      </a:dk2>
      <a:lt2>
        <a:srgbClr val="FFFFFF"/>
      </a:lt2>
      <a:accent1>
        <a:srgbClr val="0064B4"/>
      </a:accent1>
      <a:accent2>
        <a:srgbClr val="4AA32C"/>
      </a:accent2>
      <a:accent3>
        <a:srgbClr val="F18A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2069"/>
      </a:hlink>
      <a:folHlink>
        <a:srgbClr val="612B7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Encora" id="{20226D65-6F57-7743-B64A-1AE7DD540C14}" vid="{5053CF5B-191B-F446-B554-FD85EE52E205}"/>
    </a:ext>
  </a:extLst>
</a:theme>
</file>

<file path=ppt/theme/theme7.xml><?xml version="1.0" encoding="utf-8"?>
<a:theme xmlns:a="http://schemas.openxmlformats.org/drawingml/2006/main" name="Tekst met bullet-points">
  <a:themeElements>
    <a:clrScheme name="Aangepast 34">
      <a:dk1>
        <a:srgbClr val="000000"/>
      </a:dk1>
      <a:lt1>
        <a:srgbClr val="FFFFFF"/>
      </a:lt1>
      <a:dk2>
        <a:srgbClr val="0064B4"/>
      </a:dk2>
      <a:lt2>
        <a:srgbClr val="FFFFFF"/>
      </a:lt2>
      <a:accent1>
        <a:srgbClr val="0064B4"/>
      </a:accent1>
      <a:accent2>
        <a:srgbClr val="4AA32C"/>
      </a:accent2>
      <a:accent3>
        <a:srgbClr val="F18A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2069"/>
      </a:hlink>
      <a:folHlink>
        <a:srgbClr val="612B7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Encora" id="{20226D65-6F57-7743-B64A-1AE7DD540C14}" vid="{FBAB089B-14CB-524E-8803-E46A235F8040}"/>
    </a:ext>
  </a:extLst>
</a:theme>
</file>

<file path=ppt/theme/theme8.xml><?xml version="1.0" encoding="utf-8"?>
<a:theme xmlns:a="http://schemas.openxmlformats.org/drawingml/2006/main" name="Tekst met bullets - twee kolommen">
  <a:themeElements>
    <a:clrScheme name="Aangepast 34">
      <a:dk1>
        <a:srgbClr val="000000"/>
      </a:dk1>
      <a:lt1>
        <a:srgbClr val="FFFFFF"/>
      </a:lt1>
      <a:dk2>
        <a:srgbClr val="0064B4"/>
      </a:dk2>
      <a:lt2>
        <a:srgbClr val="FFFFFF"/>
      </a:lt2>
      <a:accent1>
        <a:srgbClr val="0064B4"/>
      </a:accent1>
      <a:accent2>
        <a:srgbClr val="4AA32C"/>
      </a:accent2>
      <a:accent3>
        <a:srgbClr val="F18A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2069"/>
      </a:hlink>
      <a:folHlink>
        <a:srgbClr val="612B7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Encora" id="{20226D65-6F57-7743-B64A-1AE7DD540C14}" vid="{17BFF193-4301-C749-8061-E4A0DF8C5071}"/>
    </a:ext>
  </a:extLst>
</a:theme>
</file>

<file path=ppt/theme/theme9.xml><?xml version="1.0" encoding="utf-8"?>
<a:theme xmlns:a="http://schemas.openxmlformats.org/drawingml/2006/main" name="Afbeelding met onderschrift">
  <a:themeElements>
    <a:clrScheme name="Aangepast 34">
      <a:dk1>
        <a:srgbClr val="000000"/>
      </a:dk1>
      <a:lt1>
        <a:srgbClr val="FFFFFF"/>
      </a:lt1>
      <a:dk2>
        <a:srgbClr val="0064B4"/>
      </a:dk2>
      <a:lt2>
        <a:srgbClr val="FFFFFF"/>
      </a:lt2>
      <a:accent1>
        <a:srgbClr val="0064B4"/>
      </a:accent1>
      <a:accent2>
        <a:srgbClr val="4AA32C"/>
      </a:accent2>
      <a:accent3>
        <a:srgbClr val="F18A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2069"/>
      </a:hlink>
      <a:folHlink>
        <a:srgbClr val="612B7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Encora" id="{20226D65-6F57-7743-B64A-1AE7DD540C14}" vid="{0B9F6300-9162-D24B-A0D3-6ADC6165B667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4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DCA9232-65F9-4F33-A38E-C89F6FE4B7EF}">
  <we:reference id="1f4df590-35fc-4b16-a239-39709f9d8a74" version="1.0.0.1" store="EXCatalog" storeType="EXCatalog"/>
  <we:alternateReferences>
    <we:reference id="WA104381063" version="1.0.0.1" store="fr-BE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354053E7847ADF104EC85D73F82" ma:contentTypeVersion="5" ma:contentTypeDescription="Een nieuw document maken." ma:contentTypeScope="" ma:versionID="c6d950bc576b65df6db4e452ec5f8de7">
  <xsd:schema xmlns:xsd="http://www.w3.org/2001/XMLSchema" xmlns:xs="http://www.w3.org/2001/XMLSchema" xmlns:p="http://schemas.microsoft.com/office/2006/metadata/properties" xmlns:ns2="89172453-3058-4d3c-bedc-1d3606e89355" targetNamespace="http://schemas.microsoft.com/office/2006/metadata/properties" ma:root="true" ma:fieldsID="59b368d34e01a83c7f408efaa815d293" ns2:_="">
    <xsd:import namespace="89172453-3058-4d3c-bedc-1d3606e893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72453-3058-4d3c-bedc-1d3606e893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88A94C-2C3B-4AD6-828D-22295AF43A10}"/>
</file>

<file path=customXml/itemProps2.xml><?xml version="1.0" encoding="utf-8"?>
<ds:datastoreItem xmlns:ds="http://schemas.openxmlformats.org/officeDocument/2006/customXml" ds:itemID="{6021D07E-EC57-4326-B415-C4A55823E12C}"/>
</file>

<file path=customXml/itemProps3.xml><?xml version="1.0" encoding="utf-8"?>
<ds:datastoreItem xmlns:ds="http://schemas.openxmlformats.org/officeDocument/2006/customXml" ds:itemID="{C70039F9-C27B-4ABB-8A84-807D148FDEA5}"/>
</file>

<file path=docProps/app.xml><?xml version="1.0" encoding="utf-8"?>
<Properties xmlns="http://schemas.openxmlformats.org/officeDocument/2006/extended-properties" xmlns:vt="http://schemas.openxmlformats.org/officeDocument/2006/docPropsVTypes">
  <Template>Presentatie_Encora</Template>
  <TotalTime>493</TotalTime>
  <Words>677</Words>
  <Application>Microsoft Office PowerPoint</Application>
  <PresentationFormat>Diavoorstelling (4:3)</PresentationFormat>
  <Paragraphs>258</Paragraphs>
  <Slides>24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16</vt:i4>
      </vt:variant>
      <vt:variant>
        <vt:lpstr>Diatitels</vt:lpstr>
      </vt:variant>
      <vt:variant>
        <vt:i4>24</vt:i4>
      </vt:variant>
    </vt:vector>
  </HeadingPairs>
  <TitlesOfParts>
    <vt:vector size="44" baseType="lpstr">
      <vt:lpstr>Arial</vt:lpstr>
      <vt:lpstr>Calibri</vt:lpstr>
      <vt:lpstr>Calibri Light</vt:lpstr>
      <vt:lpstr>SunAntwerpen</vt:lpstr>
      <vt:lpstr>AG_SO_corporate</vt:lpstr>
      <vt:lpstr>Titelslide - Met beeld - Lange titel</vt:lpstr>
      <vt:lpstr>Titelslide - Met beeld - Korte titel</vt:lpstr>
      <vt:lpstr>Tussentitel - Zonder beeld</vt:lpstr>
      <vt:lpstr>Tussentitel - Met beeld</vt:lpstr>
      <vt:lpstr>Tekst</vt:lpstr>
      <vt:lpstr>Tekst met bullet-points</vt:lpstr>
      <vt:lpstr>Tekst met bullets - twee kolommen</vt:lpstr>
      <vt:lpstr>Afbeelding met onderschrift</vt:lpstr>
      <vt:lpstr>Content-slide met onderschrift</vt:lpstr>
      <vt:lpstr>Afbeelding met bovenschrift</vt:lpstr>
      <vt:lpstr>Content-slide met bovenschrift</vt:lpstr>
      <vt:lpstr>Tekst met afbeelding</vt:lpstr>
      <vt:lpstr>Tekst met twee afbeeldingen</vt:lpstr>
      <vt:lpstr>Eindpancarte met contactgegevens</vt:lpstr>
      <vt:lpstr>Eindpancarte met afbeelding</vt:lpstr>
      <vt:lpstr>Financieringsrapporten</vt:lpstr>
      <vt:lpstr>Inhoud</vt:lpstr>
      <vt:lpstr>Nodige bestanden</vt:lpstr>
      <vt:lpstr>Stap 1</vt:lpstr>
      <vt:lpstr>Stap 1: Overzicht opleidingen</vt:lpstr>
      <vt:lpstr>Stap 2</vt:lpstr>
      <vt:lpstr>Stap 2: Financieringsrapport op module</vt:lpstr>
      <vt:lpstr>Stap 2: Financieringsrapport op module</vt:lpstr>
      <vt:lpstr>Stap 1: Financieringsrapport op module</vt:lpstr>
      <vt:lpstr>Nodige bestanden</vt:lpstr>
      <vt:lpstr>Stap 3</vt:lpstr>
      <vt:lpstr>Stap 3: Kwalificatiebonus integreren</vt:lpstr>
      <vt:lpstr>PowerPoint-presentatie</vt:lpstr>
      <vt:lpstr>PowerPoint-presentatie</vt:lpstr>
      <vt:lpstr>Nodige bestanden</vt:lpstr>
      <vt:lpstr>Stap 4</vt:lpstr>
      <vt:lpstr>Stap 4: Dienstbrief integreren</vt:lpstr>
      <vt:lpstr>Nodige bestanden</vt:lpstr>
      <vt:lpstr>Stap 5</vt:lpstr>
      <vt:lpstr>Stap 5: LeU Input</vt:lpstr>
      <vt:lpstr>Nodige bestanden</vt:lpstr>
      <vt:lpstr>Stap 6</vt:lpstr>
      <vt:lpstr>Stap 6: Rendement berekenen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Financieringsrapporten</dc:title>
  <dc:creator>Stijn De Roover</dc:creator>
  <cp:lastModifiedBy>Stijn De Roover</cp:lastModifiedBy>
  <cp:revision>8</cp:revision>
  <dcterms:created xsi:type="dcterms:W3CDTF">2021-03-01T08:45:07Z</dcterms:created>
  <dcterms:modified xsi:type="dcterms:W3CDTF">2021-03-02T10:29:31Z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0x0101002E2B2354053E7847ADF104EC85D73F82</vt:lpwstr>
  </property>
</Properties>
</file>